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623" r:id="rId2"/>
    <p:sldId id="624" r:id="rId3"/>
    <p:sldId id="625" r:id="rId4"/>
    <p:sldId id="626" r:id="rId5"/>
    <p:sldId id="627" r:id="rId6"/>
    <p:sldId id="628" r:id="rId7"/>
    <p:sldId id="629" r:id="rId8"/>
    <p:sldId id="630" r:id="rId9"/>
    <p:sldId id="631" r:id="rId10"/>
    <p:sldId id="632" r:id="rId11"/>
    <p:sldId id="633" r:id="rId12"/>
    <p:sldId id="634" r:id="rId13"/>
    <p:sldId id="635" r:id="rId14"/>
    <p:sldId id="609" r:id="rId15"/>
    <p:sldId id="636" r:id="rId16"/>
    <p:sldId id="637" r:id="rId17"/>
    <p:sldId id="638" r:id="rId18"/>
    <p:sldId id="639" r:id="rId19"/>
    <p:sldId id="640" r:id="rId20"/>
    <p:sldId id="641" r:id="rId21"/>
    <p:sldId id="643" r:id="rId22"/>
    <p:sldId id="642" r:id="rId23"/>
    <p:sldId id="644" r:id="rId24"/>
    <p:sldId id="64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6" pos="325" userDrawn="1">
          <p15:clr>
            <a:srgbClr val="A4A3A4"/>
          </p15:clr>
        </p15:guide>
        <p15:guide id="7" pos="688" userDrawn="1">
          <p15:clr>
            <a:srgbClr val="A4A3A4"/>
          </p15:clr>
        </p15:guide>
        <p15:guide id="8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8495"/>
    <a:srgbClr val="40A693"/>
    <a:srgbClr val="D8F0EB"/>
    <a:srgbClr val="46525B"/>
    <a:srgbClr val="1589A0"/>
    <a:srgbClr val="CBF4FF"/>
    <a:srgbClr val="178AA1"/>
    <a:srgbClr val="B48900"/>
    <a:srgbClr val="2D8AF3"/>
    <a:srgbClr val="95C5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42" autoAdjust="0"/>
    <p:restoredTop sz="93085" autoAdjust="0"/>
  </p:normalViewPr>
  <p:slideViewPr>
    <p:cSldViewPr snapToGrid="0" showGuides="1">
      <p:cViewPr>
        <p:scale>
          <a:sx n="75" d="100"/>
          <a:sy n="75" d="100"/>
        </p:scale>
        <p:origin x="1836" y="924"/>
      </p:cViewPr>
      <p:guideLst>
        <p:guide orient="horz" pos="2160"/>
        <p:guide pos="3840"/>
        <p:guide pos="7355"/>
        <p:guide pos="325"/>
        <p:guide pos="688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3D448-F313-41A4-BEAF-DB06A7C855AC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815AC-E3F7-4796-BE62-7B8B959ED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721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906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616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178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658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0706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80EDB-9E11-4091-822E-9DCB7017F6F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2070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80EDB-9E11-4091-822E-9DCB7017F6F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918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80EDB-9E11-4091-822E-9DCB7017F6F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68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80EDB-9E11-4091-822E-9DCB7017F6F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0201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0924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80EDB-9E11-4091-822E-9DCB7017F6F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765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8077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80EDB-9E11-4091-822E-9DCB7017F6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9634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80EDB-9E11-4091-822E-9DCB7017F6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532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80EDB-9E11-4091-822E-9DCB7017F6F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7760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2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48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54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57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802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0883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403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815AC-E3F7-4796-BE62-7B8B959EDB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369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3B6792C-5655-4120-9DD1-6875C806E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168-C424-41CE-842B-D6207C3B8DA9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9DB43D8-2DCC-4019-BC4C-CD8710091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8FAE87-1720-45D2-BFC9-4CC7782D0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5733-C9B7-4CE1-82D3-DD2C5EF6D2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29C8FF4-1A71-CE15-D7A6-1AC71DC2476C}"/>
              </a:ext>
            </a:extLst>
          </p:cNvPr>
          <p:cNvGrpSpPr/>
          <p:nvPr userDrawn="1"/>
        </p:nvGrpSpPr>
        <p:grpSpPr>
          <a:xfrm>
            <a:off x="-113374" y="-2796244"/>
            <a:ext cx="12427708" cy="12432086"/>
            <a:chOff x="-113374" y="-2796244"/>
            <a:chExt cx="12427708" cy="1243208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FF37A3C-799E-02EF-7452-6E05E36DB8CA}"/>
                </a:ext>
              </a:extLst>
            </p:cNvPr>
            <p:cNvSpPr/>
            <p:nvPr/>
          </p:nvSpPr>
          <p:spPr>
            <a:xfrm rot="2700000">
              <a:off x="-115563" y="-2794055"/>
              <a:ext cx="12432086" cy="12427708"/>
            </a:xfrm>
            <a:custGeom>
              <a:avLst/>
              <a:gdLst>
                <a:gd name="connsiteX0" fmla="*/ 0 w 12432086"/>
                <a:gd name="connsiteY0" fmla="*/ 7911769 h 12427708"/>
                <a:gd name="connsiteX1" fmla="*/ 7911769 w 12432086"/>
                <a:gd name="connsiteY1" fmla="*/ 0 h 12427708"/>
                <a:gd name="connsiteX2" fmla="*/ 8319915 w 12432086"/>
                <a:gd name="connsiteY2" fmla="*/ 0 h 12427708"/>
                <a:gd name="connsiteX3" fmla="*/ 12432086 w 12432086"/>
                <a:gd name="connsiteY3" fmla="*/ 4112171 h 12427708"/>
                <a:gd name="connsiteX4" fmla="*/ 12432086 w 12432086"/>
                <a:gd name="connsiteY4" fmla="*/ 4541963 h 12427708"/>
                <a:gd name="connsiteX5" fmla="*/ 4546341 w 12432086"/>
                <a:gd name="connsiteY5" fmla="*/ 12427708 h 12427708"/>
                <a:gd name="connsiteX6" fmla="*/ 4099501 w 12432086"/>
                <a:gd name="connsiteY6" fmla="*/ 12427708 h 12427708"/>
                <a:gd name="connsiteX7" fmla="*/ 0 w 12432086"/>
                <a:gd name="connsiteY7" fmla="*/ 8328208 h 12427708"/>
                <a:gd name="connsiteX8" fmla="*/ 0 w 12432086"/>
                <a:gd name="connsiteY8" fmla="*/ 7911769 h 1242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2086" h="12427708">
                  <a:moveTo>
                    <a:pt x="0" y="7911769"/>
                  </a:moveTo>
                  <a:lnTo>
                    <a:pt x="7911769" y="0"/>
                  </a:lnTo>
                  <a:lnTo>
                    <a:pt x="8319915" y="0"/>
                  </a:lnTo>
                  <a:lnTo>
                    <a:pt x="12432086" y="4112171"/>
                  </a:lnTo>
                  <a:lnTo>
                    <a:pt x="12432086" y="4541963"/>
                  </a:lnTo>
                  <a:lnTo>
                    <a:pt x="4546341" y="12427708"/>
                  </a:lnTo>
                  <a:lnTo>
                    <a:pt x="4099501" y="12427708"/>
                  </a:lnTo>
                  <a:lnTo>
                    <a:pt x="0" y="8328208"/>
                  </a:lnTo>
                  <a:lnTo>
                    <a:pt x="0" y="7911769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269CFC0-A000-A6AA-34B2-999944250AED}"/>
                </a:ext>
              </a:extLst>
            </p:cNvPr>
            <p:cNvSpPr/>
            <p:nvPr/>
          </p:nvSpPr>
          <p:spPr>
            <a:xfrm>
              <a:off x="462000" y="441000"/>
              <a:ext cx="11268000" cy="597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A842348-70A4-C38E-95D9-08B5F89BA579}"/>
                </a:ext>
              </a:extLst>
            </p:cNvPr>
            <p:cNvSpPr/>
            <p:nvPr/>
          </p:nvSpPr>
          <p:spPr>
            <a:xfrm>
              <a:off x="570000" y="531000"/>
              <a:ext cx="11052000" cy="579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783D9F2-6BDA-5BD9-26CD-8250520C1FA5}"/>
              </a:ext>
            </a:extLst>
          </p:cNvPr>
          <p:cNvGrpSpPr/>
          <p:nvPr userDrawn="1"/>
        </p:nvGrpSpPr>
        <p:grpSpPr>
          <a:xfrm>
            <a:off x="570000" y="529333"/>
            <a:ext cx="11052000" cy="1397683"/>
            <a:chOff x="570000" y="529333"/>
            <a:chExt cx="11052000" cy="139768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A234B25-14FE-D19D-16C3-F9FD8D810F04}"/>
                </a:ext>
              </a:extLst>
            </p:cNvPr>
            <p:cNvSpPr/>
            <p:nvPr/>
          </p:nvSpPr>
          <p:spPr>
            <a:xfrm>
              <a:off x="570000" y="529333"/>
              <a:ext cx="2815253" cy="1397683"/>
            </a:xfrm>
            <a:prstGeom prst="rect">
              <a:avLst/>
            </a:prstGeom>
            <a:blipFill dpi="0" rotWithShape="0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CC0F81F-4C89-9EEB-B74F-89AE53F25576}"/>
                </a:ext>
              </a:extLst>
            </p:cNvPr>
            <p:cNvSpPr/>
            <p:nvPr/>
          </p:nvSpPr>
          <p:spPr>
            <a:xfrm flipH="1">
              <a:off x="8806746" y="529333"/>
              <a:ext cx="2815254" cy="1397683"/>
            </a:xfrm>
            <a:prstGeom prst="rect">
              <a:avLst/>
            </a:prstGeom>
            <a:blipFill dpi="0"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F9ED7065-EAEC-4B12-BC6A-F018FE5B0CF9}"/>
              </a:ext>
            </a:extLst>
          </p:cNvPr>
          <p:cNvSpPr/>
          <p:nvPr userDrawn="1"/>
        </p:nvSpPr>
        <p:spPr>
          <a:xfrm flipV="1">
            <a:off x="570000" y="4749619"/>
            <a:ext cx="2815253" cy="1577382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4CC66E1-DB51-D9A8-BCC4-3006B3B6D91A}"/>
              </a:ext>
            </a:extLst>
          </p:cNvPr>
          <p:cNvSpPr/>
          <p:nvPr userDrawn="1"/>
        </p:nvSpPr>
        <p:spPr>
          <a:xfrm flipH="1" flipV="1">
            <a:off x="8806746" y="4749619"/>
            <a:ext cx="2815254" cy="1577382"/>
          </a:xfrm>
          <a:prstGeom prst="rect">
            <a:avLst/>
          </a:pr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1571CE7-0433-1481-821C-67E32B26B280}"/>
              </a:ext>
            </a:extLst>
          </p:cNvPr>
          <p:cNvGrpSpPr/>
          <p:nvPr userDrawn="1"/>
        </p:nvGrpSpPr>
        <p:grpSpPr>
          <a:xfrm rot="19583752">
            <a:off x="7926486" y="516543"/>
            <a:ext cx="909072" cy="1216562"/>
            <a:chOff x="22098765" y="-6804801"/>
            <a:chExt cx="1708205" cy="2286000"/>
          </a:xfrm>
          <a:noFill/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94F6143-8834-16CC-1684-FB13439152CC}"/>
                </a:ext>
              </a:extLst>
            </p:cNvPr>
            <p:cNvSpPr/>
            <p:nvPr/>
          </p:nvSpPr>
          <p:spPr>
            <a:xfrm>
              <a:off x="22809964" y="-6538101"/>
              <a:ext cx="609600" cy="292100"/>
            </a:xfrm>
            <a:custGeom>
              <a:avLst/>
              <a:gdLst>
                <a:gd name="connsiteX0" fmla="*/ 387348 w 609600"/>
                <a:gd name="connsiteY0" fmla="*/ 0 h 292100"/>
                <a:gd name="connsiteX1" fmla="*/ 609600 w 609600"/>
                <a:gd name="connsiteY1" fmla="*/ 63500 h 292100"/>
                <a:gd name="connsiteX2" fmla="*/ 317500 w 609600"/>
                <a:gd name="connsiteY2" fmla="*/ 260350 h 292100"/>
                <a:gd name="connsiteX3" fmla="*/ 158748 w 609600"/>
                <a:gd name="connsiteY3" fmla="*/ 292100 h 292100"/>
                <a:gd name="connsiteX4" fmla="*/ 50800 w 609600"/>
                <a:gd name="connsiteY4" fmla="*/ 254000 h 292100"/>
                <a:gd name="connsiteX5" fmla="*/ 241300 w 609600"/>
                <a:gd name="connsiteY5" fmla="*/ 184150 h 292100"/>
                <a:gd name="connsiteX6" fmla="*/ 260348 w 609600"/>
                <a:gd name="connsiteY6" fmla="*/ 158750 h 292100"/>
                <a:gd name="connsiteX7" fmla="*/ 222248 w 609600"/>
                <a:gd name="connsiteY7" fmla="*/ 133350 h 292100"/>
                <a:gd name="connsiteX8" fmla="*/ 0 w 609600"/>
                <a:gd name="connsiteY8" fmla="*/ 203200 h 292100"/>
                <a:gd name="connsiteX9" fmla="*/ 387348 w 609600"/>
                <a:gd name="connsiteY9" fmla="*/ 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292100">
                  <a:moveTo>
                    <a:pt x="387348" y="0"/>
                  </a:moveTo>
                  <a:cubicBezTo>
                    <a:pt x="406400" y="0"/>
                    <a:pt x="609600" y="6350"/>
                    <a:pt x="609600" y="63500"/>
                  </a:cubicBezTo>
                  <a:cubicBezTo>
                    <a:pt x="609600" y="152400"/>
                    <a:pt x="342900" y="254000"/>
                    <a:pt x="317500" y="260350"/>
                  </a:cubicBezTo>
                  <a:cubicBezTo>
                    <a:pt x="266700" y="279400"/>
                    <a:pt x="177800" y="292100"/>
                    <a:pt x="158748" y="292100"/>
                  </a:cubicBezTo>
                  <a:cubicBezTo>
                    <a:pt x="120648" y="292100"/>
                    <a:pt x="101600" y="285750"/>
                    <a:pt x="50800" y="254000"/>
                  </a:cubicBezTo>
                  <a:cubicBezTo>
                    <a:pt x="114300" y="228600"/>
                    <a:pt x="177800" y="203200"/>
                    <a:pt x="241300" y="184150"/>
                  </a:cubicBezTo>
                  <a:cubicBezTo>
                    <a:pt x="247648" y="184150"/>
                    <a:pt x="260348" y="177800"/>
                    <a:pt x="260348" y="158750"/>
                  </a:cubicBezTo>
                  <a:cubicBezTo>
                    <a:pt x="260348" y="127000"/>
                    <a:pt x="234948" y="133350"/>
                    <a:pt x="222248" y="133350"/>
                  </a:cubicBezTo>
                  <a:cubicBezTo>
                    <a:pt x="203200" y="133350"/>
                    <a:pt x="76200" y="171450"/>
                    <a:pt x="0" y="203200"/>
                  </a:cubicBezTo>
                  <a:cubicBezTo>
                    <a:pt x="107948" y="19050"/>
                    <a:pt x="254000" y="0"/>
                    <a:pt x="387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F686A25-2753-70A8-DF1F-3C0607A358AA}"/>
                </a:ext>
              </a:extLst>
            </p:cNvPr>
            <p:cNvSpPr/>
            <p:nvPr/>
          </p:nvSpPr>
          <p:spPr>
            <a:xfrm>
              <a:off x="22486112" y="-6246001"/>
              <a:ext cx="311152" cy="577850"/>
            </a:xfrm>
            <a:custGeom>
              <a:avLst/>
              <a:gdLst>
                <a:gd name="connsiteX0" fmla="*/ 298452 w 311152"/>
                <a:gd name="connsiteY0" fmla="*/ 0 h 577850"/>
                <a:gd name="connsiteX1" fmla="*/ 311152 w 311152"/>
                <a:gd name="connsiteY1" fmla="*/ 95250 h 577850"/>
                <a:gd name="connsiteX2" fmla="*/ 260352 w 311152"/>
                <a:gd name="connsiteY2" fmla="*/ 311150 h 577850"/>
                <a:gd name="connsiteX3" fmla="*/ 69852 w 311152"/>
                <a:gd name="connsiteY3" fmla="*/ 577850 h 577850"/>
                <a:gd name="connsiteX4" fmla="*/ 0 w 311152"/>
                <a:gd name="connsiteY4" fmla="*/ 342900 h 577850"/>
                <a:gd name="connsiteX5" fmla="*/ 203200 w 311152"/>
                <a:gd name="connsiteY5" fmla="*/ 44450 h 577850"/>
                <a:gd name="connsiteX6" fmla="*/ 127000 w 311152"/>
                <a:gd name="connsiteY6" fmla="*/ 234950 h 577850"/>
                <a:gd name="connsiteX7" fmla="*/ 158752 w 311152"/>
                <a:gd name="connsiteY7" fmla="*/ 266700 h 577850"/>
                <a:gd name="connsiteX8" fmla="*/ 298452 w 311152"/>
                <a:gd name="connsiteY8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152" h="577850">
                  <a:moveTo>
                    <a:pt x="298452" y="0"/>
                  </a:moveTo>
                  <a:cubicBezTo>
                    <a:pt x="304800" y="31750"/>
                    <a:pt x="311152" y="82550"/>
                    <a:pt x="311152" y="95250"/>
                  </a:cubicBezTo>
                  <a:cubicBezTo>
                    <a:pt x="311152" y="171450"/>
                    <a:pt x="292100" y="241300"/>
                    <a:pt x="260352" y="311150"/>
                  </a:cubicBezTo>
                  <a:cubicBezTo>
                    <a:pt x="247652" y="342900"/>
                    <a:pt x="146052" y="577850"/>
                    <a:pt x="69852" y="577850"/>
                  </a:cubicBezTo>
                  <a:cubicBezTo>
                    <a:pt x="6352" y="577850"/>
                    <a:pt x="0" y="349250"/>
                    <a:pt x="0" y="342900"/>
                  </a:cubicBezTo>
                  <a:cubicBezTo>
                    <a:pt x="0" y="215900"/>
                    <a:pt x="38100" y="139700"/>
                    <a:pt x="203200" y="44450"/>
                  </a:cubicBezTo>
                  <a:cubicBezTo>
                    <a:pt x="171452" y="107950"/>
                    <a:pt x="127000" y="215900"/>
                    <a:pt x="127000" y="234950"/>
                  </a:cubicBezTo>
                  <a:cubicBezTo>
                    <a:pt x="127000" y="247650"/>
                    <a:pt x="139700" y="266700"/>
                    <a:pt x="158752" y="266700"/>
                  </a:cubicBezTo>
                  <a:cubicBezTo>
                    <a:pt x="196852" y="266700"/>
                    <a:pt x="247652" y="69850"/>
                    <a:pt x="298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A82F40A-CDEE-39F6-BA6B-F8194002AA2F}"/>
                </a:ext>
              </a:extLst>
            </p:cNvPr>
            <p:cNvSpPr/>
            <p:nvPr/>
          </p:nvSpPr>
          <p:spPr>
            <a:xfrm>
              <a:off x="23083012" y="-5630051"/>
              <a:ext cx="666864" cy="914400"/>
            </a:xfrm>
            <a:custGeom>
              <a:avLst/>
              <a:gdLst>
                <a:gd name="connsiteX0" fmla="*/ 304800 w 666864"/>
                <a:gd name="connsiteY0" fmla="*/ 0 h 914400"/>
                <a:gd name="connsiteX1" fmla="*/ 666752 w 666864"/>
                <a:gd name="connsiteY1" fmla="*/ 736600 h 914400"/>
                <a:gd name="connsiteX2" fmla="*/ 590552 w 666864"/>
                <a:gd name="connsiteY2" fmla="*/ 914400 h 914400"/>
                <a:gd name="connsiteX3" fmla="*/ 457200 w 666864"/>
                <a:gd name="connsiteY3" fmla="*/ 857250 h 914400"/>
                <a:gd name="connsiteX4" fmla="*/ 349252 w 666864"/>
                <a:gd name="connsiteY4" fmla="*/ 768350 h 914400"/>
                <a:gd name="connsiteX5" fmla="*/ 0 w 666864"/>
                <a:gd name="connsiteY5" fmla="*/ 304800 h 914400"/>
                <a:gd name="connsiteX6" fmla="*/ 304800 w 666864"/>
                <a:gd name="connsiteY6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864" h="914400">
                  <a:moveTo>
                    <a:pt x="304800" y="0"/>
                  </a:moveTo>
                  <a:cubicBezTo>
                    <a:pt x="628652" y="0"/>
                    <a:pt x="666752" y="615950"/>
                    <a:pt x="666752" y="736600"/>
                  </a:cubicBezTo>
                  <a:cubicBezTo>
                    <a:pt x="666752" y="768350"/>
                    <a:pt x="673100" y="914400"/>
                    <a:pt x="590552" y="914400"/>
                  </a:cubicBezTo>
                  <a:cubicBezTo>
                    <a:pt x="577852" y="914400"/>
                    <a:pt x="495300" y="882650"/>
                    <a:pt x="457200" y="857250"/>
                  </a:cubicBezTo>
                  <a:cubicBezTo>
                    <a:pt x="419100" y="838200"/>
                    <a:pt x="387352" y="793750"/>
                    <a:pt x="349252" y="768350"/>
                  </a:cubicBezTo>
                  <a:cubicBezTo>
                    <a:pt x="190500" y="673100"/>
                    <a:pt x="0" y="450850"/>
                    <a:pt x="0" y="304800"/>
                  </a:cubicBezTo>
                  <a:cubicBezTo>
                    <a:pt x="0" y="139700"/>
                    <a:pt x="146052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65966B8-BA6B-058A-2501-3DA16ACC151B}"/>
                </a:ext>
              </a:extLst>
            </p:cNvPr>
            <p:cNvSpPr/>
            <p:nvPr/>
          </p:nvSpPr>
          <p:spPr>
            <a:xfrm>
              <a:off x="23051264" y="-5172851"/>
              <a:ext cx="406400" cy="590550"/>
            </a:xfrm>
            <a:custGeom>
              <a:avLst/>
              <a:gdLst>
                <a:gd name="connsiteX0" fmla="*/ 0 w 406400"/>
                <a:gd name="connsiteY0" fmla="*/ 0 h 590550"/>
                <a:gd name="connsiteX1" fmla="*/ 57148 w 406400"/>
                <a:gd name="connsiteY1" fmla="*/ 101600 h 590550"/>
                <a:gd name="connsiteX2" fmla="*/ 171448 w 406400"/>
                <a:gd name="connsiteY2" fmla="*/ 228600 h 590550"/>
                <a:gd name="connsiteX3" fmla="*/ 406400 w 406400"/>
                <a:gd name="connsiteY3" fmla="*/ 431800 h 590550"/>
                <a:gd name="connsiteX4" fmla="*/ 260348 w 406400"/>
                <a:gd name="connsiteY4" fmla="*/ 577850 h 590550"/>
                <a:gd name="connsiteX5" fmla="*/ 222248 w 406400"/>
                <a:gd name="connsiteY5" fmla="*/ 590550 h 590550"/>
                <a:gd name="connsiteX6" fmla="*/ 0 w 406400"/>
                <a:gd name="connsiteY6" fmla="*/ 63500 h 590550"/>
                <a:gd name="connsiteX7" fmla="*/ 0 w 406400"/>
                <a:gd name="connsiteY7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590550">
                  <a:moveTo>
                    <a:pt x="0" y="0"/>
                  </a:moveTo>
                  <a:cubicBezTo>
                    <a:pt x="19048" y="31750"/>
                    <a:pt x="31748" y="69850"/>
                    <a:pt x="57148" y="101600"/>
                  </a:cubicBezTo>
                  <a:cubicBezTo>
                    <a:pt x="88900" y="146050"/>
                    <a:pt x="120648" y="190500"/>
                    <a:pt x="171448" y="228600"/>
                  </a:cubicBezTo>
                  <a:cubicBezTo>
                    <a:pt x="241300" y="298450"/>
                    <a:pt x="406400" y="412750"/>
                    <a:pt x="406400" y="431800"/>
                  </a:cubicBezTo>
                  <a:cubicBezTo>
                    <a:pt x="406400" y="469900"/>
                    <a:pt x="285748" y="571500"/>
                    <a:pt x="260348" y="577850"/>
                  </a:cubicBezTo>
                  <a:cubicBezTo>
                    <a:pt x="247648" y="584200"/>
                    <a:pt x="234948" y="590550"/>
                    <a:pt x="222248" y="590550"/>
                  </a:cubicBezTo>
                  <a:cubicBezTo>
                    <a:pt x="57148" y="590550"/>
                    <a:pt x="0" y="101600"/>
                    <a:pt x="0" y="635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0686753-55BB-A26E-A5FF-667DB4D2DEEB}"/>
                </a:ext>
              </a:extLst>
            </p:cNvPr>
            <p:cNvSpPr/>
            <p:nvPr/>
          </p:nvSpPr>
          <p:spPr>
            <a:xfrm>
              <a:off x="22098765" y="-6804801"/>
              <a:ext cx="1708205" cy="2286000"/>
            </a:xfrm>
            <a:custGeom>
              <a:avLst/>
              <a:gdLst>
                <a:gd name="connsiteX0" fmla="*/ 25400 w 1708205"/>
                <a:gd name="connsiteY0" fmla="*/ 0 h 2286000"/>
                <a:gd name="connsiteX1" fmla="*/ 139700 w 1708205"/>
                <a:gd name="connsiteY1" fmla="*/ 57150 h 2286000"/>
                <a:gd name="connsiteX2" fmla="*/ 666748 w 1708205"/>
                <a:gd name="connsiteY2" fmla="*/ 425450 h 2286000"/>
                <a:gd name="connsiteX3" fmla="*/ 1098548 w 1708205"/>
                <a:gd name="connsiteY3" fmla="*/ 203200 h 2286000"/>
                <a:gd name="connsiteX4" fmla="*/ 1384300 w 1708205"/>
                <a:gd name="connsiteY4" fmla="*/ 336550 h 2286000"/>
                <a:gd name="connsiteX5" fmla="*/ 1047748 w 1708205"/>
                <a:gd name="connsiteY5" fmla="*/ 584200 h 2286000"/>
                <a:gd name="connsiteX6" fmla="*/ 844548 w 1708205"/>
                <a:gd name="connsiteY6" fmla="*/ 622300 h 2286000"/>
                <a:gd name="connsiteX7" fmla="*/ 1174748 w 1708205"/>
                <a:gd name="connsiteY7" fmla="*/ 1136650 h 2286000"/>
                <a:gd name="connsiteX8" fmla="*/ 1289048 w 1708205"/>
                <a:gd name="connsiteY8" fmla="*/ 1111250 h 2286000"/>
                <a:gd name="connsiteX9" fmla="*/ 1708148 w 1708205"/>
                <a:gd name="connsiteY9" fmla="*/ 1892300 h 2286000"/>
                <a:gd name="connsiteX10" fmla="*/ 1593848 w 1708205"/>
                <a:gd name="connsiteY10" fmla="*/ 2139950 h 2286000"/>
                <a:gd name="connsiteX11" fmla="*/ 1562100 w 1708205"/>
                <a:gd name="connsiteY11" fmla="*/ 2152650 h 2286000"/>
                <a:gd name="connsiteX12" fmla="*/ 1409700 w 1708205"/>
                <a:gd name="connsiteY12" fmla="*/ 2095500 h 2286000"/>
                <a:gd name="connsiteX13" fmla="*/ 1174748 w 1708205"/>
                <a:gd name="connsiteY13" fmla="*/ 2286000 h 2286000"/>
                <a:gd name="connsiteX14" fmla="*/ 889000 w 1708205"/>
                <a:gd name="connsiteY14" fmla="*/ 1606550 h 2286000"/>
                <a:gd name="connsiteX15" fmla="*/ 895348 w 1708205"/>
                <a:gd name="connsiteY15" fmla="*/ 1517650 h 2286000"/>
                <a:gd name="connsiteX16" fmla="*/ 920748 w 1708205"/>
                <a:gd name="connsiteY16" fmla="*/ 1441450 h 2286000"/>
                <a:gd name="connsiteX17" fmla="*/ 971548 w 1708205"/>
                <a:gd name="connsiteY17" fmla="*/ 1295400 h 2286000"/>
                <a:gd name="connsiteX18" fmla="*/ 1028700 w 1708205"/>
                <a:gd name="connsiteY18" fmla="*/ 1225550 h 2286000"/>
                <a:gd name="connsiteX19" fmla="*/ 1123948 w 1708205"/>
                <a:gd name="connsiteY19" fmla="*/ 1149350 h 2286000"/>
                <a:gd name="connsiteX20" fmla="*/ 762000 w 1708205"/>
                <a:gd name="connsiteY20" fmla="*/ 622300 h 2286000"/>
                <a:gd name="connsiteX21" fmla="*/ 762000 w 1708205"/>
                <a:gd name="connsiteY21" fmla="*/ 666750 h 2286000"/>
                <a:gd name="connsiteX22" fmla="*/ 457200 w 1708205"/>
                <a:gd name="connsiteY22" fmla="*/ 1200150 h 2286000"/>
                <a:gd name="connsiteX23" fmla="*/ 323848 w 1708205"/>
                <a:gd name="connsiteY23" fmla="*/ 901700 h 2286000"/>
                <a:gd name="connsiteX24" fmla="*/ 628648 w 1708205"/>
                <a:gd name="connsiteY24" fmla="*/ 488950 h 2286000"/>
                <a:gd name="connsiteX25" fmla="*/ 330200 w 1708205"/>
                <a:gd name="connsiteY25" fmla="*/ 228600 h 2286000"/>
                <a:gd name="connsiteX26" fmla="*/ 0 w 1708205"/>
                <a:gd name="connsiteY26" fmla="*/ 19050 h 2286000"/>
                <a:gd name="connsiteX27" fmla="*/ 25400 w 1708205"/>
                <a:gd name="connsiteY27" fmla="*/ 0 h 2286000"/>
                <a:gd name="connsiteX28" fmla="*/ 685800 w 1708205"/>
                <a:gd name="connsiteY28" fmla="*/ 558800 h 2286000"/>
                <a:gd name="connsiteX29" fmla="*/ 546100 w 1708205"/>
                <a:gd name="connsiteY29" fmla="*/ 825500 h 2286000"/>
                <a:gd name="connsiteX30" fmla="*/ 514348 w 1708205"/>
                <a:gd name="connsiteY30" fmla="*/ 793750 h 2286000"/>
                <a:gd name="connsiteX31" fmla="*/ 590548 w 1708205"/>
                <a:gd name="connsiteY31" fmla="*/ 603250 h 2286000"/>
                <a:gd name="connsiteX32" fmla="*/ 387348 w 1708205"/>
                <a:gd name="connsiteY32" fmla="*/ 901700 h 2286000"/>
                <a:gd name="connsiteX33" fmla="*/ 457200 w 1708205"/>
                <a:gd name="connsiteY33" fmla="*/ 1136650 h 2286000"/>
                <a:gd name="connsiteX34" fmla="*/ 647700 w 1708205"/>
                <a:gd name="connsiteY34" fmla="*/ 869950 h 2286000"/>
                <a:gd name="connsiteX35" fmla="*/ 698500 w 1708205"/>
                <a:gd name="connsiteY35" fmla="*/ 654050 h 2286000"/>
                <a:gd name="connsiteX36" fmla="*/ 685800 w 1708205"/>
                <a:gd name="connsiteY36" fmla="*/ 558800 h 2286000"/>
                <a:gd name="connsiteX37" fmla="*/ 1289048 w 1708205"/>
                <a:gd name="connsiteY37" fmla="*/ 1174750 h 2286000"/>
                <a:gd name="connsiteX38" fmla="*/ 984248 w 1708205"/>
                <a:gd name="connsiteY38" fmla="*/ 1479550 h 2286000"/>
                <a:gd name="connsiteX39" fmla="*/ 1333500 w 1708205"/>
                <a:gd name="connsiteY39" fmla="*/ 1943100 h 2286000"/>
                <a:gd name="connsiteX40" fmla="*/ 1441448 w 1708205"/>
                <a:gd name="connsiteY40" fmla="*/ 2032000 h 2286000"/>
                <a:gd name="connsiteX41" fmla="*/ 1574800 w 1708205"/>
                <a:gd name="connsiteY41" fmla="*/ 2089150 h 2286000"/>
                <a:gd name="connsiteX42" fmla="*/ 1651000 w 1708205"/>
                <a:gd name="connsiteY42" fmla="*/ 1911350 h 2286000"/>
                <a:gd name="connsiteX43" fmla="*/ 1289048 w 1708205"/>
                <a:gd name="connsiteY43" fmla="*/ 1174750 h 2286000"/>
                <a:gd name="connsiteX44" fmla="*/ 952500 w 1708205"/>
                <a:gd name="connsiteY44" fmla="*/ 1631950 h 2286000"/>
                <a:gd name="connsiteX45" fmla="*/ 952500 w 1708205"/>
                <a:gd name="connsiteY45" fmla="*/ 1695450 h 2286000"/>
                <a:gd name="connsiteX46" fmla="*/ 1174748 w 1708205"/>
                <a:gd name="connsiteY46" fmla="*/ 2222500 h 2286000"/>
                <a:gd name="connsiteX47" fmla="*/ 1212848 w 1708205"/>
                <a:gd name="connsiteY47" fmla="*/ 2209800 h 2286000"/>
                <a:gd name="connsiteX48" fmla="*/ 1358900 w 1708205"/>
                <a:gd name="connsiteY48" fmla="*/ 2063750 h 2286000"/>
                <a:gd name="connsiteX49" fmla="*/ 1123948 w 1708205"/>
                <a:gd name="connsiteY49" fmla="*/ 1860550 h 2286000"/>
                <a:gd name="connsiteX50" fmla="*/ 1009648 w 1708205"/>
                <a:gd name="connsiteY50" fmla="*/ 1733550 h 2286000"/>
                <a:gd name="connsiteX51" fmla="*/ 952500 w 1708205"/>
                <a:gd name="connsiteY51" fmla="*/ 1631950 h 2286000"/>
                <a:gd name="connsiteX52" fmla="*/ 1098548 w 1708205"/>
                <a:gd name="connsiteY52" fmla="*/ 266700 h 2286000"/>
                <a:gd name="connsiteX53" fmla="*/ 711200 w 1708205"/>
                <a:gd name="connsiteY53" fmla="*/ 469900 h 2286000"/>
                <a:gd name="connsiteX54" fmla="*/ 933448 w 1708205"/>
                <a:gd name="connsiteY54" fmla="*/ 400050 h 2286000"/>
                <a:gd name="connsiteX55" fmla="*/ 971548 w 1708205"/>
                <a:gd name="connsiteY55" fmla="*/ 425450 h 2286000"/>
                <a:gd name="connsiteX56" fmla="*/ 952500 w 1708205"/>
                <a:gd name="connsiteY56" fmla="*/ 450850 h 2286000"/>
                <a:gd name="connsiteX57" fmla="*/ 762000 w 1708205"/>
                <a:gd name="connsiteY57" fmla="*/ 520700 h 2286000"/>
                <a:gd name="connsiteX58" fmla="*/ 869948 w 1708205"/>
                <a:gd name="connsiteY58" fmla="*/ 558800 h 2286000"/>
                <a:gd name="connsiteX59" fmla="*/ 1028700 w 1708205"/>
                <a:gd name="connsiteY59" fmla="*/ 527050 h 2286000"/>
                <a:gd name="connsiteX60" fmla="*/ 1320800 w 1708205"/>
                <a:gd name="connsiteY60" fmla="*/ 330200 h 2286000"/>
                <a:gd name="connsiteX61" fmla="*/ 1098548 w 1708205"/>
                <a:gd name="connsiteY61" fmla="*/ 266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708205" h="2286000">
                  <a:moveTo>
                    <a:pt x="25400" y="0"/>
                  </a:moveTo>
                  <a:cubicBezTo>
                    <a:pt x="38100" y="0"/>
                    <a:pt x="95248" y="38100"/>
                    <a:pt x="139700" y="57150"/>
                  </a:cubicBezTo>
                  <a:cubicBezTo>
                    <a:pt x="298448" y="133350"/>
                    <a:pt x="488948" y="273050"/>
                    <a:pt x="666748" y="425450"/>
                  </a:cubicBezTo>
                  <a:cubicBezTo>
                    <a:pt x="742948" y="247650"/>
                    <a:pt x="977900" y="203200"/>
                    <a:pt x="1098548" y="203200"/>
                  </a:cubicBezTo>
                  <a:cubicBezTo>
                    <a:pt x="1155700" y="203200"/>
                    <a:pt x="1384300" y="215900"/>
                    <a:pt x="1384300" y="336550"/>
                  </a:cubicBezTo>
                  <a:cubicBezTo>
                    <a:pt x="1384300" y="463550"/>
                    <a:pt x="1066800" y="577850"/>
                    <a:pt x="1047748" y="584200"/>
                  </a:cubicBezTo>
                  <a:cubicBezTo>
                    <a:pt x="984248" y="603250"/>
                    <a:pt x="914400" y="615950"/>
                    <a:pt x="844548" y="622300"/>
                  </a:cubicBezTo>
                  <a:cubicBezTo>
                    <a:pt x="952500" y="774700"/>
                    <a:pt x="1111248" y="971550"/>
                    <a:pt x="1174748" y="1136650"/>
                  </a:cubicBezTo>
                  <a:cubicBezTo>
                    <a:pt x="1212848" y="1123950"/>
                    <a:pt x="1276348" y="1111250"/>
                    <a:pt x="1289048" y="1111250"/>
                  </a:cubicBezTo>
                  <a:cubicBezTo>
                    <a:pt x="1676400" y="1111250"/>
                    <a:pt x="1708148" y="1746250"/>
                    <a:pt x="1708148" y="1892300"/>
                  </a:cubicBezTo>
                  <a:cubicBezTo>
                    <a:pt x="1708148" y="1974850"/>
                    <a:pt x="1714500" y="2108200"/>
                    <a:pt x="1593848" y="2139950"/>
                  </a:cubicBezTo>
                  <a:cubicBezTo>
                    <a:pt x="1581148" y="2139950"/>
                    <a:pt x="1581148" y="2152650"/>
                    <a:pt x="1562100" y="2152650"/>
                  </a:cubicBezTo>
                  <a:cubicBezTo>
                    <a:pt x="1549400" y="2152650"/>
                    <a:pt x="1460500" y="2114550"/>
                    <a:pt x="1409700" y="2095500"/>
                  </a:cubicBezTo>
                  <a:cubicBezTo>
                    <a:pt x="1377948" y="2171700"/>
                    <a:pt x="1250948" y="2286000"/>
                    <a:pt x="1174748" y="2286000"/>
                  </a:cubicBezTo>
                  <a:cubicBezTo>
                    <a:pt x="927100" y="2286000"/>
                    <a:pt x="889000" y="1676400"/>
                    <a:pt x="889000" y="1606550"/>
                  </a:cubicBezTo>
                  <a:cubicBezTo>
                    <a:pt x="889000" y="1593850"/>
                    <a:pt x="895348" y="1549400"/>
                    <a:pt x="895348" y="1517650"/>
                  </a:cubicBezTo>
                  <a:cubicBezTo>
                    <a:pt x="901700" y="1492250"/>
                    <a:pt x="914400" y="1466850"/>
                    <a:pt x="920748" y="1441450"/>
                  </a:cubicBezTo>
                  <a:cubicBezTo>
                    <a:pt x="933448" y="1403350"/>
                    <a:pt x="939800" y="1339850"/>
                    <a:pt x="971548" y="1295400"/>
                  </a:cubicBezTo>
                  <a:cubicBezTo>
                    <a:pt x="984248" y="1276350"/>
                    <a:pt x="1003300" y="1244600"/>
                    <a:pt x="1028700" y="1225550"/>
                  </a:cubicBezTo>
                  <a:cubicBezTo>
                    <a:pt x="1054100" y="1193800"/>
                    <a:pt x="1123948" y="1168400"/>
                    <a:pt x="1123948" y="1149350"/>
                  </a:cubicBezTo>
                  <a:cubicBezTo>
                    <a:pt x="1123948" y="1073150"/>
                    <a:pt x="838200" y="698500"/>
                    <a:pt x="762000" y="622300"/>
                  </a:cubicBezTo>
                  <a:cubicBezTo>
                    <a:pt x="755648" y="635000"/>
                    <a:pt x="762000" y="654050"/>
                    <a:pt x="762000" y="666750"/>
                  </a:cubicBezTo>
                  <a:cubicBezTo>
                    <a:pt x="762000" y="730250"/>
                    <a:pt x="641348" y="1200150"/>
                    <a:pt x="457200" y="1200150"/>
                  </a:cubicBezTo>
                  <a:cubicBezTo>
                    <a:pt x="336548" y="1200150"/>
                    <a:pt x="323848" y="939800"/>
                    <a:pt x="323848" y="901700"/>
                  </a:cubicBezTo>
                  <a:cubicBezTo>
                    <a:pt x="323848" y="622300"/>
                    <a:pt x="628648" y="527050"/>
                    <a:pt x="628648" y="488950"/>
                  </a:cubicBezTo>
                  <a:cubicBezTo>
                    <a:pt x="628648" y="431800"/>
                    <a:pt x="400048" y="279400"/>
                    <a:pt x="330200" y="228600"/>
                  </a:cubicBezTo>
                  <a:cubicBezTo>
                    <a:pt x="292100" y="203200"/>
                    <a:pt x="0" y="69850"/>
                    <a:pt x="0" y="19050"/>
                  </a:cubicBezTo>
                  <a:cubicBezTo>
                    <a:pt x="0" y="6350"/>
                    <a:pt x="6348" y="0"/>
                    <a:pt x="25400" y="0"/>
                  </a:cubicBezTo>
                  <a:close/>
                  <a:moveTo>
                    <a:pt x="685800" y="558800"/>
                  </a:moveTo>
                  <a:cubicBezTo>
                    <a:pt x="635000" y="628650"/>
                    <a:pt x="584200" y="825500"/>
                    <a:pt x="546100" y="825500"/>
                  </a:cubicBezTo>
                  <a:cubicBezTo>
                    <a:pt x="527048" y="825500"/>
                    <a:pt x="514348" y="806450"/>
                    <a:pt x="514348" y="793750"/>
                  </a:cubicBezTo>
                  <a:cubicBezTo>
                    <a:pt x="514348" y="774700"/>
                    <a:pt x="558800" y="666750"/>
                    <a:pt x="590548" y="603250"/>
                  </a:cubicBezTo>
                  <a:cubicBezTo>
                    <a:pt x="425448" y="698500"/>
                    <a:pt x="387348" y="774700"/>
                    <a:pt x="387348" y="901700"/>
                  </a:cubicBezTo>
                  <a:cubicBezTo>
                    <a:pt x="387348" y="908050"/>
                    <a:pt x="393700" y="1136650"/>
                    <a:pt x="457200" y="1136650"/>
                  </a:cubicBezTo>
                  <a:cubicBezTo>
                    <a:pt x="533400" y="1136650"/>
                    <a:pt x="635000" y="901700"/>
                    <a:pt x="647700" y="869950"/>
                  </a:cubicBezTo>
                  <a:cubicBezTo>
                    <a:pt x="679448" y="800100"/>
                    <a:pt x="698500" y="730250"/>
                    <a:pt x="698500" y="654050"/>
                  </a:cubicBezTo>
                  <a:cubicBezTo>
                    <a:pt x="698500" y="641350"/>
                    <a:pt x="692148" y="590550"/>
                    <a:pt x="685800" y="558800"/>
                  </a:cubicBezTo>
                  <a:close/>
                  <a:moveTo>
                    <a:pt x="1289048" y="1174750"/>
                  </a:moveTo>
                  <a:cubicBezTo>
                    <a:pt x="1130300" y="1174750"/>
                    <a:pt x="984248" y="1314450"/>
                    <a:pt x="984248" y="1479550"/>
                  </a:cubicBezTo>
                  <a:cubicBezTo>
                    <a:pt x="984248" y="1625600"/>
                    <a:pt x="1174748" y="1847850"/>
                    <a:pt x="1333500" y="1943100"/>
                  </a:cubicBezTo>
                  <a:cubicBezTo>
                    <a:pt x="1371600" y="1968500"/>
                    <a:pt x="1403348" y="2012950"/>
                    <a:pt x="1441448" y="2032000"/>
                  </a:cubicBezTo>
                  <a:cubicBezTo>
                    <a:pt x="1479548" y="2057400"/>
                    <a:pt x="1562100" y="2089150"/>
                    <a:pt x="1574800" y="2089150"/>
                  </a:cubicBezTo>
                  <a:cubicBezTo>
                    <a:pt x="1657348" y="2089150"/>
                    <a:pt x="1651000" y="1943100"/>
                    <a:pt x="1651000" y="1911350"/>
                  </a:cubicBezTo>
                  <a:cubicBezTo>
                    <a:pt x="1651000" y="1790700"/>
                    <a:pt x="1612900" y="1174750"/>
                    <a:pt x="1289048" y="1174750"/>
                  </a:cubicBezTo>
                  <a:close/>
                  <a:moveTo>
                    <a:pt x="952500" y="1631950"/>
                  </a:moveTo>
                  <a:lnTo>
                    <a:pt x="952500" y="1695450"/>
                  </a:lnTo>
                  <a:cubicBezTo>
                    <a:pt x="952500" y="1733550"/>
                    <a:pt x="1009648" y="2222500"/>
                    <a:pt x="1174748" y="2222500"/>
                  </a:cubicBezTo>
                  <a:cubicBezTo>
                    <a:pt x="1187448" y="2222500"/>
                    <a:pt x="1200148" y="2216150"/>
                    <a:pt x="1212848" y="2209800"/>
                  </a:cubicBezTo>
                  <a:cubicBezTo>
                    <a:pt x="1238248" y="2203450"/>
                    <a:pt x="1358900" y="2101850"/>
                    <a:pt x="1358900" y="2063750"/>
                  </a:cubicBezTo>
                  <a:cubicBezTo>
                    <a:pt x="1358900" y="2044700"/>
                    <a:pt x="1193800" y="1930400"/>
                    <a:pt x="1123948" y="1860550"/>
                  </a:cubicBezTo>
                  <a:cubicBezTo>
                    <a:pt x="1073148" y="1822450"/>
                    <a:pt x="1041400" y="1778000"/>
                    <a:pt x="1009648" y="1733550"/>
                  </a:cubicBezTo>
                  <a:cubicBezTo>
                    <a:pt x="984248" y="1701800"/>
                    <a:pt x="971548" y="1663700"/>
                    <a:pt x="952500" y="1631950"/>
                  </a:cubicBezTo>
                  <a:close/>
                  <a:moveTo>
                    <a:pt x="1098548" y="266700"/>
                  </a:moveTo>
                  <a:cubicBezTo>
                    <a:pt x="965200" y="266700"/>
                    <a:pt x="819148" y="285750"/>
                    <a:pt x="711200" y="469900"/>
                  </a:cubicBezTo>
                  <a:cubicBezTo>
                    <a:pt x="787400" y="438150"/>
                    <a:pt x="914400" y="400050"/>
                    <a:pt x="933448" y="400050"/>
                  </a:cubicBezTo>
                  <a:cubicBezTo>
                    <a:pt x="946148" y="400050"/>
                    <a:pt x="971548" y="393700"/>
                    <a:pt x="971548" y="425450"/>
                  </a:cubicBezTo>
                  <a:cubicBezTo>
                    <a:pt x="971548" y="444500"/>
                    <a:pt x="958848" y="450850"/>
                    <a:pt x="952500" y="450850"/>
                  </a:cubicBezTo>
                  <a:cubicBezTo>
                    <a:pt x="889000" y="469900"/>
                    <a:pt x="825500" y="495300"/>
                    <a:pt x="762000" y="520700"/>
                  </a:cubicBezTo>
                  <a:cubicBezTo>
                    <a:pt x="812800" y="552450"/>
                    <a:pt x="831848" y="558800"/>
                    <a:pt x="869948" y="558800"/>
                  </a:cubicBezTo>
                  <a:cubicBezTo>
                    <a:pt x="889000" y="558800"/>
                    <a:pt x="977900" y="546100"/>
                    <a:pt x="1028700" y="527050"/>
                  </a:cubicBezTo>
                  <a:cubicBezTo>
                    <a:pt x="1054100" y="520700"/>
                    <a:pt x="1320800" y="419100"/>
                    <a:pt x="1320800" y="330200"/>
                  </a:cubicBezTo>
                  <a:cubicBezTo>
                    <a:pt x="1320800" y="273050"/>
                    <a:pt x="1117600" y="266700"/>
                    <a:pt x="1098548" y="2667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BFDE814-3062-B0D9-06B1-5CC93A77A0EC}"/>
              </a:ext>
            </a:extLst>
          </p:cNvPr>
          <p:cNvGrpSpPr/>
          <p:nvPr userDrawn="1"/>
        </p:nvGrpSpPr>
        <p:grpSpPr>
          <a:xfrm rot="4630676" flipV="1">
            <a:off x="3519432" y="424978"/>
            <a:ext cx="752808" cy="1343373"/>
            <a:chOff x="8086230" y="-7522351"/>
            <a:chExt cx="1238250" cy="218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E25B5CD-FC30-FF1C-5C0D-2955857E7980}"/>
                </a:ext>
              </a:extLst>
            </p:cNvPr>
            <p:cNvSpPr/>
            <p:nvPr/>
          </p:nvSpPr>
          <p:spPr>
            <a:xfrm>
              <a:off x="8086230" y="-7522351"/>
              <a:ext cx="1238250" cy="2184400"/>
            </a:xfrm>
            <a:custGeom>
              <a:avLst/>
              <a:gdLst>
                <a:gd name="connsiteX0" fmla="*/ 622300 w 1238250"/>
                <a:gd name="connsiteY0" fmla="*/ 0 h 2184400"/>
                <a:gd name="connsiteX1" fmla="*/ 806450 w 1238250"/>
                <a:gd name="connsiteY1" fmla="*/ 165100 h 2184400"/>
                <a:gd name="connsiteX2" fmla="*/ 971550 w 1238250"/>
                <a:gd name="connsiteY2" fmla="*/ 88900 h 2184400"/>
                <a:gd name="connsiteX3" fmla="*/ 1143000 w 1238250"/>
                <a:gd name="connsiteY3" fmla="*/ 273050 h 2184400"/>
                <a:gd name="connsiteX4" fmla="*/ 1098550 w 1238250"/>
                <a:gd name="connsiteY4" fmla="*/ 412750 h 2184400"/>
                <a:gd name="connsiteX5" fmla="*/ 1238250 w 1238250"/>
                <a:gd name="connsiteY5" fmla="*/ 641350 h 2184400"/>
                <a:gd name="connsiteX6" fmla="*/ 1009650 w 1238250"/>
                <a:gd name="connsiteY6" fmla="*/ 844550 h 2184400"/>
                <a:gd name="connsiteX7" fmla="*/ 1028700 w 1238250"/>
                <a:gd name="connsiteY7" fmla="*/ 977900 h 2184400"/>
                <a:gd name="connsiteX8" fmla="*/ 774700 w 1238250"/>
                <a:gd name="connsiteY8" fmla="*/ 1193800 h 2184400"/>
                <a:gd name="connsiteX9" fmla="*/ 622300 w 1238250"/>
                <a:gd name="connsiteY9" fmla="*/ 1117600 h 2184400"/>
                <a:gd name="connsiteX10" fmla="*/ 615950 w 1238250"/>
                <a:gd name="connsiteY10" fmla="*/ 1231900 h 2184400"/>
                <a:gd name="connsiteX11" fmla="*/ 673100 w 1238250"/>
                <a:gd name="connsiteY11" fmla="*/ 1600200 h 2184400"/>
                <a:gd name="connsiteX12" fmla="*/ 685800 w 1238250"/>
                <a:gd name="connsiteY12" fmla="*/ 1581150 h 2184400"/>
                <a:gd name="connsiteX13" fmla="*/ 1136650 w 1238250"/>
                <a:gd name="connsiteY13" fmla="*/ 1238250 h 2184400"/>
                <a:gd name="connsiteX14" fmla="*/ 1219200 w 1238250"/>
                <a:gd name="connsiteY14" fmla="*/ 1327150 h 2184400"/>
                <a:gd name="connsiteX15" fmla="*/ 1187450 w 1238250"/>
                <a:gd name="connsiteY15" fmla="*/ 1428750 h 2184400"/>
                <a:gd name="connsiteX16" fmla="*/ 984250 w 1238250"/>
                <a:gd name="connsiteY16" fmla="*/ 1625600 h 2184400"/>
                <a:gd name="connsiteX17" fmla="*/ 831850 w 1238250"/>
                <a:gd name="connsiteY17" fmla="*/ 1670050 h 2184400"/>
                <a:gd name="connsiteX18" fmla="*/ 723900 w 1238250"/>
                <a:gd name="connsiteY18" fmla="*/ 1682750 h 2184400"/>
                <a:gd name="connsiteX19" fmla="*/ 704850 w 1238250"/>
                <a:gd name="connsiteY19" fmla="*/ 1689100 h 2184400"/>
                <a:gd name="connsiteX20" fmla="*/ 730250 w 1238250"/>
                <a:gd name="connsiteY20" fmla="*/ 1758950 h 2184400"/>
                <a:gd name="connsiteX21" fmla="*/ 1035050 w 1238250"/>
                <a:gd name="connsiteY21" fmla="*/ 2120900 h 2184400"/>
                <a:gd name="connsiteX22" fmla="*/ 1060450 w 1238250"/>
                <a:gd name="connsiteY22" fmla="*/ 2159000 h 2184400"/>
                <a:gd name="connsiteX23" fmla="*/ 1035050 w 1238250"/>
                <a:gd name="connsiteY23" fmla="*/ 2184400 h 2184400"/>
                <a:gd name="connsiteX24" fmla="*/ 952500 w 1238250"/>
                <a:gd name="connsiteY24" fmla="*/ 2133600 h 2184400"/>
                <a:gd name="connsiteX25" fmla="*/ 647700 w 1238250"/>
                <a:gd name="connsiteY25" fmla="*/ 1714500 h 2184400"/>
                <a:gd name="connsiteX26" fmla="*/ 317500 w 1238250"/>
                <a:gd name="connsiteY26" fmla="*/ 1854200 h 2184400"/>
                <a:gd name="connsiteX27" fmla="*/ 25400 w 1238250"/>
                <a:gd name="connsiteY27" fmla="*/ 1708150 h 2184400"/>
                <a:gd name="connsiteX28" fmla="*/ 361950 w 1238250"/>
                <a:gd name="connsiteY28" fmla="*/ 1562100 h 2184400"/>
                <a:gd name="connsiteX29" fmla="*/ 603250 w 1238250"/>
                <a:gd name="connsiteY29" fmla="*/ 1600200 h 2184400"/>
                <a:gd name="connsiteX30" fmla="*/ 609600 w 1238250"/>
                <a:gd name="connsiteY30" fmla="*/ 1587500 h 2184400"/>
                <a:gd name="connsiteX31" fmla="*/ 577850 w 1238250"/>
                <a:gd name="connsiteY31" fmla="*/ 1447800 h 2184400"/>
                <a:gd name="connsiteX32" fmla="*/ 565150 w 1238250"/>
                <a:gd name="connsiteY32" fmla="*/ 1231900 h 2184400"/>
                <a:gd name="connsiteX33" fmla="*/ 571500 w 1238250"/>
                <a:gd name="connsiteY33" fmla="*/ 1155700 h 2184400"/>
                <a:gd name="connsiteX34" fmla="*/ 558800 w 1238250"/>
                <a:gd name="connsiteY34" fmla="*/ 1149350 h 2184400"/>
                <a:gd name="connsiteX35" fmla="*/ 501650 w 1238250"/>
                <a:gd name="connsiteY35" fmla="*/ 1168400 h 2184400"/>
                <a:gd name="connsiteX36" fmla="*/ 381000 w 1238250"/>
                <a:gd name="connsiteY36" fmla="*/ 1187450 h 2184400"/>
                <a:gd name="connsiteX37" fmla="*/ 184150 w 1238250"/>
                <a:gd name="connsiteY37" fmla="*/ 996950 h 2184400"/>
                <a:gd name="connsiteX38" fmla="*/ 203200 w 1238250"/>
                <a:gd name="connsiteY38" fmla="*/ 933450 h 2184400"/>
                <a:gd name="connsiteX39" fmla="*/ 0 w 1238250"/>
                <a:gd name="connsiteY39" fmla="*/ 666750 h 2184400"/>
                <a:gd name="connsiteX40" fmla="*/ 139700 w 1238250"/>
                <a:gd name="connsiteY40" fmla="*/ 457200 h 2184400"/>
                <a:gd name="connsiteX41" fmla="*/ 107950 w 1238250"/>
                <a:gd name="connsiteY41" fmla="*/ 336550 h 2184400"/>
                <a:gd name="connsiteX42" fmla="*/ 323850 w 1238250"/>
                <a:gd name="connsiteY42" fmla="*/ 95250 h 2184400"/>
                <a:gd name="connsiteX43" fmla="*/ 419100 w 1238250"/>
                <a:gd name="connsiteY43" fmla="*/ 133350 h 2184400"/>
                <a:gd name="connsiteX44" fmla="*/ 622300 w 1238250"/>
                <a:gd name="connsiteY44" fmla="*/ 0 h 2184400"/>
                <a:gd name="connsiteX45" fmla="*/ 622300 w 1238250"/>
                <a:gd name="connsiteY45" fmla="*/ 63500 h 2184400"/>
                <a:gd name="connsiteX46" fmla="*/ 463550 w 1238250"/>
                <a:gd name="connsiteY46" fmla="*/ 222250 h 2184400"/>
                <a:gd name="connsiteX47" fmla="*/ 438150 w 1238250"/>
                <a:gd name="connsiteY47" fmla="*/ 234950 h 2184400"/>
                <a:gd name="connsiteX48" fmla="*/ 323850 w 1238250"/>
                <a:gd name="connsiteY48" fmla="*/ 158750 h 2184400"/>
                <a:gd name="connsiteX49" fmla="*/ 171450 w 1238250"/>
                <a:gd name="connsiteY49" fmla="*/ 330200 h 2184400"/>
                <a:gd name="connsiteX50" fmla="*/ 209550 w 1238250"/>
                <a:gd name="connsiteY50" fmla="*/ 476250 h 2184400"/>
                <a:gd name="connsiteX51" fmla="*/ 57150 w 1238250"/>
                <a:gd name="connsiteY51" fmla="*/ 666750 h 2184400"/>
                <a:gd name="connsiteX52" fmla="*/ 165100 w 1238250"/>
                <a:gd name="connsiteY52" fmla="*/ 838200 h 2184400"/>
                <a:gd name="connsiteX53" fmla="*/ 247650 w 1238250"/>
                <a:gd name="connsiteY53" fmla="*/ 863600 h 2184400"/>
                <a:gd name="connsiteX54" fmla="*/ 273050 w 1238250"/>
                <a:gd name="connsiteY54" fmla="*/ 908050 h 2184400"/>
                <a:gd name="connsiteX55" fmla="*/ 247650 w 1238250"/>
                <a:gd name="connsiteY55" fmla="*/ 990600 h 2184400"/>
                <a:gd name="connsiteX56" fmla="*/ 374650 w 1238250"/>
                <a:gd name="connsiteY56" fmla="*/ 1130300 h 2184400"/>
                <a:gd name="connsiteX57" fmla="*/ 520700 w 1238250"/>
                <a:gd name="connsiteY57" fmla="*/ 1092200 h 2184400"/>
                <a:gd name="connsiteX58" fmla="*/ 615950 w 1238250"/>
                <a:gd name="connsiteY58" fmla="*/ 1035050 h 2184400"/>
                <a:gd name="connsiteX59" fmla="*/ 781050 w 1238250"/>
                <a:gd name="connsiteY59" fmla="*/ 1130300 h 2184400"/>
                <a:gd name="connsiteX60" fmla="*/ 965200 w 1238250"/>
                <a:gd name="connsiteY60" fmla="*/ 977900 h 2184400"/>
                <a:gd name="connsiteX61" fmla="*/ 946150 w 1238250"/>
                <a:gd name="connsiteY61" fmla="*/ 831850 h 2184400"/>
                <a:gd name="connsiteX62" fmla="*/ 1174750 w 1238250"/>
                <a:gd name="connsiteY62" fmla="*/ 641350 h 2184400"/>
                <a:gd name="connsiteX63" fmla="*/ 1009650 w 1238250"/>
                <a:gd name="connsiteY63" fmla="*/ 425450 h 2184400"/>
                <a:gd name="connsiteX64" fmla="*/ 1079500 w 1238250"/>
                <a:gd name="connsiteY64" fmla="*/ 273050 h 2184400"/>
                <a:gd name="connsiteX65" fmla="*/ 965200 w 1238250"/>
                <a:gd name="connsiteY65" fmla="*/ 146050 h 2184400"/>
                <a:gd name="connsiteX66" fmla="*/ 781050 w 1238250"/>
                <a:gd name="connsiteY66" fmla="*/ 260350 h 2184400"/>
                <a:gd name="connsiteX67" fmla="*/ 749300 w 1238250"/>
                <a:gd name="connsiteY67" fmla="*/ 241300 h 2184400"/>
                <a:gd name="connsiteX68" fmla="*/ 622300 w 1238250"/>
                <a:gd name="connsiteY68" fmla="*/ 63500 h 2184400"/>
                <a:gd name="connsiteX69" fmla="*/ 438944 w 1238250"/>
                <a:gd name="connsiteY69" fmla="*/ 1625302 h 2184400"/>
                <a:gd name="connsiteX70" fmla="*/ 381000 w 1238250"/>
                <a:gd name="connsiteY70" fmla="*/ 1625600 h 2184400"/>
                <a:gd name="connsiteX71" fmla="*/ 95250 w 1238250"/>
                <a:gd name="connsiteY71" fmla="*/ 1714500 h 2184400"/>
                <a:gd name="connsiteX72" fmla="*/ 317500 w 1238250"/>
                <a:gd name="connsiteY72" fmla="*/ 1790700 h 2184400"/>
                <a:gd name="connsiteX73" fmla="*/ 603250 w 1238250"/>
                <a:gd name="connsiteY73" fmla="*/ 1663700 h 2184400"/>
                <a:gd name="connsiteX74" fmla="*/ 438944 w 1238250"/>
                <a:gd name="connsiteY74" fmla="*/ 1625302 h 2184400"/>
                <a:gd name="connsiteX75" fmla="*/ 1117600 w 1238250"/>
                <a:gd name="connsiteY75" fmla="*/ 1301750 h 2184400"/>
                <a:gd name="connsiteX76" fmla="*/ 736600 w 1238250"/>
                <a:gd name="connsiteY76" fmla="*/ 1619250 h 2184400"/>
                <a:gd name="connsiteX77" fmla="*/ 793750 w 1238250"/>
                <a:gd name="connsiteY77" fmla="*/ 1619250 h 2184400"/>
                <a:gd name="connsiteX78" fmla="*/ 984250 w 1238250"/>
                <a:gd name="connsiteY78" fmla="*/ 1555750 h 2184400"/>
                <a:gd name="connsiteX79" fmla="*/ 1130300 w 1238250"/>
                <a:gd name="connsiteY79" fmla="*/ 1403350 h 2184400"/>
                <a:gd name="connsiteX80" fmla="*/ 1155700 w 1238250"/>
                <a:gd name="connsiteY80" fmla="*/ 1327150 h 2184400"/>
                <a:gd name="connsiteX81" fmla="*/ 1149350 w 1238250"/>
                <a:gd name="connsiteY81" fmla="*/ 1301750 h 2184400"/>
                <a:gd name="connsiteX82" fmla="*/ 1117600 w 1238250"/>
                <a:gd name="connsiteY82" fmla="*/ 1301750 h 218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238250" h="2184400">
                  <a:moveTo>
                    <a:pt x="622300" y="0"/>
                  </a:moveTo>
                  <a:cubicBezTo>
                    <a:pt x="698500" y="0"/>
                    <a:pt x="768350" y="44450"/>
                    <a:pt x="806450" y="165100"/>
                  </a:cubicBezTo>
                  <a:cubicBezTo>
                    <a:pt x="869950" y="107950"/>
                    <a:pt x="908050" y="88900"/>
                    <a:pt x="971550" y="88900"/>
                  </a:cubicBezTo>
                  <a:cubicBezTo>
                    <a:pt x="1092200" y="88900"/>
                    <a:pt x="1143000" y="190500"/>
                    <a:pt x="1143000" y="273050"/>
                  </a:cubicBezTo>
                  <a:cubicBezTo>
                    <a:pt x="1143000" y="323850"/>
                    <a:pt x="1111250" y="361950"/>
                    <a:pt x="1098550" y="412750"/>
                  </a:cubicBezTo>
                  <a:cubicBezTo>
                    <a:pt x="1200150" y="457200"/>
                    <a:pt x="1238250" y="565150"/>
                    <a:pt x="1238250" y="641350"/>
                  </a:cubicBezTo>
                  <a:cubicBezTo>
                    <a:pt x="1238250" y="844550"/>
                    <a:pt x="1009650" y="800100"/>
                    <a:pt x="1009650" y="844550"/>
                  </a:cubicBezTo>
                  <a:cubicBezTo>
                    <a:pt x="1009650" y="863600"/>
                    <a:pt x="1028700" y="965200"/>
                    <a:pt x="1028700" y="977900"/>
                  </a:cubicBezTo>
                  <a:cubicBezTo>
                    <a:pt x="1028700" y="1123950"/>
                    <a:pt x="857250" y="1193800"/>
                    <a:pt x="774700" y="1193800"/>
                  </a:cubicBezTo>
                  <a:cubicBezTo>
                    <a:pt x="717550" y="1193800"/>
                    <a:pt x="704850" y="1155700"/>
                    <a:pt x="622300" y="1117600"/>
                  </a:cubicBezTo>
                  <a:cubicBezTo>
                    <a:pt x="622300" y="1155700"/>
                    <a:pt x="615950" y="1219200"/>
                    <a:pt x="615950" y="1231900"/>
                  </a:cubicBezTo>
                  <a:cubicBezTo>
                    <a:pt x="615950" y="1358900"/>
                    <a:pt x="635000" y="1473200"/>
                    <a:pt x="673100" y="1600200"/>
                  </a:cubicBezTo>
                  <a:cubicBezTo>
                    <a:pt x="679450" y="1600200"/>
                    <a:pt x="685800" y="1587500"/>
                    <a:pt x="685800" y="1581150"/>
                  </a:cubicBezTo>
                  <a:cubicBezTo>
                    <a:pt x="736600" y="1428750"/>
                    <a:pt x="1009650" y="1238250"/>
                    <a:pt x="1136650" y="1238250"/>
                  </a:cubicBezTo>
                  <a:cubicBezTo>
                    <a:pt x="1193800" y="1238250"/>
                    <a:pt x="1219200" y="1289050"/>
                    <a:pt x="1219200" y="1327150"/>
                  </a:cubicBezTo>
                  <a:cubicBezTo>
                    <a:pt x="1219200" y="1339850"/>
                    <a:pt x="1200150" y="1397000"/>
                    <a:pt x="1187450" y="1428750"/>
                  </a:cubicBezTo>
                  <a:cubicBezTo>
                    <a:pt x="1162050" y="1485900"/>
                    <a:pt x="1041400" y="1612900"/>
                    <a:pt x="984250" y="1625600"/>
                  </a:cubicBezTo>
                  <a:cubicBezTo>
                    <a:pt x="933450" y="1638300"/>
                    <a:pt x="876300" y="1657350"/>
                    <a:pt x="831850" y="1670050"/>
                  </a:cubicBezTo>
                  <a:cubicBezTo>
                    <a:pt x="800100" y="1676400"/>
                    <a:pt x="762000" y="1682750"/>
                    <a:pt x="723900" y="1682750"/>
                  </a:cubicBezTo>
                  <a:cubicBezTo>
                    <a:pt x="717550" y="1682750"/>
                    <a:pt x="704850" y="1676400"/>
                    <a:pt x="704850" y="1689100"/>
                  </a:cubicBezTo>
                  <a:cubicBezTo>
                    <a:pt x="704850" y="1708150"/>
                    <a:pt x="723900" y="1739900"/>
                    <a:pt x="730250" y="1758950"/>
                  </a:cubicBezTo>
                  <a:cubicBezTo>
                    <a:pt x="781050" y="1866900"/>
                    <a:pt x="882650" y="2038350"/>
                    <a:pt x="1035050" y="2120900"/>
                  </a:cubicBezTo>
                  <a:cubicBezTo>
                    <a:pt x="1047750" y="2127250"/>
                    <a:pt x="1060450" y="2139950"/>
                    <a:pt x="1060450" y="2159000"/>
                  </a:cubicBezTo>
                  <a:cubicBezTo>
                    <a:pt x="1060450" y="2171700"/>
                    <a:pt x="1047750" y="2184400"/>
                    <a:pt x="1035050" y="2184400"/>
                  </a:cubicBezTo>
                  <a:cubicBezTo>
                    <a:pt x="1016000" y="2184400"/>
                    <a:pt x="971550" y="2146300"/>
                    <a:pt x="952500" y="2133600"/>
                  </a:cubicBezTo>
                  <a:cubicBezTo>
                    <a:pt x="781050" y="2019300"/>
                    <a:pt x="711200" y="1854200"/>
                    <a:pt x="647700" y="1714500"/>
                  </a:cubicBezTo>
                  <a:cubicBezTo>
                    <a:pt x="552450" y="1809750"/>
                    <a:pt x="425450" y="1854200"/>
                    <a:pt x="317500" y="1854200"/>
                  </a:cubicBezTo>
                  <a:cubicBezTo>
                    <a:pt x="279400" y="1854200"/>
                    <a:pt x="25400" y="1803400"/>
                    <a:pt x="25400" y="1708150"/>
                  </a:cubicBezTo>
                  <a:cubicBezTo>
                    <a:pt x="25400" y="1587500"/>
                    <a:pt x="349250" y="1562100"/>
                    <a:pt x="361950" y="1562100"/>
                  </a:cubicBezTo>
                  <a:cubicBezTo>
                    <a:pt x="425450" y="1562100"/>
                    <a:pt x="552450" y="1581150"/>
                    <a:pt x="603250" y="1600200"/>
                  </a:cubicBezTo>
                  <a:cubicBezTo>
                    <a:pt x="603250" y="1600200"/>
                    <a:pt x="609600" y="1600200"/>
                    <a:pt x="609600" y="1587500"/>
                  </a:cubicBezTo>
                  <a:cubicBezTo>
                    <a:pt x="609600" y="1568450"/>
                    <a:pt x="584200" y="1492250"/>
                    <a:pt x="577850" y="1447800"/>
                  </a:cubicBezTo>
                  <a:cubicBezTo>
                    <a:pt x="565150" y="1377950"/>
                    <a:pt x="565150" y="1301750"/>
                    <a:pt x="565150" y="1231900"/>
                  </a:cubicBezTo>
                  <a:cubicBezTo>
                    <a:pt x="565150" y="1206500"/>
                    <a:pt x="571500" y="1181100"/>
                    <a:pt x="571500" y="1155700"/>
                  </a:cubicBezTo>
                  <a:cubicBezTo>
                    <a:pt x="571500" y="1155700"/>
                    <a:pt x="571500" y="1149350"/>
                    <a:pt x="558800" y="1149350"/>
                  </a:cubicBezTo>
                  <a:cubicBezTo>
                    <a:pt x="539750" y="1149350"/>
                    <a:pt x="514350" y="1168400"/>
                    <a:pt x="501650" y="1168400"/>
                  </a:cubicBezTo>
                  <a:cubicBezTo>
                    <a:pt x="463550" y="1174750"/>
                    <a:pt x="393700" y="1187450"/>
                    <a:pt x="381000" y="1187450"/>
                  </a:cubicBezTo>
                  <a:cubicBezTo>
                    <a:pt x="266700" y="1187450"/>
                    <a:pt x="184150" y="1111250"/>
                    <a:pt x="184150" y="996950"/>
                  </a:cubicBezTo>
                  <a:cubicBezTo>
                    <a:pt x="184150" y="977900"/>
                    <a:pt x="190500" y="952500"/>
                    <a:pt x="203200" y="933450"/>
                  </a:cubicBezTo>
                  <a:cubicBezTo>
                    <a:pt x="38100" y="850900"/>
                    <a:pt x="0" y="787400"/>
                    <a:pt x="0" y="666750"/>
                  </a:cubicBezTo>
                  <a:cubicBezTo>
                    <a:pt x="0" y="488950"/>
                    <a:pt x="139700" y="501650"/>
                    <a:pt x="139700" y="457200"/>
                  </a:cubicBezTo>
                  <a:cubicBezTo>
                    <a:pt x="139700" y="444500"/>
                    <a:pt x="107950" y="349250"/>
                    <a:pt x="107950" y="336550"/>
                  </a:cubicBezTo>
                  <a:cubicBezTo>
                    <a:pt x="107950" y="234950"/>
                    <a:pt x="203200" y="95250"/>
                    <a:pt x="323850" y="95250"/>
                  </a:cubicBezTo>
                  <a:cubicBezTo>
                    <a:pt x="361950" y="95250"/>
                    <a:pt x="368300" y="95250"/>
                    <a:pt x="419100" y="133350"/>
                  </a:cubicBezTo>
                  <a:cubicBezTo>
                    <a:pt x="495300" y="38100"/>
                    <a:pt x="539750" y="0"/>
                    <a:pt x="622300" y="0"/>
                  </a:cubicBezTo>
                  <a:close/>
                  <a:moveTo>
                    <a:pt x="622300" y="63500"/>
                  </a:moveTo>
                  <a:cubicBezTo>
                    <a:pt x="552450" y="63500"/>
                    <a:pt x="469900" y="139700"/>
                    <a:pt x="463550" y="222250"/>
                  </a:cubicBezTo>
                  <a:cubicBezTo>
                    <a:pt x="463550" y="228600"/>
                    <a:pt x="457200" y="234950"/>
                    <a:pt x="438150" y="234950"/>
                  </a:cubicBezTo>
                  <a:cubicBezTo>
                    <a:pt x="393700" y="234950"/>
                    <a:pt x="387350" y="158750"/>
                    <a:pt x="323850" y="158750"/>
                  </a:cubicBezTo>
                  <a:cubicBezTo>
                    <a:pt x="234950" y="158750"/>
                    <a:pt x="171450" y="266700"/>
                    <a:pt x="171450" y="330200"/>
                  </a:cubicBezTo>
                  <a:cubicBezTo>
                    <a:pt x="171450" y="349250"/>
                    <a:pt x="209550" y="457200"/>
                    <a:pt x="209550" y="476250"/>
                  </a:cubicBezTo>
                  <a:cubicBezTo>
                    <a:pt x="209550" y="539750"/>
                    <a:pt x="57150" y="546100"/>
                    <a:pt x="57150" y="666750"/>
                  </a:cubicBezTo>
                  <a:cubicBezTo>
                    <a:pt x="57150" y="723900"/>
                    <a:pt x="95250" y="806450"/>
                    <a:pt x="165100" y="838200"/>
                  </a:cubicBezTo>
                  <a:cubicBezTo>
                    <a:pt x="190500" y="850900"/>
                    <a:pt x="222250" y="857250"/>
                    <a:pt x="247650" y="863600"/>
                  </a:cubicBezTo>
                  <a:cubicBezTo>
                    <a:pt x="273050" y="869950"/>
                    <a:pt x="273050" y="901700"/>
                    <a:pt x="273050" y="908050"/>
                  </a:cubicBezTo>
                  <a:cubicBezTo>
                    <a:pt x="273050" y="920750"/>
                    <a:pt x="247650" y="977900"/>
                    <a:pt x="247650" y="990600"/>
                  </a:cubicBezTo>
                  <a:cubicBezTo>
                    <a:pt x="247650" y="1054100"/>
                    <a:pt x="292100" y="1130300"/>
                    <a:pt x="374650" y="1130300"/>
                  </a:cubicBezTo>
                  <a:cubicBezTo>
                    <a:pt x="387350" y="1130300"/>
                    <a:pt x="476250" y="1111250"/>
                    <a:pt x="520700" y="1092200"/>
                  </a:cubicBezTo>
                  <a:cubicBezTo>
                    <a:pt x="552450" y="1079500"/>
                    <a:pt x="596900" y="1035050"/>
                    <a:pt x="615950" y="1035050"/>
                  </a:cubicBezTo>
                  <a:cubicBezTo>
                    <a:pt x="666750" y="1035050"/>
                    <a:pt x="704850" y="1130300"/>
                    <a:pt x="781050" y="1130300"/>
                  </a:cubicBezTo>
                  <a:cubicBezTo>
                    <a:pt x="838200" y="1130300"/>
                    <a:pt x="965200" y="1079500"/>
                    <a:pt x="965200" y="977900"/>
                  </a:cubicBezTo>
                  <a:cubicBezTo>
                    <a:pt x="965200" y="958850"/>
                    <a:pt x="946150" y="850900"/>
                    <a:pt x="946150" y="831850"/>
                  </a:cubicBezTo>
                  <a:cubicBezTo>
                    <a:pt x="946150" y="717550"/>
                    <a:pt x="1174750" y="800100"/>
                    <a:pt x="1174750" y="641350"/>
                  </a:cubicBezTo>
                  <a:cubicBezTo>
                    <a:pt x="1174750" y="444500"/>
                    <a:pt x="1009650" y="488950"/>
                    <a:pt x="1009650" y="425450"/>
                  </a:cubicBezTo>
                  <a:cubicBezTo>
                    <a:pt x="1009650" y="381000"/>
                    <a:pt x="1079500" y="361950"/>
                    <a:pt x="1079500" y="273050"/>
                  </a:cubicBezTo>
                  <a:cubicBezTo>
                    <a:pt x="1079500" y="222250"/>
                    <a:pt x="1047750" y="146050"/>
                    <a:pt x="965200" y="146050"/>
                  </a:cubicBezTo>
                  <a:cubicBezTo>
                    <a:pt x="844550" y="146050"/>
                    <a:pt x="857250" y="260350"/>
                    <a:pt x="781050" y="260350"/>
                  </a:cubicBezTo>
                  <a:cubicBezTo>
                    <a:pt x="768350" y="260350"/>
                    <a:pt x="762000" y="254000"/>
                    <a:pt x="749300" y="241300"/>
                  </a:cubicBezTo>
                  <a:cubicBezTo>
                    <a:pt x="730250" y="146050"/>
                    <a:pt x="711200" y="63500"/>
                    <a:pt x="622300" y="63500"/>
                  </a:cubicBezTo>
                  <a:close/>
                  <a:moveTo>
                    <a:pt x="438944" y="1625302"/>
                  </a:moveTo>
                  <a:cubicBezTo>
                    <a:pt x="421878" y="1625203"/>
                    <a:pt x="403225" y="1625600"/>
                    <a:pt x="381000" y="1625600"/>
                  </a:cubicBezTo>
                  <a:cubicBezTo>
                    <a:pt x="279400" y="1625600"/>
                    <a:pt x="190500" y="1625600"/>
                    <a:pt x="95250" y="1714500"/>
                  </a:cubicBezTo>
                  <a:cubicBezTo>
                    <a:pt x="184150" y="1771650"/>
                    <a:pt x="241300" y="1790700"/>
                    <a:pt x="317500" y="1790700"/>
                  </a:cubicBezTo>
                  <a:cubicBezTo>
                    <a:pt x="406400" y="1790700"/>
                    <a:pt x="533400" y="1752600"/>
                    <a:pt x="603250" y="1663700"/>
                  </a:cubicBezTo>
                  <a:cubicBezTo>
                    <a:pt x="527050" y="1630363"/>
                    <a:pt x="490141" y="1625600"/>
                    <a:pt x="438944" y="1625302"/>
                  </a:cubicBezTo>
                  <a:close/>
                  <a:moveTo>
                    <a:pt x="1117600" y="1301750"/>
                  </a:moveTo>
                  <a:cubicBezTo>
                    <a:pt x="984250" y="1339850"/>
                    <a:pt x="774700" y="1466850"/>
                    <a:pt x="736600" y="1619250"/>
                  </a:cubicBezTo>
                  <a:lnTo>
                    <a:pt x="793750" y="1619250"/>
                  </a:lnTo>
                  <a:cubicBezTo>
                    <a:pt x="812800" y="1619250"/>
                    <a:pt x="927100" y="1581150"/>
                    <a:pt x="984250" y="1555750"/>
                  </a:cubicBezTo>
                  <a:cubicBezTo>
                    <a:pt x="1035050" y="1530350"/>
                    <a:pt x="1111250" y="1454150"/>
                    <a:pt x="1130300" y="1403350"/>
                  </a:cubicBezTo>
                  <a:cubicBezTo>
                    <a:pt x="1143000" y="1377950"/>
                    <a:pt x="1155700" y="1346200"/>
                    <a:pt x="1155700" y="1327150"/>
                  </a:cubicBezTo>
                  <a:cubicBezTo>
                    <a:pt x="1155700" y="1314450"/>
                    <a:pt x="1149350" y="1308100"/>
                    <a:pt x="1149350" y="1301750"/>
                  </a:cubicBezTo>
                  <a:lnTo>
                    <a:pt x="1117600" y="130175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A25634A-3094-FBBF-9C06-B93576FCC044}"/>
                </a:ext>
              </a:extLst>
            </p:cNvPr>
            <p:cNvSpPr/>
            <p:nvPr/>
          </p:nvSpPr>
          <p:spPr>
            <a:xfrm>
              <a:off x="8467230" y="-7161987"/>
              <a:ext cx="457200" cy="452437"/>
            </a:xfrm>
            <a:custGeom>
              <a:avLst/>
              <a:gdLst>
                <a:gd name="connsiteX0" fmla="*/ 276225 w 457200"/>
                <a:gd name="connsiteY0" fmla="*/ 0 h 452437"/>
                <a:gd name="connsiteX1" fmla="*/ 311150 w 457200"/>
                <a:gd name="connsiteY1" fmla="*/ 7937 h 452437"/>
                <a:gd name="connsiteX2" fmla="*/ 330200 w 457200"/>
                <a:gd name="connsiteY2" fmla="*/ 33337 h 452437"/>
                <a:gd name="connsiteX3" fmla="*/ 457200 w 457200"/>
                <a:gd name="connsiteY3" fmla="*/ 217487 h 452437"/>
                <a:gd name="connsiteX4" fmla="*/ 228600 w 457200"/>
                <a:gd name="connsiteY4" fmla="*/ 452437 h 452437"/>
                <a:gd name="connsiteX5" fmla="*/ 0 w 457200"/>
                <a:gd name="connsiteY5" fmla="*/ 223837 h 452437"/>
                <a:gd name="connsiteX6" fmla="*/ 241300 w 457200"/>
                <a:gd name="connsiteY6" fmla="*/ 1587 h 452437"/>
                <a:gd name="connsiteX7" fmla="*/ 276225 w 457200"/>
                <a:gd name="connsiteY7" fmla="*/ 0 h 452437"/>
                <a:gd name="connsiteX8" fmla="*/ 241300 w 457200"/>
                <a:gd name="connsiteY8" fmla="*/ 52387 h 452437"/>
                <a:gd name="connsiteX9" fmla="*/ 57150 w 457200"/>
                <a:gd name="connsiteY9" fmla="*/ 217487 h 452437"/>
                <a:gd name="connsiteX10" fmla="*/ 228600 w 457200"/>
                <a:gd name="connsiteY10" fmla="*/ 388937 h 452437"/>
                <a:gd name="connsiteX11" fmla="*/ 393700 w 457200"/>
                <a:gd name="connsiteY11" fmla="*/ 217487 h 452437"/>
                <a:gd name="connsiteX12" fmla="*/ 381000 w 457200"/>
                <a:gd name="connsiteY12" fmla="*/ 166687 h 452437"/>
                <a:gd name="connsiteX13" fmla="*/ 311150 w 457200"/>
                <a:gd name="connsiteY13" fmla="*/ 90487 h 452437"/>
                <a:gd name="connsiteX14" fmla="*/ 292100 w 457200"/>
                <a:gd name="connsiteY14" fmla="*/ 58737 h 452437"/>
                <a:gd name="connsiteX15" fmla="*/ 241300 w 457200"/>
                <a:gd name="connsiteY15" fmla="*/ 52387 h 45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7200" h="452437">
                  <a:moveTo>
                    <a:pt x="276225" y="0"/>
                  </a:moveTo>
                  <a:cubicBezTo>
                    <a:pt x="288925" y="0"/>
                    <a:pt x="301625" y="1587"/>
                    <a:pt x="311150" y="7937"/>
                  </a:cubicBezTo>
                  <a:cubicBezTo>
                    <a:pt x="317500" y="7937"/>
                    <a:pt x="323850" y="26987"/>
                    <a:pt x="330200" y="33337"/>
                  </a:cubicBezTo>
                  <a:cubicBezTo>
                    <a:pt x="425450" y="71437"/>
                    <a:pt x="457200" y="147637"/>
                    <a:pt x="457200" y="217487"/>
                  </a:cubicBezTo>
                  <a:cubicBezTo>
                    <a:pt x="457200" y="344487"/>
                    <a:pt x="342900" y="452437"/>
                    <a:pt x="228600" y="452437"/>
                  </a:cubicBezTo>
                  <a:cubicBezTo>
                    <a:pt x="69850" y="452437"/>
                    <a:pt x="0" y="357187"/>
                    <a:pt x="0" y="223837"/>
                  </a:cubicBezTo>
                  <a:cubicBezTo>
                    <a:pt x="0" y="77787"/>
                    <a:pt x="120650" y="1587"/>
                    <a:pt x="241300" y="1587"/>
                  </a:cubicBezTo>
                  <a:cubicBezTo>
                    <a:pt x="250825" y="1587"/>
                    <a:pt x="263525" y="0"/>
                    <a:pt x="276225" y="0"/>
                  </a:cubicBezTo>
                  <a:close/>
                  <a:moveTo>
                    <a:pt x="241300" y="52387"/>
                  </a:moveTo>
                  <a:cubicBezTo>
                    <a:pt x="158750" y="52387"/>
                    <a:pt x="57150" y="115887"/>
                    <a:pt x="57150" y="217487"/>
                  </a:cubicBezTo>
                  <a:cubicBezTo>
                    <a:pt x="57150" y="325437"/>
                    <a:pt x="114300" y="388937"/>
                    <a:pt x="228600" y="388937"/>
                  </a:cubicBezTo>
                  <a:cubicBezTo>
                    <a:pt x="311150" y="388937"/>
                    <a:pt x="393700" y="306387"/>
                    <a:pt x="393700" y="217487"/>
                  </a:cubicBezTo>
                  <a:cubicBezTo>
                    <a:pt x="393700" y="198437"/>
                    <a:pt x="387350" y="173037"/>
                    <a:pt x="381000" y="166687"/>
                  </a:cubicBezTo>
                  <a:cubicBezTo>
                    <a:pt x="368300" y="134937"/>
                    <a:pt x="323850" y="103187"/>
                    <a:pt x="311150" y="90487"/>
                  </a:cubicBezTo>
                  <a:cubicBezTo>
                    <a:pt x="298450" y="77787"/>
                    <a:pt x="298450" y="65087"/>
                    <a:pt x="292100" y="58737"/>
                  </a:cubicBezTo>
                  <a:cubicBezTo>
                    <a:pt x="279400" y="58737"/>
                    <a:pt x="260350" y="52387"/>
                    <a:pt x="241300" y="52387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B384302-688A-D46A-DFB1-19C30A84041C}"/>
                </a:ext>
              </a:extLst>
            </p:cNvPr>
            <p:cNvSpPr/>
            <p:nvPr/>
          </p:nvSpPr>
          <p:spPr>
            <a:xfrm>
              <a:off x="8143380" y="-7458851"/>
              <a:ext cx="1117600" cy="1066800"/>
            </a:xfrm>
            <a:custGeom>
              <a:avLst/>
              <a:gdLst>
                <a:gd name="connsiteX0" fmla="*/ 565150 w 1117600"/>
                <a:gd name="connsiteY0" fmla="*/ 0 h 1066800"/>
                <a:gd name="connsiteX1" fmla="*/ 692150 w 1117600"/>
                <a:gd name="connsiteY1" fmla="*/ 177800 h 1066800"/>
                <a:gd name="connsiteX2" fmla="*/ 723900 w 1117600"/>
                <a:gd name="connsiteY2" fmla="*/ 196850 h 1066800"/>
                <a:gd name="connsiteX3" fmla="*/ 908050 w 1117600"/>
                <a:gd name="connsiteY3" fmla="*/ 82550 h 1066800"/>
                <a:gd name="connsiteX4" fmla="*/ 1022350 w 1117600"/>
                <a:gd name="connsiteY4" fmla="*/ 209550 h 1066800"/>
                <a:gd name="connsiteX5" fmla="*/ 952500 w 1117600"/>
                <a:gd name="connsiteY5" fmla="*/ 361950 h 1066800"/>
                <a:gd name="connsiteX6" fmla="*/ 1117600 w 1117600"/>
                <a:gd name="connsiteY6" fmla="*/ 577850 h 1066800"/>
                <a:gd name="connsiteX7" fmla="*/ 889000 w 1117600"/>
                <a:gd name="connsiteY7" fmla="*/ 768350 h 1066800"/>
                <a:gd name="connsiteX8" fmla="*/ 908050 w 1117600"/>
                <a:gd name="connsiteY8" fmla="*/ 914400 h 1066800"/>
                <a:gd name="connsiteX9" fmla="*/ 723900 w 1117600"/>
                <a:gd name="connsiteY9" fmla="*/ 1066800 h 1066800"/>
                <a:gd name="connsiteX10" fmla="*/ 558800 w 1117600"/>
                <a:gd name="connsiteY10" fmla="*/ 971550 h 1066800"/>
                <a:gd name="connsiteX11" fmla="*/ 463550 w 1117600"/>
                <a:gd name="connsiteY11" fmla="*/ 1028700 h 1066800"/>
                <a:gd name="connsiteX12" fmla="*/ 317500 w 1117600"/>
                <a:gd name="connsiteY12" fmla="*/ 1066800 h 1066800"/>
                <a:gd name="connsiteX13" fmla="*/ 190500 w 1117600"/>
                <a:gd name="connsiteY13" fmla="*/ 927100 h 1066800"/>
                <a:gd name="connsiteX14" fmla="*/ 215900 w 1117600"/>
                <a:gd name="connsiteY14" fmla="*/ 844550 h 1066800"/>
                <a:gd name="connsiteX15" fmla="*/ 190500 w 1117600"/>
                <a:gd name="connsiteY15" fmla="*/ 800100 h 1066800"/>
                <a:gd name="connsiteX16" fmla="*/ 107950 w 1117600"/>
                <a:gd name="connsiteY16" fmla="*/ 774700 h 1066800"/>
                <a:gd name="connsiteX17" fmla="*/ 0 w 1117600"/>
                <a:gd name="connsiteY17" fmla="*/ 603250 h 1066800"/>
                <a:gd name="connsiteX18" fmla="*/ 152400 w 1117600"/>
                <a:gd name="connsiteY18" fmla="*/ 412750 h 1066800"/>
                <a:gd name="connsiteX19" fmla="*/ 114300 w 1117600"/>
                <a:gd name="connsiteY19" fmla="*/ 266700 h 1066800"/>
                <a:gd name="connsiteX20" fmla="*/ 266700 w 1117600"/>
                <a:gd name="connsiteY20" fmla="*/ 95250 h 1066800"/>
                <a:gd name="connsiteX21" fmla="*/ 381000 w 1117600"/>
                <a:gd name="connsiteY21" fmla="*/ 171450 h 1066800"/>
                <a:gd name="connsiteX22" fmla="*/ 406400 w 1117600"/>
                <a:gd name="connsiteY22" fmla="*/ 158750 h 1066800"/>
                <a:gd name="connsiteX23" fmla="*/ 565150 w 1117600"/>
                <a:gd name="connsiteY23" fmla="*/ 0 h 1066800"/>
                <a:gd name="connsiteX24" fmla="*/ 600075 w 1117600"/>
                <a:gd name="connsiteY24" fmla="*/ 296863 h 1066800"/>
                <a:gd name="connsiteX25" fmla="*/ 565150 w 1117600"/>
                <a:gd name="connsiteY25" fmla="*/ 298450 h 1066800"/>
                <a:gd name="connsiteX26" fmla="*/ 323850 w 1117600"/>
                <a:gd name="connsiteY26" fmla="*/ 520700 h 1066800"/>
                <a:gd name="connsiteX27" fmla="*/ 552450 w 1117600"/>
                <a:gd name="connsiteY27" fmla="*/ 749300 h 1066800"/>
                <a:gd name="connsiteX28" fmla="*/ 781050 w 1117600"/>
                <a:gd name="connsiteY28" fmla="*/ 514350 h 1066800"/>
                <a:gd name="connsiteX29" fmla="*/ 654050 w 1117600"/>
                <a:gd name="connsiteY29" fmla="*/ 330200 h 1066800"/>
                <a:gd name="connsiteX30" fmla="*/ 635000 w 1117600"/>
                <a:gd name="connsiteY30" fmla="*/ 304800 h 1066800"/>
                <a:gd name="connsiteX31" fmla="*/ 600075 w 1117600"/>
                <a:gd name="connsiteY31" fmla="*/ 296863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17600" h="1066800">
                  <a:moveTo>
                    <a:pt x="565150" y="0"/>
                  </a:moveTo>
                  <a:cubicBezTo>
                    <a:pt x="654050" y="0"/>
                    <a:pt x="673100" y="82550"/>
                    <a:pt x="692150" y="177800"/>
                  </a:cubicBezTo>
                  <a:cubicBezTo>
                    <a:pt x="704850" y="190500"/>
                    <a:pt x="711200" y="196850"/>
                    <a:pt x="723900" y="196850"/>
                  </a:cubicBezTo>
                  <a:cubicBezTo>
                    <a:pt x="800100" y="196850"/>
                    <a:pt x="787400" y="82550"/>
                    <a:pt x="908050" y="82550"/>
                  </a:cubicBezTo>
                  <a:cubicBezTo>
                    <a:pt x="990600" y="82550"/>
                    <a:pt x="1022350" y="158750"/>
                    <a:pt x="1022350" y="209550"/>
                  </a:cubicBezTo>
                  <a:cubicBezTo>
                    <a:pt x="1022350" y="298450"/>
                    <a:pt x="952500" y="317500"/>
                    <a:pt x="952500" y="361950"/>
                  </a:cubicBezTo>
                  <a:cubicBezTo>
                    <a:pt x="952500" y="425450"/>
                    <a:pt x="1117600" y="381000"/>
                    <a:pt x="1117600" y="577850"/>
                  </a:cubicBezTo>
                  <a:cubicBezTo>
                    <a:pt x="1117600" y="736600"/>
                    <a:pt x="889000" y="654050"/>
                    <a:pt x="889000" y="768350"/>
                  </a:cubicBezTo>
                  <a:cubicBezTo>
                    <a:pt x="889000" y="787400"/>
                    <a:pt x="908050" y="895350"/>
                    <a:pt x="908050" y="914400"/>
                  </a:cubicBezTo>
                  <a:cubicBezTo>
                    <a:pt x="908050" y="1016000"/>
                    <a:pt x="781050" y="1066800"/>
                    <a:pt x="723900" y="1066800"/>
                  </a:cubicBezTo>
                  <a:cubicBezTo>
                    <a:pt x="647700" y="1066800"/>
                    <a:pt x="609600" y="971550"/>
                    <a:pt x="558800" y="971550"/>
                  </a:cubicBezTo>
                  <a:cubicBezTo>
                    <a:pt x="539750" y="971550"/>
                    <a:pt x="495300" y="1016000"/>
                    <a:pt x="463550" y="1028700"/>
                  </a:cubicBezTo>
                  <a:cubicBezTo>
                    <a:pt x="419100" y="1047750"/>
                    <a:pt x="330200" y="1066800"/>
                    <a:pt x="317500" y="1066800"/>
                  </a:cubicBezTo>
                  <a:cubicBezTo>
                    <a:pt x="234950" y="1066800"/>
                    <a:pt x="190500" y="990600"/>
                    <a:pt x="190500" y="927100"/>
                  </a:cubicBezTo>
                  <a:cubicBezTo>
                    <a:pt x="190500" y="914400"/>
                    <a:pt x="215900" y="857250"/>
                    <a:pt x="215900" y="844550"/>
                  </a:cubicBezTo>
                  <a:cubicBezTo>
                    <a:pt x="215900" y="838200"/>
                    <a:pt x="215900" y="806450"/>
                    <a:pt x="190500" y="800100"/>
                  </a:cubicBezTo>
                  <a:cubicBezTo>
                    <a:pt x="165100" y="793750"/>
                    <a:pt x="133350" y="787400"/>
                    <a:pt x="107950" y="774700"/>
                  </a:cubicBezTo>
                  <a:cubicBezTo>
                    <a:pt x="38100" y="742950"/>
                    <a:pt x="0" y="660400"/>
                    <a:pt x="0" y="603250"/>
                  </a:cubicBezTo>
                  <a:cubicBezTo>
                    <a:pt x="0" y="482600"/>
                    <a:pt x="152400" y="476250"/>
                    <a:pt x="152400" y="412750"/>
                  </a:cubicBezTo>
                  <a:cubicBezTo>
                    <a:pt x="152400" y="393700"/>
                    <a:pt x="114300" y="285750"/>
                    <a:pt x="114300" y="266700"/>
                  </a:cubicBezTo>
                  <a:cubicBezTo>
                    <a:pt x="114300" y="203200"/>
                    <a:pt x="177800" y="95250"/>
                    <a:pt x="266700" y="95250"/>
                  </a:cubicBezTo>
                  <a:cubicBezTo>
                    <a:pt x="330200" y="95250"/>
                    <a:pt x="336550" y="171450"/>
                    <a:pt x="381000" y="171450"/>
                  </a:cubicBezTo>
                  <a:cubicBezTo>
                    <a:pt x="400050" y="171450"/>
                    <a:pt x="406400" y="165100"/>
                    <a:pt x="406400" y="158750"/>
                  </a:cubicBezTo>
                  <a:cubicBezTo>
                    <a:pt x="412750" y="76200"/>
                    <a:pt x="495300" y="0"/>
                    <a:pt x="565150" y="0"/>
                  </a:cubicBezTo>
                  <a:close/>
                  <a:moveTo>
                    <a:pt x="600075" y="296863"/>
                  </a:moveTo>
                  <a:cubicBezTo>
                    <a:pt x="587375" y="296863"/>
                    <a:pt x="574675" y="298450"/>
                    <a:pt x="565150" y="298450"/>
                  </a:cubicBezTo>
                  <a:cubicBezTo>
                    <a:pt x="444500" y="298450"/>
                    <a:pt x="323850" y="374650"/>
                    <a:pt x="323850" y="520700"/>
                  </a:cubicBezTo>
                  <a:cubicBezTo>
                    <a:pt x="323850" y="654050"/>
                    <a:pt x="393700" y="749300"/>
                    <a:pt x="552450" y="749300"/>
                  </a:cubicBezTo>
                  <a:cubicBezTo>
                    <a:pt x="666750" y="749300"/>
                    <a:pt x="781050" y="641350"/>
                    <a:pt x="781050" y="514350"/>
                  </a:cubicBezTo>
                  <a:cubicBezTo>
                    <a:pt x="781050" y="444500"/>
                    <a:pt x="749300" y="368300"/>
                    <a:pt x="654050" y="330200"/>
                  </a:cubicBezTo>
                  <a:cubicBezTo>
                    <a:pt x="647700" y="323850"/>
                    <a:pt x="641350" y="304800"/>
                    <a:pt x="635000" y="304800"/>
                  </a:cubicBezTo>
                  <a:cubicBezTo>
                    <a:pt x="625475" y="298450"/>
                    <a:pt x="612775" y="296863"/>
                    <a:pt x="600075" y="296863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DDA62C0-36C8-B691-EE09-D1B28F3EE508}"/>
                </a:ext>
              </a:extLst>
            </p:cNvPr>
            <p:cNvSpPr/>
            <p:nvPr/>
          </p:nvSpPr>
          <p:spPr>
            <a:xfrm>
              <a:off x="8524380" y="-7109601"/>
              <a:ext cx="336550" cy="336550"/>
            </a:xfrm>
            <a:custGeom>
              <a:avLst/>
              <a:gdLst>
                <a:gd name="connsiteX0" fmla="*/ 184150 w 336550"/>
                <a:gd name="connsiteY0" fmla="*/ 0 h 336550"/>
                <a:gd name="connsiteX1" fmla="*/ 234950 w 336550"/>
                <a:gd name="connsiteY1" fmla="*/ 6350 h 336550"/>
                <a:gd name="connsiteX2" fmla="*/ 254000 w 336550"/>
                <a:gd name="connsiteY2" fmla="*/ 38100 h 336550"/>
                <a:gd name="connsiteX3" fmla="*/ 323850 w 336550"/>
                <a:gd name="connsiteY3" fmla="*/ 114300 h 336550"/>
                <a:gd name="connsiteX4" fmla="*/ 336550 w 336550"/>
                <a:gd name="connsiteY4" fmla="*/ 165100 h 336550"/>
                <a:gd name="connsiteX5" fmla="*/ 171450 w 336550"/>
                <a:gd name="connsiteY5" fmla="*/ 336550 h 336550"/>
                <a:gd name="connsiteX6" fmla="*/ 0 w 336550"/>
                <a:gd name="connsiteY6" fmla="*/ 165100 h 336550"/>
                <a:gd name="connsiteX7" fmla="*/ 184150 w 336550"/>
                <a:gd name="connsiteY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550" h="336550">
                  <a:moveTo>
                    <a:pt x="184150" y="0"/>
                  </a:moveTo>
                  <a:cubicBezTo>
                    <a:pt x="203200" y="0"/>
                    <a:pt x="222250" y="6350"/>
                    <a:pt x="234950" y="6350"/>
                  </a:cubicBezTo>
                  <a:cubicBezTo>
                    <a:pt x="241300" y="12700"/>
                    <a:pt x="241300" y="25400"/>
                    <a:pt x="254000" y="38100"/>
                  </a:cubicBezTo>
                  <a:cubicBezTo>
                    <a:pt x="266700" y="50800"/>
                    <a:pt x="311150" y="82550"/>
                    <a:pt x="323850" y="114300"/>
                  </a:cubicBezTo>
                  <a:cubicBezTo>
                    <a:pt x="330200" y="120650"/>
                    <a:pt x="336550" y="146050"/>
                    <a:pt x="336550" y="165100"/>
                  </a:cubicBezTo>
                  <a:cubicBezTo>
                    <a:pt x="336550" y="254000"/>
                    <a:pt x="254000" y="336550"/>
                    <a:pt x="171450" y="336550"/>
                  </a:cubicBezTo>
                  <a:cubicBezTo>
                    <a:pt x="57150" y="336550"/>
                    <a:pt x="0" y="273050"/>
                    <a:pt x="0" y="165100"/>
                  </a:cubicBezTo>
                  <a:cubicBezTo>
                    <a:pt x="0" y="63500"/>
                    <a:pt x="101600" y="0"/>
                    <a:pt x="1841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2DC2293-075D-EE74-8C5F-01FDCE6FF43D}"/>
                </a:ext>
              </a:extLst>
            </p:cNvPr>
            <p:cNvSpPr/>
            <p:nvPr/>
          </p:nvSpPr>
          <p:spPr>
            <a:xfrm>
              <a:off x="8822830" y="-6220601"/>
              <a:ext cx="419100" cy="317500"/>
            </a:xfrm>
            <a:custGeom>
              <a:avLst/>
              <a:gdLst>
                <a:gd name="connsiteX0" fmla="*/ 381000 w 419100"/>
                <a:gd name="connsiteY0" fmla="*/ 0 h 317500"/>
                <a:gd name="connsiteX1" fmla="*/ 412750 w 419100"/>
                <a:gd name="connsiteY1" fmla="*/ 0 h 317500"/>
                <a:gd name="connsiteX2" fmla="*/ 419100 w 419100"/>
                <a:gd name="connsiteY2" fmla="*/ 25400 h 317500"/>
                <a:gd name="connsiteX3" fmla="*/ 393700 w 419100"/>
                <a:gd name="connsiteY3" fmla="*/ 101600 h 317500"/>
                <a:gd name="connsiteX4" fmla="*/ 247650 w 419100"/>
                <a:gd name="connsiteY4" fmla="*/ 254000 h 317500"/>
                <a:gd name="connsiteX5" fmla="*/ 57150 w 419100"/>
                <a:gd name="connsiteY5" fmla="*/ 317500 h 317500"/>
                <a:gd name="connsiteX6" fmla="*/ 0 w 419100"/>
                <a:gd name="connsiteY6" fmla="*/ 317500 h 317500"/>
                <a:gd name="connsiteX7" fmla="*/ 381000 w 419100"/>
                <a:gd name="connsiteY7" fmla="*/ 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100" h="317500">
                  <a:moveTo>
                    <a:pt x="381000" y="0"/>
                  </a:moveTo>
                  <a:lnTo>
                    <a:pt x="412750" y="0"/>
                  </a:lnTo>
                  <a:cubicBezTo>
                    <a:pt x="412750" y="6350"/>
                    <a:pt x="419100" y="12700"/>
                    <a:pt x="419100" y="25400"/>
                  </a:cubicBezTo>
                  <a:cubicBezTo>
                    <a:pt x="419100" y="44450"/>
                    <a:pt x="406400" y="76200"/>
                    <a:pt x="393700" y="101600"/>
                  </a:cubicBezTo>
                  <a:cubicBezTo>
                    <a:pt x="374650" y="152400"/>
                    <a:pt x="298450" y="228600"/>
                    <a:pt x="247650" y="254000"/>
                  </a:cubicBezTo>
                  <a:cubicBezTo>
                    <a:pt x="190500" y="279400"/>
                    <a:pt x="76200" y="317500"/>
                    <a:pt x="57150" y="317500"/>
                  </a:cubicBezTo>
                  <a:lnTo>
                    <a:pt x="0" y="317500"/>
                  </a:lnTo>
                  <a:cubicBezTo>
                    <a:pt x="38100" y="165100"/>
                    <a:pt x="247650" y="38100"/>
                    <a:pt x="3810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5A80F93-954F-6B0B-5224-1CACBA969787}"/>
                </a:ext>
              </a:extLst>
            </p:cNvPr>
            <p:cNvSpPr/>
            <p:nvPr/>
          </p:nvSpPr>
          <p:spPr>
            <a:xfrm>
              <a:off x="8181480" y="-5897065"/>
              <a:ext cx="508000" cy="165414"/>
            </a:xfrm>
            <a:custGeom>
              <a:avLst/>
              <a:gdLst>
                <a:gd name="connsiteX0" fmla="*/ 343694 w 508000"/>
                <a:gd name="connsiteY0" fmla="*/ 16 h 165414"/>
                <a:gd name="connsiteX1" fmla="*/ 508000 w 508000"/>
                <a:gd name="connsiteY1" fmla="*/ 38414 h 165414"/>
                <a:gd name="connsiteX2" fmla="*/ 222250 w 508000"/>
                <a:gd name="connsiteY2" fmla="*/ 165414 h 165414"/>
                <a:gd name="connsiteX3" fmla="*/ 0 w 508000"/>
                <a:gd name="connsiteY3" fmla="*/ 89214 h 165414"/>
                <a:gd name="connsiteX4" fmla="*/ 285750 w 508000"/>
                <a:gd name="connsiteY4" fmla="*/ 314 h 165414"/>
                <a:gd name="connsiteX5" fmla="*/ 343694 w 508000"/>
                <a:gd name="connsiteY5" fmla="*/ 16 h 16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0" h="165414">
                  <a:moveTo>
                    <a:pt x="343694" y="16"/>
                  </a:moveTo>
                  <a:cubicBezTo>
                    <a:pt x="394891" y="314"/>
                    <a:pt x="431800" y="5077"/>
                    <a:pt x="508000" y="38414"/>
                  </a:cubicBezTo>
                  <a:cubicBezTo>
                    <a:pt x="438150" y="127314"/>
                    <a:pt x="311150" y="165414"/>
                    <a:pt x="222250" y="165414"/>
                  </a:cubicBezTo>
                  <a:cubicBezTo>
                    <a:pt x="146050" y="165414"/>
                    <a:pt x="88900" y="146364"/>
                    <a:pt x="0" y="89214"/>
                  </a:cubicBezTo>
                  <a:cubicBezTo>
                    <a:pt x="95250" y="314"/>
                    <a:pt x="184150" y="314"/>
                    <a:pt x="285750" y="314"/>
                  </a:cubicBezTo>
                  <a:cubicBezTo>
                    <a:pt x="307975" y="314"/>
                    <a:pt x="326628" y="-83"/>
                    <a:pt x="343694" y="16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959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8F87A33-480F-47D0-8BE7-E15E0687F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D9299E-8BF9-45DA-819D-1F17F95F0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E73301-9564-4E4B-AA4F-908409A465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23168-C424-41CE-842B-D6207C3B8DA9}" type="datetimeFigureOut">
              <a:rPr lang="zh-CN" altLang="en-US" smtClean="0"/>
              <a:t>2022/5/12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3ADE0C-79E0-49E6-933B-08908C13EA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A9DC52-B48D-4AE9-AD8E-133C19FD12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15733-C9B7-4CE1-82D3-DD2C5EF6D2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57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E84ED739-505F-560B-D473-16A2DC3CDAF6}"/>
              </a:ext>
            </a:extLst>
          </p:cNvPr>
          <p:cNvGrpSpPr/>
          <p:nvPr/>
        </p:nvGrpSpPr>
        <p:grpSpPr>
          <a:xfrm>
            <a:off x="-113374" y="-2796244"/>
            <a:ext cx="12427708" cy="12432086"/>
            <a:chOff x="-113374" y="-2796244"/>
            <a:chExt cx="12427708" cy="12432086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245EC62-E9E3-71B5-2238-AE2814C49002}"/>
                </a:ext>
              </a:extLst>
            </p:cNvPr>
            <p:cNvSpPr/>
            <p:nvPr/>
          </p:nvSpPr>
          <p:spPr>
            <a:xfrm rot="2700000">
              <a:off x="-115563" y="-2794055"/>
              <a:ext cx="12432086" cy="12427708"/>
            </a:xfrm>
            <a:custGeom>
              <a:avLst/>
              <a:gdLst>
                <a:gd name="connsiteX0" fmla="*/ 0 w 12432086"/>
                <a:gd name="connsiteY0" fmla="*/ 7911769 h 12427708"/>
                <a:gd name="connsiteX1" fmla="*/ 7911769 w 12432086"/>
                <a:gd name="connsiteY1" fmla="*/ 0 h 12427708"/>
                <a:gd name="connsiteX2" fmla="*/ 8319915 w 12432086"/>
                <a:gd name="connsiteY2" fmla="*/ 0 h 12427708"/>
                <a:gd name="connsiteX3" fmla="*/ 12432086 w 12432086"/>
                <a:gd name="connsiteY3" fmla="*/ 4112171 h 12427708"/>
                <a:gd name="connsiteX4" fmla="*/ 12432086 w 12432086"/>
                <a:gd name="connsiteY4" fmla="*/ 4541963 h 12427708"/>
                <a:gd name="connsiteX5" fmla="*/ 4546341 w 12432086"/>
                <a:gd name="connsiteY5" fmla="*/ 12427708 h 12427708"/>
                <a:gd name="connsiteX6" fmla="*/ 4099501 w 12432086"/>
                <a:gd name="connsiteY6" fmla="*/ 12427708 h 12427708"/>
                <a:gd name="connsiteX7" fmla="*/ 0 w 12432086"/>
                <a:gd name="connsiteY7" fmla="*/ 8328208 h 12427708"/>
                <a:gd name="connsiteX8" fmla="*/ 0 w 12432086"/>
                <a:gd name="connsiteY8" fmla="*/ 7911769 h 1242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2086" h="12427708">
                  <a:moveTo>
                    <a:pt x="0" y="7911769"/>
                  </a:moveTo>
                  <a:lnTo>
                    <a:pt x="7911769" y="0"/>
                  </a:lnTo>
                  <a:lnTo>
                    <a:pt x="8319915" y="0"/>
                  </a:lnTo>
                  <a:lnTo>
                    <a:pt x="12432086" y="4112171"/>
                  </a:lnTo>
                  <a:lnTo>
                    <a:pt x="12432086" y="4541963"/>
                  </a:lnTo>
                  <a:lnTo>
                    <a:pt x="4546341" y="12427708"/>
                  </a:lnTo>
                  <a:lnTo>
                    <a:pt x="4099501" y="12427708"/>
                  </a:lnTo>
                  <a:lnTo>
                    <a:pt x="0" y="8328208"/>
                  </a:lnTo>
                  <a:lnTo>
                    <a:pt x="0" y="7911769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E7DDA4-2EA3-0D08-B622-07F692D18677}"/>
                </a:ext>
              </a:extLst>
            </p:cNvPr>
            <p:cNvSpPr/>
            <p:nvPr/>
          </p:nvSpPr>
          <p:spPr>
            <a:xfrm>
              <a:off x="462000" y="441000"/>
              <a:ext cx="11268000" cy="597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7A7066E9-140C-63C3-AFD9-508744D9A367}"/>
                </a:ext>
              </a:extLst>
            </p:cNvPr>
            <p:cNvSpPr/>
            <p:nvPr/>
          </p:nvSpPr>
          <p:spPr>
            <a:xfrm>
              <a:off x="570000" y="531000"/>
              <a:ext cx="11052000" cy="579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0D047CA9-DC7A-0C79-1DAD-5708DBA0A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299" y="-855841"/>
            <a:ext cx="2076190" cy="428571"/>
          </a:xfrm>
          <a:prstGeom prst="rect">
            <a:avLst/>
          </a:prstGeom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id="{48A95A48-2500-34EA-CD06-07B5374E7237}"/>
              </a:ext>
            </a:extLst>
          </p:cNvPr>
          <p:cNvSpPr txBox="1"/>
          <p:nvPr/>
        </p:nvSpPr>
        <p:spPr>
          <a:xfrm>
            <a:off x="2861933" y="1880730"/>
            <a:ext cx="64681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6525B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论文答辩开题报告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88AFA37-0DBB-04E8-DFE3-0B16B5E87050}"/>
              </a:ext>
            </a:extLst>
          </p:cNvPr>
          <p:cNvGrpSpPr/>
          <p:nvPr/>
        </p:nvGrpSpPr>
        <p:grpSpPr>
          <a:xfrm>
            <a:off x="570000" y="529333"/>
            <a:ext cx="11052000" cy="1397683"/>
            <a:chOff x="570000" y="529333"/>
            <a:chExt cx="11052000" cy="139768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D6243A5-C0DB-05B0-CA41-1D50CEB9CD26}"/>
                </a:ext>
              </a:extLst>
            </p:cNvPr>
            <p:cNvSpPr/>
            <p:nvPr/>
          </p:nvSpPr>
          <p:spPr>
            <a:xfrm>
              <a:off x="570000" y="529333"/>
              <a:ext cx="2815253" cy="1397683"/>
            </a:xfrm>
            <a:prstGeom prst="rect">
              <a:avLst/>
            </a:prstGeom>
            <a:blipFill dpi="0" rotWithShape="0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B42BB27-0A4C-7EA1-79CC-2C90A0C6A2D5}"/>
                </a:ext>
              </a:extLst>
            </p:cNvPr>
            <p:cNvSpPr/>
            <p:nvPr/>
          </p:nvSpPr>
          <p:spPr>
            <a:xfrm flipH="1">
              <a:off x="8806746" y="529333"/>
              <a:ext cx="2815254" cy="1397683"/>
            </a:xfrm>
            <a:prstGeom prst="rect">
              <a:avLst/>
            </a:prstGeom>
            <a:blipFill dpi="0"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1" name="矩形 100">
            <a:extLst>
              <a:ext uri="{FF2B5EF4-FFF2-40B4-BE49-F238E27FC236}">
                <a16:creationId xmlns:a16="http://schemas.microsoft.com/office/drawing/2014/main" id="{C6D8C08F-67E3-DCFD-AFE9-5D29A1055684}"/>
              </a:ext>
            </a:extLst>
          </p:cNvPr>
          <p:cNvSpPr/>
          <p:nvPr/>
        </p:nvSpPr>
        <p:spPr>
          <a:xfrm flipV="1">
            <a:off x="570000" y="4749619"/>
            <a:ext cx="2815253" cy="1577382"/>
          </a:xfrm>
          <a:prstGeom prst="rect">
            <a:avLst/>
          </a:pr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CDE24848-DF37-DBD3-CC5B-8DCC41DE1B0B}"/>
              </a:ext>
            </a:extLst>
          </p:cNvPr>
          <p:cNvSpPr/>
          <p:nvPr/>
        </p:nvSpPr>
        <p:spPr>
          <a:xfrm flipH="1" flipV="1">
            <a:off x="8806746" y="4749619"/>
            <a:ext cx="2815254" cy="1577382"/>
          </a:xfrm>
          <a:prstGeom prst="rect">
            <a:avLst/>
          </a:pr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ED5D49C5-EF90-DFA5-F446-70327F69BDA6}"/>
              </a:ext>
            </a:extLst>
          </p:cNvPr>
          <p:cNvGrpSpPr/>
          <p:nvPr/>
        </p:nvGrpSpPr>
        <p:grpSpPr>
          <a:xfrm rot="12408354">
            <a:off x="1139264" y="1648314"/>
            <a:ext cx="1067506" cy="2032000"/>
            <a:chOff x="17939512" y="-7801751"/>
            <a:chExt cx="1067506" cy="2032000"/>
          </a:xfrm>
          <a:noFill/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583F2A6-5312-8117-F2F3-F08D44E42909}"/>
                </a:ext>
              </a:extLst>
            </p:cNvPr>
            <p:cNvSpPr/>
            <p:nvPr/>
          </p:nvSpPr>
          <p:spPr>
            <a:xfrm>
              <a:off x="17996664" y="-7750951"/>
              <a:ext cx="590548" cy="285750"/>
            </a:xfrm>
            <a:custGeom>
              <a:avLst/>
              <a:gdLst>
                <a:gd name="connsiteX0" fmla="*/ 304800 w 590548"/>
                <a:gd name="connsiteY0" fmla="*/ 0 h 285750"/>
                <a:gd name="connsiteX1" fmla="*/ 590548 w 590548"/>
                <a:gd name="connsiteY1" fmla="*/ 107950 h 285750"/>
                <a:gd name="connsiteX2" fmla="*/ 190500 w 590548"/>
                <a:gd name="connsiteY2" fmla="*/ 285750 h 285750"/>
                <a:gd name="connsiteX3" fmla="*/ 50800 w 590548"/>
                <a:gd name="connsiteY3" fmla="*/ 273050 h 285750"/>
                <a:gd name="connsiteX4" fmla="*/ 476248 w 590548"/>
                <a:gd name="connsiteY4" fmla="*/ 127000 h 285750"/>
                <a:gd name="connsiteX5" fmla="*/ 374648 w 590548"/>
                <a:gd name="connsiteY5" fmla="*/ 57150 h 285750"/>
                <a:gd name="connsiteX6" fmla="*/ 222248 w 590548"/>
                <a:gd name="connsiteY6" fmla="*/ 114300 h 285750"/>
                <a:gd name="connsiteX7" fmla="*/ 260348 w 590548"/>
                <a:gd name="connsiteY7" fmla="*/ 146050 h 285750"/>
                <a:gd name="connsiteX8" fmla="*/ 368300 w 590548"/>
                <a:gd name="connsiteY8" fmla="*/ 120650 h 285750"/>
                <a:gd name="connsiteX9" fmla="*/ 406400 w 590548"/>
                <a:gd name="connsiteY9" fmla="*/ 127000 h 285750"/>
                <a:gd name="connsiteX10" fmla="*/ 114300 w 590548"/>
                <a:gd name="connsiteY10" fmla="*/ 209550 h 285750"/>
                <a:gd name="connsiteX11" fmla="*/ 0 w 590548"/>
                <a:gd name="connsiteY11" fmla="*/ 171450 h 285750"/>
                <a:gd name="connsiteX12" fmla="*/ 304800 w 590548"/>
                <a:gd name="connsiteY12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548" h="285750">
                  <a:moveTo>
                    <a:pt x="304800" y="0"/>
                  </a:moveTo>
                  <a:cubicBezTo>
                    <a:pt x="342900" y="0"/>
                    <a:pt x="590548" y="6350"/>
                    <a:pt x="590548" y="107950"/>
                  </a:cubicBezTo>
                  <a:cubicBezTo>
                    <a:pt x="590548" y="266700"/>
                    <a:pt x="228600" y="285750"/>
                    <a:pt x="190500" y="285750"/>
                  </a:cubicBezTo>
                  <a:cubicBezTo>
                    <a:pt x="177800" y="285750"/>
                    <a:pt x="95248" y="279400"/>
                    <a:pt x="50800" y="273050"/>
                  </a:cubicBezTo>
                  <a:cubicBezTo>
                    <a:pt x="88900" y="273050"/>
                    <a:pt x="476248" y="254000"/>
                    <a:pt x="476248" y="127000"/>
                  </a:cubicBezTo>
                  <a:cubicBezTo>
                    <a:pt x="476248" y="69850"/>
                    <a:pt x="387348" y="57150"/>
                    <a:pt x="374648" y="57150"/>
                  </a:cubicBezTo>
                  <a:cubicBezTo>
                    <a:pt x="355600" y="57150"/>
                    <a:pt x="222248" y="82550"/>
                    <a:pt x="222248" y="114300"/>
                  </a:cubicBezTo>
                  <a:cubicBezTo>
                    <a:pt x="222248" y="133350"/>
                    <a:pt x="241300" y="146050"/>
                    <a:pt x="260348" y="146050"/>
                  </a:cubicBezTo>
                  <a:cubicBezTo>
                    <a:pt x="273048" y="146050"/>
                    <a:pt x="355600" y="120650"/>
                    <a:pt x="368300" y="120650"/>
                  </a:cubicBezTo>
                  <a:cubicBezTo>
                    <a:pt x="387348" y="120650"/>
                    <a:pt x="393700" y="127000"/>
                    <a:pt x="406400" y="127000"/>
                  </a:cubicBezTo>
                  <a:cubicBezTo>
                    <a:pt x="323848" y="190500"/>
                    <a:pt x="209548" y="209550"/>
                    <a:pt x="114300" y="209550"/>
                  </a:cubicBezTo>
                  <a:cubicBezTo>
                    <a:pt x="76200" y="209550"/>
                    <a:pt x="0" y="209550"/>
                    <a:pt x="0" y="171450"/>
                  </a:cubicBezTo>
                  <a:cubicBezTo>
                    <a:pt x="0" y="38100"/>
                    <a:pt x="234948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F7F96AE-317A-3FD1-0DBC-39CDF4C47708}"/>
                </a:ext>
              </a:extLst>
            </p:cNvPr>
            <p:cNvSpPr/>
            <p:nvPr/>
          </p:nvSpPr>
          <p:spPr>
            <a:xfrm>
              <a:off x="18034764" y="-7490601"/>
              <a:ext cx="514348" cy="565150"/>
            </a:xfrm>
            <a:custGeom>
              <a:avLst/>
              <a:gdLst>
                <a:gd name="connsiteX0" fmla="*/ 514348 w 514348"/>
                <a:gd name="connsiteY0" fmla="*/ 0 h 565150"/>
                <a:gd name="connsiteX1" fmla="*/ 393700 w 514348"/>
                <a:gd name="connsiteY1" fmla="*/ 565150 h 565150"/>
                <a:gd name="connsiteX2" fmla="*/ 184148 w 514348"/>
                <a:gd name="connsiteY2" fmla="*/ 488950 h 565150"/>
                <a:gd name="connsiteX3" fmla="*/ 82548 w 514348"/>
                <a:gd name="connsiteY3" fmla="*/ 501650 h 565150"/>
                <a:gd name="connsiteX4" fmla="*/ 0 w 514348"/>
                <a:gd name="connsiteY4" fmla="*/ 69850 h 565150"/>
                <a:gd name="connsiteX5" fmla="*/ 165100 w 514348"/>
                <a:gd name="connsiteY5" fmla="*/ 88900 h 565150"/>
                <a:gd name="connsiteX6" fmla="*/ 514348 w 514348"/>
                <a:gd name="connsiteY6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48" h="565150">
                  <a:moveTo>
                    <a:pt x="514348" y="0"/>
                  </a:moveTo>
                  <a:cubicBezTo>
                    <a:pt x="457200" y="177800"/>
                    <a:pt x="419100" y="374650"/>
                    <a:pt x="393700" y="565150"/>
                  </a:cubicBezTo>
                  <a:cubicBezTo>
                    <a:pt x="323848" y="501650"/>
                    <a:pt x="254000" y="488950"/>
                    <a:pt x="184148" y="488950"/>
                  </a:cubicBezTo>
                  <a:cubicBezTo>
                    <a:pt x="165100" y="488950"/>
                    <a:pt x="114300" y="495300"/>
                    <a:pt x="82548" y="501650"/>
                  </a:cubicBezTo>
                  <a:cubicBezTo>
                    <a:pt x="69848" y="361950"/>
                    <a:pt x="31748" y="209550"/>
                    <a:pt x="0" y="69850"/>
                  </a:cubicBezTo>
                  <a:cubicBezTo>
                    <a:pt x="63500" y="82550"/>
                    <a:pt x="146048" y="88900"/>
                    <a:pt x="165100" y="88900"/>
                  </a:cubicBezTo>
                  <a:cubicBezTo>
                    <a:pt x="266700" y="88900"/>
                    <a:pt x="406400" y="63500"/>
                    <a:pt x="514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54D3178-DAAD-BE73-F639-443530CBF0F7}"/>
                </a:ext>
              </a:extLst>
            </p:cNvPr>
            <p:cNvSpPr/>
            <p:nvPr/>
          </p:nvSpPr>
          <p:spPr>
            <a:xfrm>
              <a:off x="18485612" y="-6995301"/>
              <a:ext cx="463552" cy="196850"/>
            </a:xfrm>
            <a:custGeom>
              <a:avLst/>
              <a:gdLst>
                <a:gd name="connsiteX0" fmla="*/ 184152 w 463552"/>
                <a:gd name="connsiteY0" fmla="*/ 0 h 196850"/>
                <a:gd name="connsiteX1" fmla="*/ 438152 w 463552"/>
                <a:gd name="connsiteY1" fmla="*/ 25400 h 196850"/>
                <a:gd name="connsiteX2" fmla="*/ 463552 w 463552"/>
                <a:gd name="connsiteY2" fmla="*/ 44450 h 196850"/>
                <a:gd name="connsiteX3" fmla="*/ 463552 w 463552"/>
                <a:gd name="connsiteY3" fmla="*/ 184150 h 196850"/>
                <a:gd name="connsiteX4" fmla="*/ 431800 w 463552"/>
                <a:gd name="connsiteY4" fmla="*/ 196850 h 196850"/>
                <a:gd name="connsiteX5" fmla="*/ 6352 w 463552"/>
                <a:gd name="connsiteY5" fmla="*/ 139700 h 196850"/>
                <a:gd name="connsiteX6" fmla="*/ 0 w 463552"/>
                <a:gd name="connsiteY6" fmla="*/ 120650 h 196850"/>
                <a:gd name="connsiteX7" fmla="*/ 19052 w 463552"/>
                <a:gd name="connsiteY7" fmla="*/ 6350 h 196850"/>
                <a:gd name="connsiteX8" fmla="*/ 50800 w 463552"/>
                <a:gd name="connsiteY8" fmla="*/ 12700 h 196850"/>
                <a:gd name="connsiteX9" fmla="*/ 184152 w 463552"/>
                <a:gd name="connsiteY9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552" h="196850">
                  <a:moveTo>
                    <a:pt x="184152" y="0"/>
                  </a:moveTo>
                  <a:cubicBezTo>
                    <a:pt x="196852" y="0"/>
                    <a:pt x="355600" y="12700"/>
                    <a:pt x="438152" y="25400"/>
                  </a:cubicBezTo>
                  <a:cubicBezTo>
                    <a:pt x="444500" y="31750"/>
                    <a:pt x="457200" y="38100"/>
                    <a:pt x="463552" y="44450"/>
                  </a:cubicBezTo>
                  <a:lnTo>
                    <a:pt x="463552" y="184150"/>
                  </a:lnTo>
                  <a:cubicBezTo>
                    <a:pt x="457200" y="196850"/>
                    <a:pt x="444500" y="196850"/>
                    <a:pt x="431800" y="196850"/>
                  </a:cubicBezTo>
                  <a:lnTo>
                    <a:pt x="6352" y="139700"/>
                  </a:lnTo>
                  <a:cubicBezTo>
                    <a:pt x="0" y="133350"/>
                    <a:pt x="0" y="139700"/>
                    <a:pt x="0" y="120650"/>
                  </a:cubicBezTo>
                  <a:cubicBezTo>
                    <a:pt x="0" y="107950"/>
                    <a:pt x="12700" y="44450"/>
                    <a:pt x="19052" y="6350"/>
                  </a:cubicBezTo>
                  <a:cubicBezTo>
                    <a:pt x="25400" y="12700"/>
                    <a:pt x="31752" y="12700"/>
                    <a:pt x="50800" y="12700"/>
                  </a:cubicBezTo>
                  <a:cubicBezTo>
                    <a:pt x="63500" y="1270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BB8F21E-F647-77BE-35DC-9837DCFD7DB4}"/>
                </a:ext>
              </a:extLst>
            </p:cNvPr>
            <p:cNvSpPr/>
            <p:nvPr/>
          </p:nvSpPr>
          <p:spPr>
            <a:xfrm>
              <a:off x="18123664" y="-6945019"/>
              <a:ext cx="298448" cy="210069"/>
            </a:xfrm>
            <a:custGeom>
              <a:avLst/>
              <a:gdLst>
                <a:gd name="connsiteX0" fmla="*/ 88900 w 298448"/>
                <a:gd name="connsiteY0" fmla="*/ 519 h 210069"/>
                <a:gd name="connsiteX1" fmla="*/ 298448 w 298448"/>
                <a:gd name="connsiteY1" fmla="*/ 121169 h 210069"/>
                <a:gd name="connsiteX2" fmla="*/ 292100 w 298448"/>
                <a:gd name="connsiteY2" fmla="*/ 203719 h 210069"/>
                <a:gd name="connsiteX3" fmla="*/ 184148 w 298448"/>
                <a:gd name="connsiteY3" fmla="*/ 197369 h 210069"/>
                <a:gd name="connsiteX4" fmla="*/ 0 w 298448"/>
                <a:gd name="connsiteY4" fmla="*/ 210069 h 210069"/>
                <a:gd name="connsiteX5" fmla="*/ 0 w 298448"/>
                <a:gd name="connsiteY5" fmla="*/ 51319 h 210069"/>
                <a:gd name="connsiteX6" fmla="*/ 0 w 298448"/>
                <a:gd name="connsiteY6" fmla="*/ 25919 h 210069"/>
                <a:gd name="connsiteX7" fmla="*/ 88900 w 298448"/>
                <a:gd name="connsiteY7" fmla="*/ 519 h 21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448" h="210069">
                  <a:moveTo>
                    <a:pt x="88900" y="519"/>
                  </a:moveTo>
                  <a:cubicBezTo>
                    <a:pt x="146048" y="519"/>
                    <a:pt x="298448" y="25919"/>
                    <a:pt x="298448" y="121169"/>
                  </a:cubicBezTo>
                  <a:cubicBezTo>
                    <a:pt x="298448" y="140219"/>
                    <a:pt x="292100" y="178319"/>
                    <a:pt x="292100" y="203719"/>
                  </a:cubicBezTo>
                  <a:cubicBezTo>
                    <a:pt x="260348" y="197369"/>
                    <a:pt x="196848" y="197369"/>
                    <a:pt x="184148" y="197369"/>
                  </a:cubicBezTo>
                  <a:cubicBezTo>
                    <a:pt x="165100" y="197369"/>
                    <a:pt x="76200" y="203719"/>
                    <a:pt x="0" y="210069"/>
                  </a:cubicBezTo>
                  <a:cubicBezTo>
                    <a:pt x="6348" y="159269"/>
                    <a:pt x="0" y="64019"/>
                    <a:pt x="0" y="51319"/>
                  </a:cubicBezTo>
                  <a:lnTo>
                    <a:pt x="0" y="25919"/>
                  </a:lnTo>
                  <a:cubicBezTo>
                    <a:pt x="19048" y="-5831"/>
                    <a:pt x="57148" y="519"/>
                    <a:pt x="88900" y="51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0B1922FA-C926-3FEA-9E7A-92C2EF335C6C}"/>
                </a:ext>
              </a:extLst>
            </p:cNvPr>
            <p:cNvSpPr/>
            <p:nvPr/>
          </p:nvSpPr>
          <p:spPr>
            <a:xfrm>
              <a:off x="18472912" y="-6785751"/>
              <a:ext cx="425452" cy="323850"/>
            </a:xfrm>
            <a:custGeom>
              <a:avLst/>
              <a:gdLst>
                <a:gd name="connsiteX0" fmla="*/ 6352 w 425452"/>
                <a:gd name="connsiteY0" fmla="*/ 0 h 323850"/>
                <a:gd name="connsiteX1" fmla="*/ 425452 w 425452"/>
                <a:gd name="connsiteY1" fmla="*/ 247650 h 323850"/>
                <a:gd name="connsiteX2" fmla="*/ 361952 w 425452"/>
                <a:gd name="connsiteY2" fmla="*/ 323850 h 323850"/>
                <a:gd name="connsiteX3" fmla="*/ 38100 w 425452"/>
                <a:gd name="connsiteY3" fmla="*/ 69850 h 323850"/>
                <a:gd name="connsiteX4" fmla="*/ 6352 w 425452"/>
                <a:gd name="connsiteY4" fmla="*/ 63500 h 323850"/>
                <a:gd name="connsiteX5" fmla="*/ 0 w 425452"/>
                <a:gd name="connsiteY5" fmla="*/ 57150 h 323850"/>
                <a:gd name="connsiteX6" fmla="*/ 6352 w 425452"/>
                <a:gd name="connsiteY6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452" h="323850">
                  <a:moveTo>
                    <a:pt x="6352" y="0"/>
                  </a:moveTo>
                  <a:cubicBezTo>
                    <a:pt x="31752" y="6350"/>
                    <a:pt x="425452" y="190500"/>
                    <a:pt x="425452" y="247650"/>
                  </a:cubicBezTo>
                  <a:cubicBezTo>
                    <a:pt x="425452" y="279400"/>
                    <a:pt x="381000" y="323850"/>
                    <a:pt x="361952" y="323850"/>
                  </a:cubicBezTo>
                  <a:cubicBezTo>
                    <a:pt x="342900" y="323850"/>
                    <a:pt x="101600" y="133350"/>
                    <a:pt x="38100" y="69850"/>
                  </a:cubicBezTo>
                  <a:cubicBezTo>
                    <a:pt x="31752" y="63500"/>
                    <a:pt x="19052" y="69850"/>
                    <a:pt x="6352" y="63500"/>
                  </a:cubicBezTo>
                  <a:cubicBezTo>
                    <a:pt x="6352" y="63500"/>
                    <a:pt x="0" y="76200"/>
                    <a:pt x="0" y="57150"/>
                  </a:cubicBezTo>
                  <a:cubicBezTo>
                    <a:pt x="0" y="44450"/>
                    <a:pt x="6352" y="19050"/>
                    <a:pt x="63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9453A395-6459-BF3A-B76F-3E44776C2D01}"/>
                </a:ext>
              </a:extLst>
            </p:cNvPr>
            <p:cNvSpPr/>
            <p:nvPr/>
          </p:nvSpPr>
          <p:spPr>
            <a:xfrm>
              <a:off x="18091912" y="-6695217"/>
              <a:ext cx="349252" cy="677817"/>
            </a:xfrm>
            <a:custGeom>
              <a:avLst/>
              <a:gdLst>
                <a:gd name="connsiteX0" fmla="*/ 245270 w 349252"/>
                <a:gd name="connsiteY0" fmla="*/ 451 h 677817"/>
                <a:gd name="connsiteX1" fmla="*/ 317500 w 349252"/>
                <a:gd name="connsiteY1" fmla="*/ 11067 h 677817"/>
                <a:gd name="connsiteX2" fmla="*/ 317500 w 349252"/>
                <a:gd name="connsiteY2" fmla="*/ 385717 h 677817"/>
                <a:gd name="connsiteX3" fmla="*/ 349252 w 349252"/>
                <a:gd name="connsiteY3" fmla="*/ 677817 h 677817"/>
                <a:gd name="connsiteX4" fmla="*/ 146052 w 349252"/>
                <a:gd name="connsiteY4" fmla="*/ 627017 h 677817"/>
                <a:gd name="connsiteX5" fmla="*/ 0 w 349252"/>
                <a:gd name="connsiteY5" fmla="*/ 646067 h 677817"/>
                <a:gd name="connsiteX6" fmla="*/ 31752 w 349252"/>
                <a:gd name="connsiteY6" fmla="*/ 252367 h 677817"/>
                <a:gd name="connsiteX7" fmla="*/ 38100 w 349252"/>
                <a:gd name="connsiteY7" fmla="*/ 17417 h 677817"/>
                <a:gd name="connsiteX8" fmla="*/ 245270 w 349252"/>
                <a:gd name="connsiteY8" fmla="*/ 451 h 67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52" h="677817">
                  <a:moveTo>
                    <a:pt x="245270" y="451"/>
                  </a:moveTo>
                  <a:cubicBezTo>
                    <a:pt x="269480" y="1542"/>
                    <a:pt x="293688" y="4717"/>
                    <a:pt x="317500" y="11067"/>
                  </a:cubicBezTo>
                  <a:lnTo>
                    <a:pt x="317500" y="385717"/>
                  </a:lnTo>
                  <a:cubicBezTo>
                    <a:pt x="323852" y="487317"/>
                    <a:pt x="336552" y="582567"/>
                    <a:pt x="349252" y="677817"/>
                  </a:cubicBezTo>
                  <a:cubicBezTo>
                    <a:pt x="311152" y="646067"/>
                    <a:pt x="196852" y="627017"/>
                    <a:pt x="146052" y="627017"/>
                  </a:cubicBezTo>
                  <a:cubicBezTo>
                    <a:pt x="133352" y="627017"/>
                    <a:pt x="57152" y="639717"/>
                    <a:pt x="0" y="646067"/>
                  </a:cubicBezTo>
                  <a:lnTo>
                    <a:pt x="31752" y="252367"/>
                  </a:lnTo>
                  <a:cubicBezTo>
                    <a:pt x="38100" y="80917"/>
                    <a:pt x="38100" y="49167"/>
                    <a:pt x="38100" y="17417"/>
                  </a:cubicBezTo>
                  <a:cubicBezTo>
                    <a:pt x="100014" y="12655"/>
                    <a:pt x="172642" y="-2823"/>
                    <a:pt x="245270" y="45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ED5855B-C6C4-F010-5EC2-826FD4858CA8}"/>
                </a:ext>
              </a:extLst>
            </p:cNvPr>
            <p:cNvSpPr/>
            <p:nvPr/>
          </p:nvSpPr>
          <p:spPr>
            <a:xfrm>
              <a:off x="18066512" y="-6005405"/>
              <a:ext cx="361952" cy="178504"/>
            </a:xfrm>
            <a:custGeom>
              <a:avLst/>
              <a:gdLst>
                <a:gd name="connsiteX0" fmla="*/ 133944 w 361952"/>
                <a:gd name="connsiteY0" fmla="*/ 9 h 178504"/>
                <a:gd name="connsiteX1" fmla="*/ 177800 w 361952"/>
                <a:gd name="connsiteY1" fmla="*/ 704 h 178504"/>
                <a:gd name="connsiteX2" fmla="*/ 336552 w 361952"/>
                <a:gd name="connsiteY2" fmla="*/ 38804 h 178504"/>
                <a:gd name="connsiteX3" fmla="*/ 222252 w 361952"/>
                <a:gd name="connsiteY3" fmla="*/ 19754 h 178504"/>
                <a:gd name="connsiteX4" fmla="*/ 114300 w 361952"/>
                <a:gd name="connsiteY4" fmla="*/ 83254 h 178504"/>
                <a:gd name="connsiteX5" fmla="*/ 241300 w 361952"/>
                <a:gd name="connsiteY5" fmla="*/ 159454 h 178504"/>
                <a:gd name="connsiteX6" fmla="*/ 279400 w 361952"/>
                <a:gd name="connsiteY6" fmla="*/ 127704 h 178504"/>
                <a:gd name="connsiteX7" fmla="*/ 254000 w 361952"/>
                <a:gd name="connsiteY7" fmla="*/ 95954 h 178504"/>
                <a:gd name="connsiteX8" fmla="*/ 184152 w 361952"/>
                <a:gd name="connsiteY8" fmla="*/ 83254 h 178504"/>
                <a:gd name="connsiteX9" fmla="*/ 209552 w 361952"/>
                <a:gd name="connsiteY9" fmla="*/ 76904 h 178504"/>
                <a:gd name="connsiteX10" fmla="*/ 361952 w 361952"/>
                <a:gd name="connsiteY10" fmla="*/ 127704 h 178504"/>
                <a:gd name="connsiteX11" fmla="*/ 222252 w 361952"/>
                <a:gd name="connsiteY11" fmla="*/ 178504 h 178504"/>
                <a:gd name="connsiteX12" fmla="*/ 88900 w 361952"/>
                <a:gd name="connsiteY12" fmla="*/ 153104 h 178504"/>
                <a:gd name="connsiteX13" fmla="*/ 0 w 361952"/>
                <a:gd name="connsiteY13" fmla="*/ 70554 h 178504"/>
                <a:gd name="connsiteX14" fmla="*/ 133944 w 361952"/>
                <a:gd name="connsiteY14" fmla="*/ 9 h 17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1952" h="178504">
                  <a:moveTo>
                    <a:pt x="133944" y="9"/>
                  </a:moveTo>
                  <a:cubicBezTo>
                    <a:pt x="152400" y="-90"/>
                    <a:pt x="168276" y="704"/>
                    <a:pt x="177800" y="704"/>
                  </a:cubicBezTo>
                  <a:cubicBezTo>
                    <a:pt x="215900" y="704"/>
                    <a:pt x="292100" y="-5646"/>
                    <a:pt x="336552" y="38804"/>
                  </a:cubicBezTo>
                  <a:cubicBezTo>
                    <a:pt x="298452" y="26104"/>
                    <a:pt x="234952" y="19754"/>
                    <a:pt x="222252" y="19754"/>
                  </a:cubicBezTo>
                  <a:cubicBezTo>
                    <a:pt x="177800" y="19754"/>
                    <a:pt x="114300" y="13404"/>
                    <a:pt x="114300" y="83254"/>
                  </a:cubicBezTo>
                  <a:cubicBezTo>
                    <a:pt x="114300" y="140404"/>
                    <a:pt x="222252" y="159454"/>
                    <a:pt x="241300" y="159454"/>
                  </a:cubicBezTo>
                  <a:cubicBezTo>
                    <a:pt x="254000" y="159454"/>
                    <a:pt x="279400" y="146754"/>
                    <a:pt x="279400" y="127704"/>
                  </a:cubicBezTo>
                  <a:cubicBezTo>
                    <a:pt x="279400" y="108654"/>
                    <a:pt x="266700" y="102304"/>
                    <a:pt x="254000" y="95954"/>
                  </a:cubicBezTo>
                  <a:cubicBezTo>
                    <a:pt x="234952" y="89604"/>
                    <a:pt x="209552" y="89604"/>
                    <a:pt x="184152" y="83254"/>
                  </a:cubicBezTo>
                  <a:cubicBezTo>
                    <a:pt x="190500" y="76904"/>
                    <a:pt x="190500" y="76904"/>
                    <a:pt x="209552" y="76904"/>
                  </a:cubicBezTo>
                  <a:cubicBezTo>
                    <a:pt x="222252" y="76904"/>
                    <a:pt x="361952" y="89604"/>
                    <a:pt x="361952" y="127704"/>
                  </a:cubicBezTo>
                  <a:cubicBezTo>
                    <a:pt x="361952" y="178504"/>
                    <a:pt x="222252" y="178504"/>
                    <a:pt x="222252" y="178504"/>
                  </a:cubicBezTo>
                  <a:cubicBezTo>
                    <a:pt x="177800" y="178504"/>
                    <a:pt x="133352" y="178504"/>
                    <a:pt x="88900" y="153104"/>
                  </a:cubicBezTo>
                  <a:cubicBezTo>
                    <a:pt x="69852" y="146754"/>
                    <a:pt x="0" y="102304"/>
                    <a:pt x="0" y="70554"/>
                  </a:cubicBezTo>
                  <a:cubicBezTo>
                    <a:pt x="0" y="8642"/>
                    <a:pt x="78582" y="307"/>
                    <a:pt x="133944" y="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2BF97C3-8971-E7E0-3311-1D1C2A3D456E}"/>
                </a:ext>
              </a:extLst>
            </p:cNvPr>
            <p:cNvSpPr/>
            <p:nvPr/>
          </p:nvSpPr>
          <p:spPr>
            <a:xfrm>
              <a:off x="17939512" y="-7801751"/>
              <a:ext cx="1067506" cy="2032000"/>
            </a:xfrm>
            <a:custGeom>
              <a:avLst/>
              <a:gdLst>
                <a:gd name="connsiteX0" fmla="*/ 266700 w 1067506"/>
                <a:gd name="connsiteY0" fmla="*/ 0 h 2032000"/>
                <a:gd name="connsiteX1" fmla="*/ 368300 w 1067506"/>
                <a:gd name="connsiteY1" fmla="*/ 0 h 2032000"/>
                <a:gd name="connsiteX2" fmla="*/ 704852 w 1067506"/>
                <a:gd name="connsiteY2" fmla="*/ 158750 h 2032000"/>
                <a:gd name="connsiteX3" fmla="*/ 565152 w 1067506"/>
                <a:gd name="connsiteY3" fmla="*/ 742950 h 2032000"/>
                <a:gd name="connsiteX4" fmla="*/ 603252 w 1067506"/>
                <a:gd name="connsiteY4" fmla="*/ 749300 h 2032000"/>
                <a:gd name="connsiteX5" fmla="*/ 723900 w 1067506"/>
                <a:gd name="connsiteY5" fmla="*/ 749300 h 2032000"/>
                <a:gd name="connsiteX6" fmla="*/ 908052 w 1067506"/>
                <a:gd name="connsiteY6" fmla="*/ 762000 h 2032000"/>
                <a:gd name="connsiteX7" fmla="*/ 1047752 w 1067506"/>
                <a:gd name="connsiteY7" fmla="*/ 812800 h 2032000"/>
                <a:gd name="connsiteX8" fmla="*/ 1066800 w 1067506"/>
                <a:gd name="connsiteY8" fmla="*/ 952500 h 2032000"/>
                <a:gd name="connsiteX9" fmla="*/ 1035052 w 1067506"/>
                <a:gd name="connsiteY9" fmla="*/ 1054100 h 2032000"/>
                <a:gd name="connsiteX10" fmla="*/ 908052 w 1067506"/>
                <a:gd name="connsiteY10" fmla="*/ 1054100 h 2032000"/>
                <a:gd name="connsiteX11" fmla="*/ 698500 w 1067506"/>
                <a:gd name="connsiteY11" fmla="*/ 1022350 h 2032000"/>
                <a:gd name="connsiteX12" fmla="*/ 1016000 w 1067506"/>
                <a:gd name="connsiteY12" fmla="*/ 1263650 h 2032000"/>
                <a:gd name="connsiteX13" fmla="*/ 901700 w 1067506"/>
                <a:gd name="connsiteY13" fmla="*/ 1397000 h 2032000"/>
                <a:gd name="connsiteX14" fmla="*/ 704852 w 1067506"/>
                <a:gd name="connsiteY14" fmla="*/ 1263650 h 2032000"/>
                <a:gd name="connsiteX15" fmla="*/ 552452 w 1067506"/>
                <a:gd name="connsiteY15" fmla="*/ 1143000 h 2032000"/>
                <a:gd name="connsiteX16" fmla="*/ 527052 w 1067506"/>
                <a:gd name="connsiteY16" fmla="*/ 1143000 h 2032000"/>
                <a:gd name="connsiteX17" fmla="*/ 527052 w 1067506"/>
                <a:gd name="connsiteY17" fmla="*/ 1524000 h 2032000"/>
                <a:gd name="connsiteX18" fmla="*/ 565152 w 1067506"/>
                <a:gd name="connsiteY18" fmla="*/ 1828800 h 2032000"/>
                <a:gd name="connsiteX19" fmla="*/ 527052 w 1067506"/>
                <a:gd name="connsiteY19" fmla="*/ 1879600 h 2032000"/>
                <a:gd name="connsiteX20" fmla="*/ 546100 w 1067506"/>
                <a:gd name="connsiteY20" fmla="*/ 1930400 h 2032000"/>
                <a:gd name="connsiteX21" fmla="*/ 349252 w 1067506"/>
                <a:gd name="connsiteY21" fmla="*/ 2032000 h 2032000"/>
                <a:gd name="connsiteX22" fmla="*/ 69852 w 1067506"/>
                <a:gd name="connsiteY22" fmla="*/ 1866900 h 2032000"/>
                <a:gd name="connsiteX23" fmla="*/ 95252 w 1067506"/>
                <a:gd name="connsiteY23" fmla="*/ 1746250 h 2032000"/>
                <a:gd name="connsiteX24" fmla="*/ 127000 w 1067506"/>
                <a:gd name="connsiteY24" fmla="*/ 1377950 h 2032000"/>
                <a:gd name="connsiteX25" fmla="*/ 133352 w 1067506"/>
                <a:gd name="connsiteY25" fmla="*/ 946150 h 2032000"/>
                <a:gd name="connsiteX26" fmla="*/ 76200 w 1067506"/>
                <a:gd name="connsiteY26" fmla="*/ 552450 h 2032000"/>
                <a:gd name="connsiteX27" fmla="*/ 0 w 1067506"/>
                <a:gd name="connsiteY27" fmla="*/ 222250 h 2032000"/>
                <a:gd name="connsiteX28" fmla="*/ 266700 w 1067506"/>
                <a:gd name="connsiteY28" fmla="*/ 0 h 2032000"/>
                <a:gd name="connsiteX29" fmla="*/ 361952 w 1067506"/>
                <a:gd name="connsiteY29" fmla="*/ 50800 h 2032000"/>
                <a:gd name="connsiteX30" fmla="*/ 57152 w 1067506"/>
                <a:gd name="connsiteY30" fmla="*/ 222250 h 2032000"/>
                <a:gd name="connsiteX31" fmla="*/ 171452 w 1067506"/>
                <a:gd name="connsiteY31" fmla="*/ 260350 h 2032000"/>
                <a:gd name="connsiteX32" fmla="*/ 463552 w 1067506"/>
                <a:gd name="connsiteY32" fmla="*/ 177800 h 2032000"/>
                <a:gd name="connsiteX33" fmla="*/ 425452 w 1067506"/>
                <a:gd name="connsiteY33" fmla="*/ 171450 h 2032000"/>
                <a:gd name="connsiteX34" fmla="*/ 317500 w 1067506"/>
                <a:gd name="connsiteY34" fmla="*/ 196850 h 2032000"/>
                <a:gd name="connsiteX35" fmla="*/ 279400 w 1067506"/>
                <a:gd name="connsiteY35" fmla="*/ 165100 h 2032000"/>
                <a:gd name="connsiteX36" fmla="*/ 431800 w 1067506"/>
                <a:gd name="connsiteY36" fmla="*/ 107950 h 2032000"/>
                <a:gd name="connsiteX37" fmla="*/ 533400 w 1067506"/>
                <a:gd name="connsiteY37" fmla="*/ 177800 h 2032000"/>
                <a:gd name="connsiteX38" fmla="*/ 107952 w 1067506"/>
                <a:gd name="connsiteY38" fmla="*/ 323850 h 2032000"/>
                <a:gd name="connsiteX39" fmla="*/ 247652 w 1067506"/>
                <a:gd name="connsiteY39" fmla="*/ 336550 h 2032000"/>
                <a:gd name="connsiteX40" fmla="*/ 647700 w 1067506"/>
                <a:gd name="connsiteY40" fmla="*/ 158750 h 2032000"/>
                <a:gd name="connsiteX41" fmla="*/ 361952 w 1067506"/>
                <a:gd name="connsiteY41" fmla="*/ 50800 h 2032000"/>
                <a:gd name="connsiteX42" fmla="*/ 609600 w 1067506"/>
                <a:gd name="connsiteY42" fmla="*/ 311150 h 2032000"/>
                <a:gd name="connsiteX43" fmla="*/ 260352 w 1067506"/>
                <a:gd name="connsiteY43" fmla="*/ 400050 h 2032000"/>
                <a:gd name="connsiteX44" fmla="*/ 95252 w 1067506"/>
                <a:gd name="connsiteY44" fmla="*/ 381000 h 2032000"/>
                <a:gd name="connsiteX45" fmla="*/ 177800 w 1067506"/>
                <a:gd name="connsiteY45" fmla="*/ 812800 h 2032000"/>
                <a:gd name="connsiteX46" fmla="*/ 279400 w 1067506"/>
                <a:gd name="connsiteY46" fmla="*/ 800100 h 2032000"/>
                <a:gd name="connsiteX47" fmla="*/ 488952 w 1067506"/>
                <a:gd name="connsiteY47" fmla="*/ 876300 h 2032000"/>
                <a:gd name="connsiteX48" fmla="*/ 609600 w 1067506"/>
                <a:gd name="connsiteY48" fmla="*/ 311150 h 2032000"/>
                <a:gd name="connsiteX49" fmla="*/ 730252 w 1067506"/>
                <a:gd name="connsiteY49" fmla="*/ 806450 h 2032000"/>
                <a:gd name="connsiteX50" fmla="*/ 596900 w 1067506"/>
                <a:gd name="connsiteY50" fmla="*/ 819150 h 2032000"/>
                <a:gd name="connsiteX51" fmla="*/ 565152 w 1067506"/>
                <a:gd name="connsiteY51" fmla="*/ 812800 h 2032000"/>
                <a:gd name="connsiteX52" fmla="*/ 546100 w 1067506"/>
                <a:gd name="connsiteY52" fmla="*/ 927100 h 2032000"/>
                <a:gd name="connsiteX53" fmla="*/ 552452 w 1067506"/>
                <a:gd name="connsiteY53" fmla="*/ 946150 h 2032000"/>
                <a:gd name="connsiteX54" fmla="*/ 977900 w 1067506"/>
                <a:gd name="connsiteY54" fmla="*/ 1003300 h 2032000"/>
                <a:gd name="connsiteX55" fmla="*/ 1009652 w 1067506"/>
                <a:gd name="connsiteY55" fmla="*/ 990600 h 2032000"/>
                <a:gd name="connsiteX56" fmla="*/ 1009652 w 1067506"/>
                <a:gd name="connsiteY56" fmla="*/ 850900 h 2032000"/>
                <a:gd name="connsiteX57" fmla="*/ 984252 w 1067506"/>
                <a:gd name="connsiteY57" fmla="*/ 831850 h 2032000"/>
                <a:gd name="connsiteX58" fmla="*/ 730252 w 1067506"/>
                <a:gd name="connsiteY58" fmla="*/ 806450 h 2032000"/>
                <a:gd name="connsiteX59" fmla="*/ 273052 w 1067506"/>
                <a:gd name="connsiteY59" fmla="*/ 857250 h 2032000"/>
                <a:gd name="connsiteX60" fmla="*/ 184152 w 1067506"/>
                <a:gd name="connsiteY60" fmla="*/ 882650 h 2032000"/>
                <a:gd name="connsiteX61" fmla="*/ 184152 w 1067506"/>
                <a:gd name="connsiteY61" fmla="*/ 908050 h 2032000"/>
                <a:gd name="connsiteX62" fmla="*/ 184152 w 1067506"/>
                <a:gd name="connsiteY62" fmla="*/ 1066800 h 2032000"/>
                <a:gd name="connsiteX63" fmla="*/ 368300 w 1067506"/>
                <a:gd name="connsiteY63" fmla="*/ 1054100 h 2032000"/>
                <a:gd name="connsiteX64" fmla="*/ 476252 w 1067506"/>
                <a:gd name="connsiteY64" fmla="*/ 1060450 h 2032000"/>
                <a:gd name="connsiteX65" fmla="*/ 482600 w 1067506"/>
                <a:gd name="connsiteY65" fmla="*/ 977900 h 2032000"/>
                <a:gd name="connsiteX66" fmla="*/ 273052 w 1067506"/>
                <a:gd name="connsiteY66" fmla="*/ 857250 h 2032000"/>
                <a:gd name="connsiteX67" fmla="*/ 539752 w 1067506"/>
                <a:gd name="connsiteY67" fmla="*/ 1016000 h 2032000"/>
                <a:gd name="connsiteX68" fmla="*/ 533400 w 1067506"/>
                <a:gd name="connsiteY68" fmla="*/ 1073150 h 2032000"/>
                <a:gd name="connsiteX69" fmla="*/ 539752 w 1067506"/>
                <a:gd name="connsiteY69" fmla="*/ 1079500 h 2032000"/>
                <a:gd name="connsiteX70" fmla="*/ 571500 w 1067506"/>
                <a:gd name="connsiteY70" fmla="*/ 1085850 h 2032000"/>
                <a:gd name="connsiteX71" fmla="*/ 895352 w 1067506"/>
                <a:gd name="connsiteY71" fmla="*/ 1339850 h 2032000"/>
                <a:gd name="connsiteX72" fmla="*/ 958852 w 1067506"/>
                <a:gd name="connsiteY72" fmla="*/ 1263650 h 2032000"/>
                <a:gd name="connsiteX73" fmla="*/ 539752 w 1067506"/>
                <a:gd name="connsiteY73" fmla="*/ 1016000 h 2032000"/>
                <a:gd name="connsiteX74" fmla="*/ 397670 w 1067506"/>
                <a:gd name="connsiteY74" fmla="*/ 1106984 h 2032000"/>
                <a:gd name="connsiteX75" fmla="*/ 190500 w 1067506"/>
                <a:gd name="connsiteY75" fmla="*/ 1123950 h 2032000"/>
                <a:gd name="connsiteX76" fmla="*/ 184152 w 1067506"/>
                <a:gd name="connsiteY76" fmla="*/ 1358900 h 2032000"/>
                <a:gd name="connsiteX77" fmla="*/ 152400 w 1067506"/>
                <a:gd name="connsiteY77" fmla="*/ 1752600 h 2032000"/>
                <a:gd name="connsiteX78" fmla="*/ 298452 w 1067506"/>
                <a:gd name="connsiteY78" fmla="*/ 1733550 h 2032000"/>
                <a:gd name="connsiteX79" fmla="*/ 501652 w 1067506"/>
                <a:gd name="connsiteY79" fmla="*/ 1784350 h 2032000"/>
                <a:gd name="connsiteX80" fmla="*/ 469900 w 1067506"/>
                <a:gd name="connsiteY80" fmla="*/ 1492250 h 2032000"/>
                <a:gd name="connsiteX81" fmla="*/ 469900 w 1067506"/>
                <a:gd name="connsiteY81" fmla="*/ 1117600 h 2032000"/>
                <a:gd name="connsiteX82" fmla="*/ 397670 w 1067506"/>
                <a:gd name="connsiteY82" fmla="*/ 1106984 h 2032000"/>
                <a:gd name="connsiteX83" fmla="*/ 260944 w 1067506"/>
                <a:gd name="connsiteY83" fmla="*/ 1796355 h 2032000"/>
                <a:gd name="connsiteX84" fmla="*/ 127000 w 1067506"/>
                <a:gd name="connsiteY84" fmla="*/ 1866900 h 2032000"/>
                <a:gd name="connsiteX85" fmla="*/ 215900 w 1067506"/>
                <a:gd name="connsiteY85" fmla="*/ 1949450 h 2032000"/>
                <a:gd name="connsiteX86" fmla="*/ 349252 w 1067506"/>
                <a:gd name="connsiteY86" fmla="*/ 1974850 h 2032000"/>
                <a:gd name="connsiteX87" fmla="*/ 488952 w 1067506"/>
                <a:gd name="connsiteY87" fmla="*/ 1924050 h 2032000"/>
                <a:gd name="connsiteX88" fmla="*/ 336552 w 1067506"/>
                <a:gd name="connsiteY88" fmla="*/ 1873250 h 2032000"/>
                <a:gd name="connsiteX89" fmla="*/ 311152 w 1067506"/>
                <a:gd name="connsiteY89" fmla="*/ 1879600 h 2032000"/>
                <a:gd name="connsiteX90" fmla="*/ 381000 w 1067506"/>
                <a:gd name="connsiteY90" fmla="*/ 1892300 h 2032000"/>
                <a:gd name="connsiteX91" fmla="*/ 406400 w 1067506"/>
                <a:gd name="connsiteY91" fmla="*/ 1924050 h 2032000"/>
                <a:gd name="connsiteX92" fmla="*/ 368300 w 1067506"/>
                <a:gd name="connsiteY92" fmla="*/ 1955800 h 2032000"/>
                <a:gd name="connsiteX93" fmla="*/ 241300 w 1067506"/>
                <a:gd name="connsiteY93" fmla="*/ 1879600 h 2032000"/>
                <a:gd name="connsiteX94" fmla="*/ 349252 w 1067506"/>
                <a:gd name="connsiteY94" fmla="*/ 1816100 h 2032000"/>
                <a:gd name="connsiteX95" fmla="*/ 463552 w 1067506"/>
                <a:gd name="connsiteY95" fmla="*/ 1835150 h 2032000"/>
                <a:gd name="connsiteX96" fmla="*/ 304800 w 1067506"/>
                <a:gd name="connsiteY96" fmla="*/ 1797050 h 2032000"/>
                <a:gd name="connsiteX97" fmla="*/ 260944 w 1067506"/>
                <a:gd name="connsiteY97" fmla="*/ 1796355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067506" h="2032000">
                  <a:moveTo>
                    <a:pt x="266700" y="0"/>
                  </a:moveTo>
                  <a:lnTo>
                    <a:pt x="368300" y="0"/>
                  </a:lnTo>
                  <a:cubicBezTo>
                    <a:pt x="450852" y="0"/>
                    <a:pt x="717552" y="0"/>
                    <a:pt x="704852" y="158750"/>
                  </a:cubicBezTo>
                  <a:lnTo>
                    <a:pt x="565152" y="742950"/>
                  </a:lnTo>
                  <a:lnTo>
                    <a:pt x="603252" y="749300"/>
                  </a:lnTo>
                  <a:cubicBezTo>
                    <a:pt x="654052" y="755650"/>
                    <a:pt x="704852" y="749300"/>
                    <a:pt x="723900" y="749300"/>
                  </a:cubicBezTo>
                  <a:cubicBezTo>
                    <a:pt x="736600" y="749300"/>
                    <a:pt x="844552" y="755650"/>
                    <a:pt x="908052" y="762000"/>
                  </a:cubicBezTo>
                  <a:cubicBezTo>
                    <a:pt x="939800" y="768350"/>
                    <a:pt x="1016000" y="755650"/>
                    <a:pt x="1047752" y="812800"/>
                  </a:cubicBezTo>
                  <a:cubicBezTo>
                    <a:pt x="1073152" y="850900"/>
                    <a:pt x="1066800" y="939800"/>
                    <a:pt x="1066800" y="952500"/>
                  </a:cubicBezTo>
                  <a:cubicBezTo>
                    <a:pt x="1066800" y="977900"/>
                    <a:pt x="1047752" y="1035050"/>
                    <a:pt x="1035052" y="1054100"/>
                  </a:cubicBezTo>
                  <a:lnTo>
                    <a:pt x="908052" y="1054100"/>
                  </a:lnTo>
                  <a:cubicBezTo>
                    <a:pt x="844552" y="1041400"/>
                    <a:pt x="806452" y="1022350"/>
                    <a:pt x="698500" y="1022350"/>
                  </a:cubicBezTo>
                  <a:cubicBezTo>
                    <a:pt x="698500" y="1022350"/>
                    <a:pt x="1016000" y="1168400"/>
                    <a:pt x="1016000" y="1263650"/>
                  </a:cubicBezTo>
                  <a:cubicBezTo>
                    <a:pt x="1016000" y="1301750"/>
                    <a:pt x="958852" y="1397000"/>
                    <a:pt x="901700" y="1397000"/>
                  </a:cubicBezTo>
                  <a:cubicBezTo>
                    <a:pt x="844552" y="1397000"/>
                    <a:pt x="762000" y="1308100"/>
                    <a:pt x="704852" y="1263650"/>
                  </a:cubicBezTo>
                  <a:cubicBezTo>
                    <a:pt x="654052" y="1219200"/>
                    <a:pt x="603252" y="1181100"/>
                    <a:pt x="552452" y="1143000"/>
                  </a:cubicBezTo>
                  <a:lnTo>
                    <a:pt x="527052" y="1143000"/>
                  </a:lnTo>
                  <a:lnTo>
                    <a:pt x="527052" y="1524000"/>
                  </a:lnTo>
                  <a:lnTo>
                    <a:pt x="565152" y="1828800"/>
                  </a:lnTo>
                  <a:cubicBezTo>
                    <a:pt x="571500" y="1860550"/>
                    <a:pt x="546100" y="1854200"/>
                    <a:pt x="527052" y="1879600"/>
                  </a:cubicBezTo>
                  <a:cubicBezTo>
                    <a:pt x="539752" y="1892300"/>
                    <a:pt x="546100" y="1911350"/>
                    <a:pt x="546100" y="1930400"/>
                  </a:cubicBezTo>
                  <a:cubicBezTo>
                    <a:pt x="546100" y="2025650"/>
                    <a:pt x="387352" y="2032000"/>
                    <a:pt x="349252" y="2032000"/>
                  </a:cubicBezTo>
                  <a:cubicBezTo>
                    <a:pt x="247652" y="2032000"/>
                    <a:pt x="69852" y="1981200"/>
                    <a:pt x="69852" y="1866900"/>
                  </a:cubicBezTo>
                  <a:cubicBezTo>
                    <a:pt x="69852" y="1822450"/>
                    <a:pt x="107952" y="1797050"/>
                    <a:pt x="95252" y="1746250"/>
                  </a:cubicBezTo>
                  <a:cubicBezTo>
                    <a:pt x="107952" y="1625600"/>
                    <a:pt x="114300" y="1498600"/>
                    <a:pt x="127000" y="1377950"/>
                  </a:cubicBezTo>
                  <a:lnTo>
                    <a:pt x="133352" y="946150"/>
                  </a:lnTo>
                  <a:cubicBezTo>
                    <a:pt x="120652" y="819150"/>
                    <a:pt x="101600" y="679450"/>
                    <a:pt x="76200" y="552450"/>
                  </a:cubicBezTo>
                  <a:cubicBezTo>
                    <a:pt x="57152" y="444500"/>
                    <a:pt x="0" y="241300"/>
                    <a:pt x="0" y="222250"/>
                  </a:cubicBezTo>
                  <a:cubicBezTo>
                    <a:pt x="0" y="88900"/>
                    <a:pt x="152400" y="31750"/>
                    <a:pt x="266700" y="0"/>
                  </a:cubicBezTo>
                  <a:close/>
                  <a:moveTo>
                    <a:pt x="361952" y="50800"/>
                  </a:moveTo>
                  <a:cubicBezTo>
                    <a:pt x="292100" y="50800"/>
                    <a:pt x="57152" y="88900"/>
                    <a:pt x="57152" y="222250"/>
                  </a:cubicBezTo>
                  <a:cubicBezTo>
                    <a:pt x="57152" y="260350"/>
                    <a:pt x="133352" y="260350"/>
                    <a:pt x="171452" y="260350"/>
                  </a:cubicBezTo>
                  <a:cubicBezTo>
                    <a:pt x="266700" y="260350"/>
                    <a:pt x="381000" y="241300"/>
                    <a:pt x="463552" y="177800"/>
                  </a:cubicBezTo>
                  <a:cubicBezTo>
                    <a:pt x="450852" y="177800"/>
                    <a:pt x="444500" y="171450"/>
                    <a:pt x="425452" y="171450"/>
                  </a:cubicBezTo>
                  <a:cubicBezTo>
                    <a:pt x="412752" y="171450"/>
                    <a:pt x="330200" y="196850"/>
                    <a:pt x="317500" y="196850"/>
                  </a:cubicBezTo>
                  <a:cubicBezTo>
                    <a:pt x="298452" y="196850"/>
                    <a:pt x="279400" y="184150"/>
                    <a:pt x="279400" y="165100"/>
                  </a:cubicBezTo>
                  <a:cubicBezTo>
                    <a:pt x="279400" y="133350"/>
                    <a:pt x="412752" y="107950"/>
                    <a:pt x="431800" y="107950"/>
                  </a:cubicBezTo>
                  <a:cubicBezTo>
                    <a:pt x="444500" y="107950"/>
                    <a:pt x="533400" y="120650"/>
                    <a:pt x="533400" y="177800"/>
                  </a:cubicBezTo>
                  <a:cubicBezTo>
                    <a:pt x="533400" y="304800"/>
                    <a:pt x="146052" y="323850"/>
                    <a:pt x="107952" y="323850"/>
                  </a:cubicBezTo>
                  <a:cubicBezTo>
                    <a:pt x="152400" y="330200"/>
                    <a:pt x="234952" y="336550"/>
                    <a:pt x="247652" y="336550"/>
                  </a:cubicBezTo>
                  <a:cubicBezTo>
                    <a:pt x="285752" y="336550"/>
                    <a:pt x="647700" y="317500"/>
                    <a:pt x="647700" y="158750"/>
                  </a:cubicBezTo>
                  <a:cubicBezTo>
                    <a:pt x="647700" y="57150"/>
                    <a:pt x="400052" y="50800"/>
                    <a:pt x="361952" y="50800"/>
                  </a:cubicBezTo>
                  <a:close/>
                  <a:moveTo>
                    <a:pt x="609600" y="311150"/>
                  </a:moveTo>
                  <a:cubicBezTo>
                    <a:pt x="501652" y="374650"/>
                    <a:pt x="361952" y="400050"/>
                    <a:pt x="260352" y="400050"/>
                  </a:cubicBezTo>
                  <a:cubicBezTo>
                    <a:pt x="241300" y="400050"/>
                    <a:pt x="158752" y="393700"/>
                    <a:pt x="95252" y="381000"/>
                  </a:cubicBezTo>
                  <a:cubicBezTo>
                    <a:pt x="127000" y="520700"/>
                    <a:pt x="165100" y="673100"/>
                    <a:pt x="177800" y="812800"/>
                  </a:cubicBezTo>
                  <a:cubicBezTo>
                    <a:pt x="209552" y="806450"/>
                    <a:pt x="260352" y="800100"/>
                    <a:pt x="279400" y="800100"/>
                  </a:cubicBezTo>
                  <a:cubicBezTo>
                    <a:pt x="349252" y="800100"/>
                    <a:pt x="419100" y="812800"/>
                    <a:pt x="488952" y="876300"/>
                  </a:cubicBezTo>
                  <a:cubicBezTo>
                    <a:pt x="514352" y="685800"/>
                    <a:pt x="552452" y="488950"/>
                    <a:pt x="609600" y="311150"/>
                  </a:cubicBezTo>
                  <a:close/>
                  <a:moveTo>
                    <a:pt x="730252" y="806450"/>
                  </a:moveTo>
                  <a:cubicBezTo>
                    <a:pt x="711200" y="806450"/>
                    <a:pt x="609600" y="819150"/>
                    <a:pt x="596900" y="819150"/>
                  </a:cubicBezTo>
                  <a:cubicBezTo>
                    <a:pt x="577852" y="819150"/>
                    <a:pt x="571500" y="819150"/>
                    <a:pt x="565152" y="812800"/>
                  </a:cubicBezTo>
                  <a:cubicBezTo>
                    <a:pt x="558800" y="850900"/>
                    <a:pt x="546100" y="914400"/>
                    <a:pt x="546100" y="927100"/>
                  </a:cubicBezTo>
                  <a:cubicBezTo>
                    <a:pt x="546100" y="946150"/>
                    <a:pt x="546100" y="939800"/>
                    <a:pt x="552452" y="946150"/>
                  </a:cubicBezTo>
                  <a:lnTo>
                    <a:pt x="977900" y="1003300"/>
                  </a:lnTo>
                  <a:cubicBezTo>
                    <a:pt x="990600" y="1003300"/>
                    <a:pt x="1003300" y="1003300"/>
                    <a:pt x="1009652" y="990600"/>
                  </a:cubicBezTo>
                  <a:lnTo>
                    <a:pt x="1009652" y="850900"/>
                  </a:lnTo>
                  <a:cubicBezTo>
                    <a:pt x="1003300" y="844550"/>
                    <a:pt x="990600" y="838200"/>
                    <a:pt x="984252" y="831850"/>
                  </a:cubicBezTo>
                  <a:cubicBezTo>
                    <a:pt x="901700" y="819150"/>
                    <a:pt x="742952" y="806450"/>
                    <a:pt x="730252" y="806450"/>
                  </a:cubicBezTo>
                  <a:close/>
                  <a:moveTo>
                    <a:pt x="273052" y="857250"/>
                  </a:moveTo>
                  <a:cubicBezTo>
                    <a:pt x="241300" y="857250"/>
                    <a:pt x="203200" y="850900"/>
                    <a:pt x="184152" y="882650"/>
                  </a:cubicBezTo>
                  <a:lnTo>
                    <a:pt x="184152" y="908050"/>
                  </a:lnTo>
                  <a:cubicBezTo>
                    <a:pt x="184152" y="920750"/>
                    <a:pt x="190500" y="1016000"/>
                    <a:pt x="184152" y="1066800"/>
                  </a:cubicBezTo>
                  <a:cubicBezTo>
                    <a:pt x="260352" y="1060450"/>
                    <a:pt x="349252" y="1054100"/>
                    <a:pt x="368300" y="1054100"/>
                  </a:cubicBezTo>
                  <a:cubicBezTo>
                    <a:pt x="381000" y="1054100"/>
                    <a:pt x="444500" y="1054100"/>
                    <a:pt x="476252" y="1060450"/>
                  </a:cubicBezTo>
                  <a:cubicBezTo>
                    <a:pt x="476252" y="1035050"/>
                    <a:pt x="482600" y="996950"/>
                    <a:pt x="482600" y="977900"/>
                  </a:cubicBezTo>
                  <a:cubicBezTo>
                    <a:pt x="482600" y="882650"/>
                    <a:pt x="330200" y="857250"/>
                    <a:pt x="273052" y="857250"/>
                  </a:cubicBezTo>
                  <a:close/>
                  <a:moveTo>
                    <a:pt x="539752" y="1016000"/>
                  </a:moveTo>
                  <a:cubicBezTo>
                    <a:pt x="539752" y="1035050"/>
                    <a:pt x="533400" y="1060450"/>
                    <a:pt x="533400" y="1073150"/>
                  </a:cubicBezTo>
                  <a:cubicBezTo>
                    <a:pt x="533400" y="1092200"/>
                    <a:pt x="539752" y="1079500"/>
                    <a:pt x="539752" y="1079500"/>
                  </a:cubicBezTo>
                  <a:cubicBezTo>
                    <a:pt x="552452" y="1085850"/>
                    <a:pt x="565152" y="1079500"/>
                    <a:pt x="571500" y="1085850"/>
                  </a:cubicBezTo>
                  <a:cubicBezTo>
                    <a:pt x="635000" y="1149350"/>
                    <a:pt x="876300" y="1339850"/>
                    <a:pt x="895352" y="1339850"/>
                  </a:cubicBezTo>
                  <a:cubicBezTo>
                    <a:pt x="914400" y="1339850"/>
                    <a:pt x="958852" y="1295400"/>
                    <a:pt x="958852" y="1263650"/>
                  </a:cubicBezTo>
                  <a:cubicBezTo>
                    <a:pt x="958852" y="1206500"/>
                    <a:pt x="565152" y="1022350"/>
                    <a:pt x="539752" y="1016000"/>
                  </a:cubicBezTo>
                  <a:close/>
                  <a:moveTo>
                    <a:pt x="397670" y="1106984"/>
                  </a:moveTo>
                  <a:cubicBezTo>
                    <a:pt x="325042" y="1103710"/>
                    <a:pt x="252414" y="1119188"/>
                    <a:pt x="190500" y="1123950"/>
                  </a:cubicBezTo>
                  <a:cubicBezTo>
                    <a:pt x="190500" y="1155700"/>
                    <a:pt x="190500" y="1187450"/>
                    <a:pt x="184152" y="1358900"/>
                  </a:cubicBezTo>
                  <a:lnTo>
                    <a:pt x="152400" y="1752600"/>
                  </a:lnTo>
                  <a:cubicBezTo>
                    <a:pt x="209552" y="1746250"/>
                    <a:pt x="285752" y="1733550"/>
                    <a:pt x="298452" y="1733550"/>
                  </a:cubicBezTo>
                  <a:cubicBezTo>
                    <a:pt x="349252" y="1733550"/>
                    <a:pt x="463552" y="1752600"/>
                    <a:pt x="501652" y="1784350"/>
                  </a:cubicBezTo>
                  <a:cubicBezTo>
                    <a:pt x="488952" y="1689100"/>
                    <a:pt x="476252" y="1593850"/>
                    <a:pt x="469900" y="1492250"/>
                  </a:cubicBezTo>
                  <a:lnTo>
                    <a:pt x="469900" y="1117600"/>
                  </a:lnTo>
                  <a:cubicBezTo>
                    <a:pt x="446088" y="1111250"/>
                    <a:pt x="421880" y="1108075"/>
                    <a:pt x="397670" y="1106984"/>
                  </a:cubicBezTo>
                  <a:close/>
                  <a:moveTo>
                    <a:pt x="260944" y="1796355"/>
                  </a:moveTo>
                  <a:cubicBezTo>
                    <a:pt x="205582" y="1796653"/>
                    <a:pt x="127000" y="1804988"/>
                    <a:pt x="127000" y="1866900"/>
                  </a:cubicBezTo>
                  <a:cubicBezTo>
                    <a:pt x="127000" y="1898650"/>
                    <a:pt x="196852" y="1943100"/>
                    <a:pt x="215900" y="1949450"/>
                  </a:cubicBezTo>
                  <a:cubicBezTo>
                    <a:pt x="260352" y="1974850"/>
                    <a:pt x="304800" y="1974850"/>
                    <a:pt x="349252" y="1974850"/>
                  </a:cubicBezTo>
                  <a:cubicBezTo>
                    <a:pt x="349252" y="1974850"/>
                    <a:pt x="488952" y="1974850"/>
                    <a:pt x="488952" y="1924050"/>
                  </a:cubicBezTo>
                  <a:cubicBezTo>
                    <a:pt x="488952" y="1885950"/>
                    <a:pt x="349252" y="1873250"/>
                    <a:pt x="336552" y="1873250"/>
                  </a:cubicBezTo>
                  <a:cubicBezTo>
                    <a:pt x="317500" y="1873250"/>
                    <a:pt x="317500" y="1873250"/>
                    <a:pt x="311152" y="1879600"/>
                  </a:cubicBezTo>
                  <a:cubicBezTo>
                    <a:pt x="336552" y="1885950"/>
                    <a:pt x="361952" y="1885950"/>
                    <a:pt x="381000" y="1892300"/>
                  </a:cubicBezTo>
                  <a:cubicBezTo>
                    <a:pt x="393700" y="1898650"/>
                    <a:pt x="406400" y="1905000"/>
                    <a:pt x="406400" y="1924050"/>
                  </a:cubicBezTo>
                  <a:cubicBezTo>
                    <a:pt x="406400" y="1943100"/>
                    <a:pt x="381000" y="1955800"/>
                    <a:pt x="368300" y="1955800"/>
                  </a:cubicBezTo>
                  <a:cubicBezTo>
                    <a:pt x="349252" y="1955800"/>
                    <a:pt x="241300" y="1936750"/>
                    <a:pt x="241300" y="1879600"/>
                  </a:cubicBezTo>
                  <a:cubicBezTo>
                    <a:pt x="241300" y="1809750"/>
                    <a:pt x="304800" y="1816100"/>
                    <a:pt x="349252" y="1816100"/>
                  </a:cubicBezTo>
                  <a:cubicBezTo>
                    <a:pt x="361952" y="1816100"/>
                    <a:pt x="425452" y="1822450"/>
                    <a:pt x="463552" y="1835150"/>
                  </a:cubicBezTo>
                  <a:cubicBezTo>
                    <a:pt x="419100" y="1790700"/>
                    <a:pt x="342900" y="1797050"/>
                    <a:pt x="304800" y="1797050"/>
                  </a:cubicBezTo>
                  <a:cubicBezTo>
                    <a:pt x="295276" y="1797050"/>
                    <a:pt x="279400" y="1796256"/>
                    <a:pt x="260944" y="1796355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96544279-D328-2197-BFEB-D52BA0F9D0EA}"/>
              </a:ext>
            </a:extLst>
          </p:cNvPr>
          <p:cNvGrpSpPr/>
          <p:nvPr/>
        </p:nvGrpSpPr>
        <p:grpSpPr>
          <a:xfrm>
            <a:off x="4414832" y="4774346"/>
            <a:ext cx="1301752" cy="1320800"/>
            <a:chOff x="20187412" y="-7668401"/>
            <a:chExt cx="1301752" cy="1320800"/>
          </a:xfrm>
          <a:noFill/>
        </p:grpSpPr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0711C27F-7490-3D3C-5CAE-8BD4ABC80DB7}"/>
                </a:ext>
              </a:extLst>
            </p:cNvPr>
            <p:cNvSpPr/>
            <p:nvPr/>
          </p:nvSpPr>
          <p:spPr>
            <a:xfrm>
              <a:off x="20943064" y="-7350900"/>
              <a:ext cx="190500" cy="184557"/>
            </a:xfrm>
            <a:custGeom>
              <a:avLst/>
              <a:gdLst>
                <a:gd name="connsiteX0" fmla="*/ 101600 w 190500"/>
                <a:gd name="connsiteY0" fmla="*/ 0 h 184557"/>
                <a:gd name="connsiteX1" fmla="*/ 190500 w 190500"/>
                <a:gd name="connsiteY1" fmla="*/ 101600 h 184557"/>
                <a:gd name="connsiteX2" fmla="*/ 165100 w 190500"/>
                <a:gd name="connsiteY2" fmla="*/ 184150 h 184557"/>
                <a:gd name="connsiteX3" fmla="*/ 146048 w 190500"/>
                <a:gd name="connsiteY3" fmla="*/ 101600 h 184557"/>
                <a:gd name="connsiteX4" fmla="*/ 101600 w 190500"/>
                <a:gd name="connsiteY4" fmla="*/ 44450 h 184557"/>
                <a:gd name="connsiteX5" fmla="*/ 19048 w 190500"/>
                <a:gd name="connsiteY5" fmla="*/ 146050 h 184557"/>
                <a:gd name="connsiteX6" fmla="*/ 0 w 190500"/>
                <a:gd name="connsiteY6" fmla="*/ 120650 h 184557"/>
                <a:gd name="connsiteX7" fmla="*/ 101600 w 190500"/>
                <a:gd name="connsiteY7" fmla="*/ 0 h 18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84557">
                  <a:moveTo>
                    <a:pt x="101600" y="0"/>
                  </a:moveTo>
                  <a:cubicBezTo>
                    <a:pt x="165100" y="0"/>
                    <a:pt x="190500" y="63500"/>
                    <a:pt x="190500" y="101600"/>
                  </a:cubicBezTo>
                  <a:cubicBezTo>
                    <a:pt x="190500" y="120650"/>
                    <a:pt x="177800" y="158750"/>
                    <a:pt x="165100" y="184150"/>
                  </a:cubicBezTo>
                  <a:cubicBezTo>
                    <a:pt x="127000" y="190500"/>
                    <a:pt x="146048" y="120650"/>
                    <a:pt x="146048" y="101600"/>
                  </a:cubicBezTo>
                  <a:cubicBezTo>
                    <a:pt x="146048" y="69850"/>
                    <a:pt x="127000" y="44450"/>
                    <a:pt x="101600" y="44450"/>
                  </a:cubicBezTo>
                  <a:cubicBezTo>
                    <a:pt x="44448" y="44450"/>
                    <a:pt x="50800" y="120650"/>
                    <a:pt x="19048" y="146050"/>
                  </a:cubicBezTo>
                  <a:cubicBezTo>
                    <a:pt x="12700" y="139700"/>
                    <a:pt x="0" y="133350"/>
                    <a:pt x="0" y="120650"/>
                  </a:cubicBezTo>
                  <a:cubicBezTo>
                    <a:pt x="0" y="76200"/>
                    <a:pt x="44448" y="0"/>
                    <a:pt x="1016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1F92D57A-BB51-9DF9-51B1-1DC0BD4B22D3}"/>
                </a:ext>
              </a:extLst>
            </p:cNvPr>
            <p:cNvSpPr/>
            <p:nvPr/>
          </p:nvSpPr>
          <p:spPr>
            <a:xfrm>
              <a:off x="20549364" y="-7249301"/>
              <a:ext cx="793748" cy="533400"/>
            </a:xfrm>
            <a:custGeom>
              <a:avLst/>
              <a:gdLst>
                <a:gd name="connsiteX0" fmla="*/ 177800 w 793748"/>
                <a:gd name="connsiteY0" fmla="*/ 0 h 533400"/>
                <a:gd name="connsiteX1" fmla="*/ 368300 w 793748"/>
                <a:gd name="connsiteY1" fmla="*/ 184150 h 533400"/>
                <a:gd name="connsiteX2" fmla="*/ 355600 w 793748"/>
                <a:gd name="connsiteY2" fmla="*/ 260350 h 533400"/>
                <a:gd name="connsiteX3" fmla="*/ 393700 w 793748"/>
                <a:gd name="connsiteY3" fmla="*/ 273050 h 533400"/>
                <a:gd name="connsiteX4" fmla="*/ 584200 w 793748"/>
                <a:gd name="connsiteY4" fmla="*/ 127000 h 533400"/>
                <a:gd name="connsiteX5" fmla="*/ 793748 w 793748"/>
                <a:gd name="connsiteY5" fmla="*/ 323850 h 533400"/>
                <a:gd name="connsiteX6" fmla="*/ 596900 w 793748"/>
                <a:gd name="connsiteY6" fmla="*/ 533400 h 533400"/>
                <a:gd name="connsiteX7" fmla="*/ 393700 w 793748"/>
                <a:gd name="connsiteY7" fmla="*/ 330200 h 533400"/>
                <a:gd name="connsiteX8" fmla="*/ 336548 w 793748"/>
                <a:gd name="connsiteY8" fmla="*/ 298450 h 533400"/>
                <a:gd name="connsiteX9" fmla="*/ 292100 w 793748"/>
                <a:gd name="connsiteY9" fmla="*/ 336550 h 533400"/>
                <a:gd name="connsiteX10" fmla="*/ 177800 w 793748"/>
                <a:gd name="connsiteY10" fmla="*/ 381000 h 533400"/>
                <a:gd name="connsiteX11" fmla="*/ 0 w 793748"/>
                <a:gd name="connsiteY11" fmla="*/ 203200 h 533400"/>
                <a:gd name="connsiteX12" fmla="*/ 177800 w 793748"/>
                <a:gd name="connsiteY12" fmla="*/ 0 h 533400"/>
                <a:gd name="connsiteX13" fmla="*/ 177800 w 793748"/>
                <a:gd name="connsiteY13" fmla="*/ 50800 h 533400"/>
                <a:gd name="connsiteX14" fmla="*/ 50800 w 793748"/>
                <a:gd name="connsiteY14" fmla="*/ 203200 h 533400"/>
                <a:gd name="connsiteX15" fmla="*/ 177800 w 793748"/>
                <a:gd name="connsiteY15" fmla="*/ 336550 h 533400"/>
                <a:gd name="connsiteX16" fmla="*/ 317500 w 793748"/>
                <a:gd name="connsiteY16" fmla="*/ 190500 h 533400"/>
                <a:gd name="connsiteX17" fmla="*/ 177800 w 793748"/>
                <a:gd name="connsiteY17" fmla="*/ 50800 h 533400"/>
                <a:gd name="connsiteX18" fmla="*/ 584200 w 793748"/>
                <a:gd name="connsiteY18" fmla="*/ 177800 h 533400"/>
                <a:gd name="connsiteX19" fmla="*/ 457200 w 793748"/>
                <a:gd name="connsiteY19" fmla="*/ 336550 h 533400"/>
                <a:gd name="connsiteX20" fmla="*/ 590548 w 793748"/>
                <a:gd name="connsiteY20" fmla="*/ 482600 h 533400"/>
                <a:gd name="connsiteX21" fmla="*/ 742948 w 793748"/>
                <a:gd name="connsiteY21" fmla="*/ 323850 h 533400"/>
                <a:gd name="connsiteX22" fmla="*/ 584200 w 793748"/>
                <a:gd name="connsiteY22" fmla="*/ 1778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93748" h="533400">
                  <a:moveTo>
                    <a:pt x="177800" y="0"/>
                  </a:moveTo>
                  <a:cubicBezTo>
                    <a:pt x="273048" y="0"/>
                    <a:pt x="368300" y="69850"/>
                    <a:pt x="368300" y="184150"/>
                  </a:cubicBezTo>
                  <a:cubicBezTo>
                    <a:pt x="368300" y="196850"/>
                    <a:pt x="361948" y="228600"/>
                    <a:pt x="355600" y="260350"/>
                  </a:cubicBezTo>
                  <a:cubicBezTo>
                    <a:pt x="368300" y="266700"/>
                    <a:pt x="381000" y="273050"/>
                    <a:pt x="393700" y="273050"/>
                  </a:cubicBezTo>
                  <a:cubicBezTo>
                    <a:pt x="412748" y="273050"/>
                    <a:pt x="450848" y="127000"/>
                    <a:pt x="584200" y="127000"/>
                  </a:cubicBezTo>
                  <a:cubicBezTo>
                    <a:pt x="704848" y="127000"/>
                    <a:pt x="793748" y="228600"/>
                    <a:pt x="793748" y="323850"/>
                  </a:cubicBezTo>
                  <a:cubicBezTo>
                    <a:pt x="793748" y="431800"/>
                    <a:pt x="704848" y="533400"/>
                    <a:pt x="596900" y="533400"/>
                  </a:cubicBezTo>
                  <a:cubicBezTo>
                    <a:pt x="501648" y="533400"/>
                    <a:pt x="406400" y="463550"/>
                    <a:pt x="393700" y="330200"/>
                  </a:cubicBezTo>
                  <a:cubicBezTo>
                    <a:pt x="381000" y="311150"/>
                    <a:pt x="349248" y="298450"/>
                    <a:pt x="336548" y="298450"/>
                  </a:cubicBezTo>
                  <a:cubicBezTo>
                    <a:pt x="317500" y="298450"/>
                    <a:pt x="304800" y="330200"/>
                    <a:pt x="292100" y="336550"/>
                  </a:cubicBezTo>
                  <a:cubicBezTo>
                    <a:pt x="215900" y="387350"/>
                    <a:pt x="228600" y="381000"/>
                    <a:pt x="177800" y="381000"/>
                  </a:cubicBezTo>
                  <a:cubicBezTo>
                    <a:pt x="69848" y="381000"/>
                    <a:pt x="0" y="285750"/>
                    <a:pt x="0" y="203200"/>
                  </a:cubicBezTo>
                  <a:cubicBezTo>
                    <a:pt x="0" y="95250"/>
                    <a:pt x="63500" y="0"/>
                    <a:pt x="177800" y="0"/>
                  </a:cubicBezTo>
                  <a:close/>
                  <a:moveTo>
                    <a:pt x="177800" y="50800"/>
                  </a:moveTo>
                  <a:cubicBezTo>
                    <a:pt x="95248" y="50800"/>
                    <a:pt x="50800" y="133350"/>
                    <a:pt x="50800" y="203200"/>
                  </a:cubicBezTo>
                  <a:cubicBezTo>
                    <a:pt x="50800" y="260350"/>
                    <a:pt x="120648" y="336550"/>
                    <a:pt x="177800" y="336550"/>
                  </a:cubicBezTo>
                  <a:cubicBezTo>
                    <a:pt x="241300" y="336550"/>
                    <a:pt x="317500" y="266700"/>
                    <a:pt x="317500" y="190500"/>
                  </a:cubicBezTo>
                  <a:cubicBezTo>
                    <a:pt x="317500" y="120650"/>
                    <a:pt x="241300" y="50800"/>
                    <a:pt x="177800" y="50800"/>
                  </a:cubicBezTo>
                  <a:close/>
                  <a:moveTo>
                    <a:pt x="584200" y="177800"/>
                  </a:moveTo>
                  <a:cubicBezTo>
                    <a:pt x="495300" y="177800"/>
                    <a:pt x="457200" y="260350"/>
                    <a:pt x="457200" y="336550"/>
                  </a:cubicBezTo>
                  <a:cubicBezTo>
                    <a:pt x="457200" y="412750"/>
                    <a:pt x="495300" y="482600"/>
                    <a:pt x="590548" y="482600"/>
                  </a:cubicBezTo>
                  <a:cubicBezTo>
                    <a:pt x="666748" y="482600"/>
                    <a:pt x="742948" y="406400"/>
                    <a:pt x="742948" y="323850"/>
                  </a:cubicBezTo>
                  <a:cubicBezTo>
                    <a:pt x="742948" y="247650"/>
                    <a:pt x="654048" y="177800"/>
                    <a:pt x="584200" y="1778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24B80D3-B1BE-A311-FDF4-34ECD1ED07B2}"/>
                </a:ext>
              </a:extLst>
            </p:cNvPr>
            <p:cNvSpPr/>
            <p:nvPr/>
          </p:nvSpPr>
          <p:spPr>
            <a:xfrm>
              <a:off x="20714464" y="-7071501"/>
              <a:ext cx="50800" cy="44450"/>
            </a:xfrm>
            <a:custGeom>
              <a:avLst/>
              <a:gdLst>
                <a:gd name="connsiteX0" fmla="*/ 12700 w 50800"/>
                <a:gd name="connsiteY0" fmla="*/ 0 h 44450"/>
                <a:gd name="connsiteX1" fmla="*/ 44448 w 50800"/>
                <a:gd name="connsiteY1" fmla="*/ 0 h 44450"/>
                <a:gd name="connsiteX2" fmla="*/ 50800 w 50800"/>
                <a:gd name="connsiteY2" fmla="*/ 19050 h 44450"/>
                <a:gd name="connsiteX3" fmla="*/ 25400 w 50800"/>
                <a:gd name="connsiteY3" fmla="*/ 44450 h 44450"/>
                <a:gd name="connsiteX4" fmla="*/ 0 w 50800"/>
                <a:gd name="connsiteY4" fmla="*/ 19050 h 44450"/>
                <a:gd name="connsiteX5" fmla="*/ 12700 w 50800"/>
                <a:gd name="connsiteY5" fmla="*/ 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" h="44450">
                  <a:moveTo>
                    <a:pt x="12700" y="0"/>
                  </a:moveTo>
                  <a:lnTo>
                    <a:pt x="44448" y="0"/>
                  </a:lnTo>
                  <a:cubicBezTo>
                    <a:pt x="44448" y="6350"/>
                    <a:pt x="50800" y="6350"/>
                    <a:pt x="50800" y="19050"/>
                  </a:cubicBezTo>
                  <a:cubicBezTo>
                    <a:pt x="50800" y="38100"/>
                    <a:pt x="44448" y="44450"/>
                    <a:pt x="25400" y="44450"/>
                  </a:cubicBezTo>
                  <a:cubicBezTo>
                    <a:pt x="12700" y="44450"/>
                    <a:pt x="0" y="38100"/>
                    <a:pt x="0" y="19050"/>
                  </a:cubicBezTo>
                  <a:cubicBezTo>
                    <a:pt x="0" y="6350"/>
                    <a:pt x="6348" y="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9D12C06-AC49-1A8A-0E64-B759E55F9BA8}"/>
                </a:ext>
              </a:extLst>
            </p:cNvPr>
            <p:cNvSpPr/>
            <p:nvPr/>
          </p:nvSpPr>
          <p:spPr>
            <a:xfrm>
              <a:off x="21108164" y="-6944501"/>
              <a:ext cx="44448" cy="57150"/>
            </a:xfrm>
            <a:custGeom>
              <a:avLst/>
              <a:gdLst>
                <a:gd name="connsiteX0" fmla="*/ 12700 w 44448"/>
                <a:gd name="connsiteY0" fmla="*/ 0 h 57150"/>
                <a:gd name="connsiteX1" fmla="*/ 44448 w 44448"/>
                <a:gd name="connsiteY1" fmla="*/ 0 h 57150"/>
                <a:gd name="connsiteX2" fmla="*/ 44448 w 44448"/>
                <a:gd name="connsiteY2" fmla="*/ 44450 h 57150"/>
                <a:gd name="connsiteX3" fmla="*/ 31748 w 44448"/>
                <a:gd name="connsiteY3" fmla="*/ 57150 h 57150"/>
                <a:gd name="connsiteX4" fmla="*/ 6348 w 44448"/>
                <a:gd name="connsiteY4" fmla="*/ 57150 h 57150"/>
                <a:gd name="connsiteX5" fmla="*/ 0 w 44448"/>
                <a:gd name="connsiteY5" fmla="*/ 31750 h 57150"/>
                <a:gd name="connsiteX6" fmla="*/ 12700 w 44448"/>
                <a:gd name="connsiteY6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48" h="57150">
                  <a:moveTo>
                    <a:pt x="12700" y="0"/>
                  </a:moveTo>
                  <a:lnTo>
                    <a:pt x="44448" y="0"/>
                  </a:lnTo>
                  <a:lnTo>
                    <a:pt x="44448" y="44450"/>
                  </a:lnTo>
                  <a:lnTo>
                    <a:pt x="31748" y="57150"/>
                  </a:lnTo>
                  <a:lnTo>
                    <a:pt x="6348" y="57150"/>
                  </a:lnTo>
                  <a:cubicBezTo>
                    <a:pt x="0" y="50800"/>
                    <a:pt x="0" y="44450"/>
                    <a:pt x="0" y="31750"/>
                  </a:cubicBezTo>
                  <a:cubicBezTo>
                    <a:pt x="0" y="12700"/>
                    <a:pt x="0" y="1270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99AF996-F12D-D782-19AC-60C23818B035}"/>
                </a:ext>
              </a:extLst>
            </p:cNvPr>
            <p:cNvSpPr/>
            <p:nvPr/>
          </p:nvSpPr>
          <p:spPr>
            <a:xfrm>
              <a:off x="20187412" y="-7668401"/>
              <a:ext cx="1301752" cy="1320800"/>
            </a:xfrm>
            <a:custGeom>
              <a:avLst/>
              <a:gdLst>
                <a:gd name="connsiteX0" fmla="*/ 977900 w 1301752"/>
                <a:gd name="connsiteY0" fmla="*/ 0 h 1320800"/>
                <a:gd name="connsiteX1" fmla="*/ 1009652 w 1301752"/>
                <a:gd name="connsiteY1" fmla="*/ 19050 h 1320800"/>
                <a:gd name="connsiteX2" fmla="*/ 1047752 w 1301752"/>
                <a:gd name="connsiteY2" fmla="*/ 133350 h 1320800"/>
                <a:gd name="connsiteX3" fmla="*/ 1231900 w 1301752"/>
                <a:gd name="connsiteY3" fmla="*/ 615950 h 1320800"/>
                <a:gd name="connsiteX4" fmla="*/ 1301752 w 1301752"/>
                <a:gd name="connsiteY4" fmla="*/ 939800 h 1320800"/>
                <a:gd name="connsiteX5" fmla="*/ 1047752 w 1301752"/>
                <a:gd name="connsiteY5" fmla="*/ 1320800 h 1320800"/>
                <a:gd name="connsiteX6" fmla="*/ 647700 w 1301752"/>
                <a:gd name="connsiteY6" fmla="*/ 965200 h 1320800"/>
                <a:gd name="connsiteX7" fmla="*/ 641352 w 1301752"/>
                <a:gd name="connsiteY7" fmla="*/ 946150 h 1320800"/>
                <a:gd name="connsiteX8" fmla="*/ 311152 w 1301752"/>
                <a:gd name="connsiteY8" fmla="*/ 1060450 h 1320800"/>
                <a:gd name="connsiteX9" fmla="*/ 0 w 1301752"/>
                <a:gd name="connsiteY9" fmla="*/ 819150 h 1320800"/>
                <a:gd name="connsiteX10" fmla="*/ 742952 w 1301752"/>
                <a:gd name="connsiteY10" fmla="*/ 146050 h 1320800"/>
                <a:gd name="connsiteX11" fmla="*/ 977900 w 1301752"/>
                <a:gd name="connsiteY11" fmla="*/ 0 h 1320800"/>
                <a:gd name="connsiteX12" fmla="*/ 857252 w 1301752"/>
                <a:gd name="connsiteY12" fmla="*/ 317500 h 1320800"/>
                <a:gd name="connsiteX13" fmla="*/ 755652 w 1301752"/>
                <a:gd name="connsiteY13" fmla="*/ 438150 h 1320800"/>
                <a:gd name="connsiteX14" fmla="*/ 774700 w 1301752"/>
                <a:gd name="connsiteY14" fmla="*/ 463550 h 1320800"/>
                <a:gd name="connsiteX15" fmla="*/ 857252 w 1301752"/>
                <a:gd name="connsiteY15" fmla="*/ 361950 h 1320800"/>
                <a:gd name="connsiteX16" fmla="*/ 901700 w 1301752"/>
                <a:gd name="connsiteY16" fmla="*/ 419100 h 1320800"/>
                <a:gd name="connsiteX17" fmla="*/ 920752 w 1301752"/>
                <a:gd name="connsiteY17" fmla="*/ 501650 h 1320800"/>
                <a:gd name="connsiteX18" fmla="*/ 946152 w 1301752"/>
                <a:gd name="connsiteY18" fmla="*/ 419100 h 1320800"/>
                <a:gd name="connsiteX19" fmla="*/ 857252 w 1301752"/>
                <a:gd name="connsiteY19" fmla="*/ 317500 h 1320800"/>
                <a:gd name="connsiteX20" fmla="*/ 539752 w 1301752"/>
                <a:gd name="connsiteY20" fmla="*/ 419100 h 1320800"/>
                <a:gd name="connsiteX21" fmla="*/ 361952 w 1301752"/>
                <a:gd name="connsiteY21" fmla="*/ 622300 h 1320800"/>
                <a:gd name="connsiteX22" fmla="*/ 539752 w 1301752"/>
                <a:gd name="connsiteY22" fmla="*/ 800100 h 1320800"/>
                <a:gd name="connsiteX23" fmla="*/ 654052 w 1301752"/>
                <a:gd name="connsiteY23" fmla="*/ 755650 h 1320800"/>
                <a:gd name="connsiteX24" fmla="*/ 698500 w 1301752"/>
                <a:gd name="connsiteY24" fmla="*/ 717550 h 1320800"/>
                <a:gd name="connsiteX25" fmla="*/ 755652 w 1301752"/>
                <a:gd name="connsiteY25" fmla="*/ 749300 h 1320800"/>
                <a:gd name="connsiteX26" fmla="*/ 958852 w 1301752"/>
                <a:gd name="connsiteY26" fmla="*/ 952500 h 1320800"/>
                <a:gd name="connsiteX27" fmla="*/ 1155700 w 1301752"/>
                <a:gd name="connsiteY27" fmla="*/ 742950 h 1320800"/>
                <a:gd name="connsiteX28" fmla="*/ 946152 w 1301752"/>
                <a:gd name="connsiteY28" fmla="*/ 546100 h 1320800"/>
                <a:gd name="connsiteX29" fmla="*/ 755652 w 1301752"/>
                <a:gd name="connsiteY29" fmla="*/ 692150 h 1320800"/>
                <a:gd name="connsiteX30" fmla="*/ 717552 w 1301752"/>
                <a:gd name="connsiteY30" fmla="*/ 679450 h 1320800"/>
                <a:gd name="connsiteX31" fmla="*/ 730252 w 1301752"/>
                <a:gd name="connsiteY31" fmla="*/ 603250 h 1320800"/>
                <a:gd name="connsiteX32" fmla="*/ 539752 w 1301752"/>
                <a:gd name="connsiteY32" fmla="*/ 41910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301752" h="1320800">
                  <a:moveTo>
                    <a:pt x="977900" y="0"/>
                  </a:moveTo>
                  <a:cubicBezTo>
                    <a:pt x="990600" y="0"/>
                    <a:pt x="1003300" y="0"/>
                    <a:pt x="1009652" y="19050"/>
                  </a:cubicBezTo>
                  <a:cubicBezTo>
                    <a:pt x="1028700" y="50800"/>
                    <a:pt x="1028700" y="95250"/>
                    <a:pt x="1047752" y="133350"/>
                  </a:cubicBezTo>
                  <a:cubicBezTo>
                    <a:pt x="1117600" y="279400"/>
                    <a:pt x="1187452" y="463550"/>
                    <a:pt x="1231900" y="615950"/>
                  </a:cubicBezTo>
                  <a:cubicBezTo>
                    <a:pt x="1282700" y="781050"/>
                    <a:pt x="1301752" y="800100"/>
                    <a:pt x="1301752" y="939800"/>
                  </a:cubicBezTo>
                  <a:cubicBezTo>
                    <a:pt x="1301752" y="1104900"/>
                    <a:pt x="1238252" y="1320800"/>
                    <a:pt x="1047752" y="1320800"/>
                  </a:cubicBezTo>
                  <a:cubicBezTo>
                    <a:pt x="869952" y="1320800"/>
                    <a:pt x="679452" y="1168400"/>
                    <a:pt x="647700" y="965200"/>
                  </a:cubicBezTo>
                  <a:cubicBezTo>
                    <a:pt x="647700" y="958850"/>
                    <a:pt x="647700" y="952500"/>
                    <a:pt x="641352" y="946150"/>
                  </a:cubicBezTo>
                  <a:cubicBezTo>
                    <a:pt x="539752" y="1022350"/>
                    <a:pt x="406400" y="1060450"/>
                    <a:pt x="311152" y="1060450"/>
                  </a:cubicBezTo>
                  <a:cubicBezTo>
                    <a:pt x="177800" y="1060450"/>
                    <a:pt x="0" y="990600"/>
                    <a:pt x="0" y="819150"/>
                  </a:cubicBezTo>
                  <a:cubicBezTo>
                    <a:pt x="0" y="527050"/>
                    <a:pt x="615952" y="222250"/>
                    <a:pt x="742952" y="146050"/>
                  </a:cubicBezTo>
                  <a:cubicBezTo>
                    <a:pt x="762000" y="133350"/>
                    <a:pt x="946152" y="0"/>
                    <a:pt x="977900" y="0"/>
                  </a:cubicBezTo>
                  <a:close/>
                  <a:moveTo>
                    <a:pt x="857252" y="317500"/>
                  </a:moveTo>
                  <a:cubicBezTo>
                    <a:pt x="800100" y="317500"/>
                    <a:pt x="755652" y="393700"/>
                    <a:pt x="755652" y="438150"/>
                  </a:cubicBezTo>
                  <a:cubicBezTo>
                    <a:pt x="755652" y="450850"/>
                    <a:pt x="768352" y="457200"/>
                    <a:pt x="774700" y="463550"/>
                  </a:cubicBezTo>
                  <a:cubicBezTo>
                    <a:pt x="806452" y="438150"/>
                    <a:pt x="800100" y="361950"/>
                    <a:pt x="857252" y="361950"/>
                  </a:cubicBezTo>
                  <a:cubicBezTo>
                    <a:pt x="882652" y="361950"/>
                    <a:pt x="901700" y="387350"/>
                    <a:pt x="901700" y="419100"/>
                  </a:cubicBezTo>
                  <a:cubicBezTo>
                    <a:pt x="901700" y="438150"/>
                    <a:pt x="882652" y="508000"/>
                    <a:pt x="920752" y="501650"/>
                  </a:cubicBezTo>
                  <a:cubicBezTo>
                    <a:pt x="933452" y="476250"/>
                    <a:pt x="946152" y="438150"/>
                    <a:pt x="946152" y="419100"/>
                  </a:cubicBezTo>
                  <a:cubicBezTo>
                    <a:pt x="946152" y="381000"/>
                    <a:pt x="920752" y="317500"/>
                    <a:pt x="857252" y="317500"/>
                  </a:cubicBezTo>
                  <a:close/>
                  <a:moveTo>
                    <a:pt x="539752" y="419100"/>
                  </a:moveTo>
                  <a:cubicBezTo>
                    <a:pt x="425452" y="419100"/>
                    <a:pt x="361952" y="514350"/>
                    <a:pt x="361952" y="622300"/>
                  </a:cubicBezTo>
                  <a:cubicBezTo>
                    <a:pt x="361952" y="704850"/>
                    <a:pt x="431800" y="800100"/>
                    <a:pt x="539752" y="800100"/>
                  </a:cubicBezTo>
                  <a:cubicBezTo>
                    <a:pt x="590552" y="800100"/>
                    <a:pt x="577852" y="806450"/>
                    <a:pt x="654052" y="755650"/>
                  </a:cubicBezTo>
                  <a:cubicBezTo>
                    <a:pt x="666752" y="749300"/>
                    <a:pt x="679452" y="717550"/>
                    <a:pt x="698500" y="717550"/>
                  </a:cubicBezTo>
                  <a:cubicBezTo>
                    <a:pt x="711200" y="717550"/>
                    <a:pt x="742952" y="730250"/>
                    <a:pt x="755652" y="749300"/>
                  </a:cubicBezTo>
                  <a:cubicBezTo>
                    <a:pt x="768352" y="882650"/>
                    <a:pt x="863600" y="952500"/>
                    <a:pt x="958852" y="952500"/>
                  </a:cubicBezTo>
                  <a:cubicBezTo>
                    <a:pt x="1066800" y="952500"/>
                    <a:pt x="1155700" y="850900"/>
                    <a:pt x="1155700" y="742950"/>
                  </a:cubicBezTo>
                  <a:cubicBezTo>
                    <a:pt x="1155700" y="647700"/>
                    <a:pt x="1066800" y="546100"/>
                    <a:pt x="946152" y="546100"/>
                  </a:cubicBezTo>
                  <a:cubicBezTo>
                    <a:pt x="812800" y="546100"/>
                    <a:pt x="774700" y="692150"/>
                    <a:pt x="755652" y="692150"/>
                  </a:cubicBezTo>
                  <a:cubicBezTo>
                    <a:pt x="742952" y="692150"/>
                    <a:pt x="730252" y="685800"/>
                    <a:pt x="717552" y="679450"/>
                  </a:cubicBezTo>
                  <a:cubicBezTo>
                    <a:pt x="723900" y="647700"/>
                    <a:pt x="730252" y="615950"/>
                    <a:pt x="730252" y="603250"/>
                  </a:cubicBezTo>
                  <a:cubicBezTo>
                    <a:pt x="730252" y="488950"/>
                    <a:pt x="635000" y="419100"/>
                    <a:pt x="539752" y="4191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4EF666F-D310-9A8C-760F-193F2036A90B}"/>
                </a:ext>
              </a:extLst>
            </p:cNvPr>
            <p:cNvSpPr/>
            <p:nvPr/>
          </p:nvSpPr>
          <p:spPr>
            <a:xfrm>
              <a:off x="20600164" y="-7198501"/>
              <a:ext cx="266700" cy="285750"/>
            </a:xfrm>
            <a:custGeom>
              <a:avLst/>
              <a:gdLst>
                <a:gd name="connsiteX0" fmla="*/ 127000 w 266700"/>
                <a:gd name="connsiteY0" fmla="*/ 0 h 285750"/>
                <a:gd name="connsiteX1" fmla="*/ 266700 w 266700"/>
                <a:gd name="connsiteY1" fmla="*/ 139700 h 285750"/>
                <a:gd name="connsiteX2" fmla="*/ 127000 w 266700"/>
                <a:gd name="connsiteY2" fmla="*/ 285750 h 285750"/>
                <a:gd name="connsiteX3" fmla="*/ 0 w 266700"/>
                <a:gd name="connsiteY3" fmla="*/ 152400 h 285750"/>
                <a:gd name="connsiteX4" fmla="*/ 127000 w 266700"/>
                <a:gd name="connsiteY4" fmla="*/ 0 h 285750"/>
                <a:gd name="connsiteX5" fmla="*/ 127000 w 266700"/>
                <a:gd name="connsiteY5" fmla="*/ 127000 h 285750"/>
                <a:gd name="connsiteX6" fmla="*/ 114300 w 266700"/>
                <a:gd name="connsiteY6" fmla="*/ 146050 h 285750"/>
                <a:gd name="connsiteX7" fmla="*/ 139700 w 266700"/>
                <a:gd name="connsiteY7" fmla="*/ 171450 h 285750"/>
                <a:gd name="connsiteX8" fmla="*/ 165100 w 266700"/>
                <a:gd name="connsiteY8" fmla="*/ 146050 h 285750"/>
                <a:gd name="connsiteX9" fmla="*/ 158748 w 266700"/>
                <a:gd name="connsiteY9" fmla="*/ 127000 h 285750"/>
                <a:gd name="connsiteX10" fmla="*/ 127000 w 266700"/>
                <a:gd name="connsiteY10" fmla="*/ 1270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700" h="285750">
                  <a:moveTo>
                    <a:pt x="127000" y="0"/>
                  </a:moveTo>
                  <a:cubicBezTo>
                    <a:pt x="190500" y="0"/>
                    <a:pt x="266700" y="69850"/>
                    <a:pt x="266700" y="139700"/>
                  </a:cubicBezTo>
                  <a:cubicBezTo>
                    <a:pt x="266700" y="215900"/>
                    <a:pt x="190500" y="285750"/>
                    <a:pt x="127000" y="285750"/>
                  </a:cubicBezTo>
                  <a:cubicBezTo>
                    <a:pt x="69848" y="285750"/>
                    <a:pt x="0" y="209550"/>
                    <a:pt x="0" y="152400"/>
                  </a:cubicBezTo>
                  <a:cubicBezTo>
                    <a:pt x="0" y="82550"/>
                    <a:pt x="44448" y="0"/>
                    <a:pt x="127000" y="0"/>
                  </a:cubicBezTo>
                  <a:close/>
                  <a:moveTo>
                    <a:pt x="127000" y="127000"/>
                  </a:moveTo>
                  <a:cubicBezTo>
                    <a:pt x="120648" y="127000"/>
                    <a:pt x="114300" y="133350"/>
                    <a:pt x="114300" y="146050"/>
                  </a:cubicBezTo>
                  <a:cubicBezTo>
                    <a:pt x="114300" y="165100"/>
                    <a:pt x="127000" y="171450"/>
                    <a:pt x="139700" y="171450"/>
                  </a:cubicBezTo>
                  <a:cubicBezTo>
                    <a:pt x="158748" y="171450"/>
                    <a:pt x="165100" y="165100"/>
                    <a:pt x="165100" y="146050"/>
                  </a:cubicBezTo>
                  <a:cubicBezTo>
                    <a:pt x="165100" y="133350"/>
                    <a:pt x="158748" y="133350"/>
                    <a:pt x="158748" y="127000"/>
                  </a:cubicBezTo>
                  <a:lnTo>
                    <a:pt x="1270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72D58F2-2DE9-07A2-C1BF-D85E77198BDD}"/>
                </a:ext>
              </a:extLst>
            </p:cNvPr>
            <p:cNvSpPr/>
            <p:nvPr/>
          </p:nvSpPr>
          <p:spPr>
            <a:xfrm>
              <a:off x="21006564" y="-7071501"/>
              <a:ext cx="285748" cy="304800"/>
            </a:xfrm>
            <a:custGeom>
              <a:avLst/>
              <a:gdLst>
                <a:gd name="connsiteX0" fmla="*/ 127000 w 285748"/>
                <a:gd name="connsiteY0" fmla="*/ 0 h 304800"/>
                <a:gd name="connsiteX1" fmla="*/ 285748 w 285748"/>
                <a:gd name="connsiteY1" fmla="*/ 146050 h 304800"/>
                <a:gd name="connsiteX2" fmla="*/ 133348 w 285748"/>
                <a:gd name="connsiteY2" fmla="*/ 304800 h 304800"/>
                <a:gd name="connsiteX3" fmla="*/ 0 w 285748"/>
                <a:gd name="connsiteY3" fmla="*/ 158750 h 304800"/>
                <a:gd name="connsiteX4" fmla="*/ 127000 w 285748"/>
                <a:gd name="connsiteY4" fmla="*/ 0 h 304800"/>
                <a:gd name="connsiteX5" fmla="*/ 114300 w 285748"/>
                <a:gd name="connsiteY5" fmla="*/ 127000 h 304800"/>
                <a:gd name="connsiteX6" fmla="*/ 101600 w 285748"/>
                <a:gd name="connsiteY6" fmla="*/ 158750 h 304800"/>
                <a:gd name="connsiteX7" fmla="*/ 107948 w 285748"/>
                <a:gd name="connsiteY7" fmla="*/ 184150 h 304800"/>
                <a:gd name="connsiteX8" fmla="*/ 133348 w 285748"/>
                <a:gd name="connsiteY8" fmla="*/ 184150 h 304800"/>
                <a:gd name="connsiteX9" fmla="*/ 146048 w 285748"/>
                <a:gd name="connsiteY9" fmla="*/ 171450 h 304800"/>
                <a:gd name="connsiteX10" fmla="*/ 146048 w 285748"/>
                <a:gd name="connsiteY10" fmla="*/ 127000 h 304800"/>
                <a:gd name="connsiteX11" fmla="*/ 114300 w 285748"/>
                <a:gd name="connsiteY11" fmla="*/ 1270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748" h="304800">
                  <a:moveTo>
                    <a:pt x="127000" y="0"/>
                  </a:moveTo>
                  <a:cubicBezTo>
                    <a:pt x="196848" y="0"/>
                    <a:pt x="285748" y="69850"/>
                    <a:pt x="285748" y="146050"/>
                  </a:cubicBezTo>
                  <a:cubicBezTo>
                    <a:pt x="285748" y="228600"/>
                    <a:pt x="209548" y="304800"/>
                    <a:pt x="133348" y="304800"/>
                  </a:cubicBezTo>
                  <a:cubicBezTo>
                    <a:pt x="38100" y="304800"/>
                    <a:pt x="0" y="234950"/>
                    <a:pt x="0" y="158750"/>
                  </a:cubicBezTo>
                  <a:cubicBezTo>
                    <a:pt x="0" y="82550"/>
                    <a:pt x="38100" y="0"/>
                    <a:pt x="127000" y="0"/>
                  </a:cubicBezTo>
                  <a:close/>
                  <a:moveTo>
                    <a:pt x="114300" y="127000"/>
                  </a:moveTo>
                  <a:cubicBezTo>
                    <a:pt x="101600" y="139700"/>
                    <a:pt x="101600" y="139700"/>
                    <a:pt x="101600" y="158750"/>
                  </a:cubicBezTo>
                  <a:cubicBezTo>
                    <a:pt x="101600" y="171450"/>
                    <a:pt x="101600" y="177800"/>
                    <a:pt x="107948" y="184150"/>
                  </a:cubicBezTo>
                  <a:lnTo>
                    <a:pt x="133348" y="184150"/>
                  </a:lnTo>
                  <a:lnTo>
                    <a:pt x="146048" y="171450"/>
                  </a:lnTo>
                  <a:lnTo>
                    <a:pt x="146048" y="127000"/>
                  </a:lnTo>
                  <a:lnTo>
                    <a:pt x="1143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0AD46267-648A-0195-DD78-5E73F4A7010A}"/>
              </a:ext>
            </a:extLst>
          </p:cNvPr>
          <p:cNvGrpSpPr/>
          <p:nvPr/>
        </p:nvGrpSpPr>
        <p:grpSpPr>
          <a:xfrm rot="19583752">
            <a:off x="7446032" y="508484"/>
            <a:ext cx="1105295" cy="1479157"/>
            <a:chOff x="22098765" y="-6804801"/>
            <a:chExt cx="1708205" cy="2286000"/>
          </a:xfrm>
          <a:noFill/>
        </p:grpSpPr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741DCC5-C265-D573-101E-2CB0CB0B7530}"/>
                </a:ext>
              </a:extLst>
            </p:cNvPr>
            <p:cNvSpPr/>
            <p:nvPr/>
          </p:nvSpPr>
          <p:spPr>
            <a:xfrm>
              <a:off x="22809964" y="-6538101"/>
              <a:ext cx="609600" cy="292100"/>
            </a:xfrm>
            <a:custGeom>
              <a:avLst/>
              <a:gdLst>
                <a:gd name="connsiteX0" fmla="*/ 387348 w 609600"/>
                <a:gd name="connsiteY0" fmla="*/ 0 h 292100"/>
                <a:gd name="connsiteX1" fmla="*/ 609600 w 609600"/>
                <a:gd name="connsiteY1" fmla="*/ 63500 h 292100"/>
                <a:gd name="connsiteX2" fmla="*/ 317500 w 609600"/>
                <a:gd name="connsiteY2" fmla="*/ 260350 h 292100"/>
                <a:gd name="connsiteX3" fmla="*/ 158748 w 609600"/>
                <a:gd name="connsiteY3" fmla="*/ 292100 h 292100"/>
                <a:gd name="connsiteX4" fmla="*/ 50800 w 609600"/>
                <a:gd name="connsiteY4" fmla="*/ 254000 h 292100"/>
                <a:gd name="connsiteX5" fmla="*/ 241300 w 609600"/>
                <a:gd name="connsiteY5" fmla="*/ 184150 h 292100"/>
                <a:gd name="connsiteX6" fmla="*/ 260348 w 609600"/>
                <a:gd name="connsiteY6" fmla="*/ 158750 h 292100"/>
                <a:gd name="connsiteX7" fmla="*/ 222248 w 609600"/>
                <a:gd name="connsiteY7" fmla="*/ 133350 h 292100"/>
                <a:gd name="connsiteX8" fmla="*/ 0 w 609600"/>
                <a:gd name="connsiteY8" fmla="*/ 203200 h 292100"/>
                <a:gd name="connsiteX9" fmla="*/ 387348 w 609600"/>
                <a:gd name="connsiteY9" fmla="*/ 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292100">
                  <a:moveTo>
                    <a:pt x="387348" y="0"/>
                  </a:moveTo>
                  <a:cubicBezTo>
                    <a:pt x="406400" y="0"/>
                    <a:pt x="609600" y="6350"/>
                    <a:pt x="609600" y="63500"/>
                  </a:cubicBezTo>
                  <a:cubicBezTo>
                    <a:pt x="609600" y="152400"/>
                    <a:pt x="342900" y="254000"/>
                    <a:pt x="317500" y="260350"/>
                  </a:cubicBezTo>
                  <a:cubicBezTo>
                    <a:pt x="266700" y="279400"/>
                    <a:pt x="177800" y="292100"/>
                    <a:pt x="158748" y="292100"/>
                  </a:cubicBezTo>
                  <a:cubicBezTo>
                    <a:pt x="120648" y="292100"/>
                    <a:pt x="101600" y="285750"/>
                    <a:pt x="50800" y="254000"/>
                  </a:cubicBezTo>
                  <a:cubicBezTo>
                    <a:pt x="114300" y="228600"/>
                    <a:pt x="177800" y="203200"/>
                    <a:pt x="241300" y="184150"/>
                  </a:cubicBezTo>
                  <a:cubicBezTo>
                    <a:pt x="247648" y="184150"/>
                    <a:pt x="260348" y="177800"/>
                    <a:pt x="260348" y="158750"/>
                  </a:cubicBezTo>
                  <a:cubicBezTo>
                    <a:pt x="260348" y="127000"/>
                    <a:pt x="234948" y="133350"/>
                    <a:pt x="222248" y="133350"/>
                  </a:cubicBezTo>
                  <a:cubicBezTo>
                    <a:pt x="203200" y="133350"/>
                    <a:pt x="76200" y="171450"/>
                    <a:pt x="0" y="203200"/>
                  </a:cubicBezTo>
                  <a:cubicBezTo>
                    <a:pt x="107948" y="19050"/>
                    <a:pt x="254000" y="0"/>
                    <a:pt x="387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52A4B0B-3356-8E90-639A-364C0DBD5E0F}"/>
                </a:ext>
              </a:extLst>
            </p:cNvPr>
            <p:cNvSpPr/>
            <p:nvPr/>
          </p:nvSpPr>
          <p:spPr>
            <a:xfrm>
              <a:off x="22486112" y="-6246001"/>
              <a:ext cx="311152" cy="577850"/>
            </a:xfrm>
            <a:custGeom>
              <a:avLst/>
              <a:gdLst>
                <a:gd name="connsiteX0" fmla="*/ 298452 w 311152"/>
                <a:gd name="connsiteY0" fmla="*/ 0 h 577850"/>
                <a:gd name="connsiteX1" fmla="*/ 311152 w 311152"/>
                <a:gd name="connsiteY1" fmla="*/ 95250 h 577850"/>
                <a:gd name="connsiteX2" fmla="*/ 260352 w 311152"/>
                <a:gd name="connsiteY2" fmla="*/ 311150 h 577850"/>
                <a:gd name="connsiteX3" fmla="*/ 69852 w 311152"/>
                <a:gd name="connsiteY3" fmla="*/ 577850 h 577850"/>
                <a:gd name="connsiteX4" fmla="*/ 0 w 311152"/>
                <a:gd name="connsiteY4" fmla="*/ 342900 h 577850"/>
                <a:gd name="connsiteX5" fmla="*/ 203200 w 311152"/>
                <a:gd name="connsiteY5" fmla="*/ 44450 h 577850"/>
                <a:gd name="connsiteX6" fmla="*/ 127000 w 311152"/>
                <a:gd name="connsiteY6" fmla="*/ 234950 h 577850"/>
                <a:gd name="connsiteX7" fmla="*/ 158752 w 311152"/>
                <a:gd name="connsiteY7" fmla="*/ 266700 h 577850"/>
                <a:gd name="connsiteX8" fmla="*/ 298452 w 311152"/>
                <a:gd name="connsiteY8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152" h="577850">
                  <a:moveTo>
                    <a:pt x="298452" y="0"/>
                  </a:moveTo>
                  <a:cubicBezTo>
                    <a:pt x="304800" y="31750"/>
                    <a:pt x="311152" y="82550"/>
                    <a:pt x="311152" y="95250"/>
                  </a:cubicBezTo>
                  <a:cubicBezTo>
                    <a:pt x="311152" y="171450"/>
                    <a:pt x="292100" y="241300"/>
                    <a:pt x="260352" y="311150"/>
                  </a:cubicBezTo>
                  <a:cubicBezTo>
                    <a:pt x="247652" y="342900"/>
                    <a:pt x="146052" y="577850"/>
                    <a:pt x="69852" y="577850"/>
                  </a:cubicBezTo>
                  <a:cubicBezTo>
                    <a:pt x="6352" y="577850"/>
                    <a:pt x="0" y="349250"/>
                    <a:pt x="0" y="342900"/>
                  </a:cubicBezTo>
                  <a:cubicBezTo>
                    <a:pt x="0" y="215900"/>
                    <a:pt x="38100" y="139700"/>
                    <a:pt x="203200" y="44450"/>
                  </a:cubicBezTo>
                  <a:cubicBezTo>
                    <a:pt x="171452" y="107950"/>
                    <a:pt x="127000" y="215900"/>
                    <a:pt x="127000" y="234950"/>
                  </a:cubicBezTo>
                  <a:cubicBezTo>
                    <a:pt x="127000" y="247650"/>
                    <a:pt x="139700" y="266700"/>
                    <a:pt x="158752" y="266700"/>
                  </a:cubicBezTo>
                  <a:cubicBezTo>
                    <a:pt x="196852" y="266700"/>
                    <a:pt x="247652" y="69850"/>
                    <a:pt x="298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7DA7DE3-F1B7-4D78-F783-7D3DFCF95CCA}"/>
                </a:ext>
              </a:extLst>
            </p:cNvPr>
            <p:cNvSpPr/>
            <p:nvPr/>
          </p:nvSpPr>
          <p:spPr>
            <a:xfrm>
              <a:off x="23083012" y="-5630051"/>
              <a:ext cx="666864" cy="914400"/>
            </a:xfrm>
            <a:custGeom>
              <a:avLst/>
              <a:gdLst>
                <a:gd name="connsiteX0" fmla="*/ 304800 w 666864"/>
                <a:gd name="connsiteY0" fmla="*/ 0 h 914400"/>
                <a:gd name="connsiteX1" fmla="*/ 666752 w 666864"/>
                <a:gd name="connsiteY1" fmla="*/ 736600 h 914400"/>
                <a:gd name="connsiteX2" fmla="*/ 590552 w 666864"/>
                <a:gd name="connsiteY2" fmla="*/ 914400 h 914400"/>
                <a:gd name="connsiteX3" fmla="*/ 457200 w 666864"/>
                <a:gd name="connsiteY3" fmla="*/ 857250 h 914400"/>
                <a:gd name="connsiteX4" fmla="*/ 349252 w 666864"/>
                <a:gd name="connsiteY4" fmla="*/ 768350 h 914400"/>
                <a:gd name="connsiteX5" fmla="*/ 0 w 666864"/>
                <a:gd name="connsiteY5" fmla="*/ 304800 h 914400"/>
                <a:gd name="connsiteX6" fmla="*/ 304800 w 666864"/>
                <a:gd name="connsiteY6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864" h="914400">
                  <a:moveTo>
                    <a:pt x="304800" y="0"/>
                  </a:moveTo>
                  <a:cubicBezTo>
                    <a:pt x="628652" y="0"/>
                    <a:pt x="666752" y="615950"/>
                    <a:pt x="666752" y="736600"/>
                  </a:cubicBezTo>
                  <a:cubicBezTo>
                    <a:pt x="666752" y="768350"/>
                    <a:pt x="673100" y="914400"/>
                    <a:pt x="590552" y="914400"/>
                  </a:cubicBezTo>
                  <a:cubicBezTo>
                    <a:pt x="577852" y="914400"/>
                    <a:pt x="495300" y="882650"/>
                    <a:pt x="457200" y="857250"/>
                  </a:cubicBezTo>
                  <a:cubicBezTo>
                    <a:pt x="419100" y="838200"/>
                    <a:pt x="387352" y="793750"/>
                    <a:pt x="349252" y="768350"/>
                  </a:cubicBezTo>
                  <a:cubicBezTo>
                    <a:pt x="190500" y="673100"/>
                    <a:pt x="0" y="450850"/>
                    <a:pt x="0" y="304800"/>
                  </a:cubicBezTo>
                  <a:cubicBezTo>
                    <a:pt x="0" y="139700"/>
                    <a:pt x="146052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C4DF47E-6D97-6BEC-896B-E8BF2A35D009}"/>
                </a:ext>
              </a:extLst>
            </p:cNvPr>
            <p:cNvSpPr/>
            <p:nvPr/>
          </p:nvSpPr>
          <p:spPr>
            <a:xfrm>
              <a:off x="23051264" y="-5172851"/>
              <a:ext cx="406400" cy="590550"/>
            </a:xfrm>
            <a:custGeom>
              <a:avLst/>
              <a:gdLst>
                <a:gd name="connsiteX0" fmla="*/ 0 w 406400"/>
                <a:gd name="connsiteY0" fmla="*/ 0 h 590550"/>
                <a:gd name="connsiteX1" fmla="*/ 57148 w 406400"/>
                <a:gd name="connsiteY1" fmla="*/ 101600 h 590550"/>
                <a:gd name="connsiteX2" fmla="*/ 171448 w 406400"/>
                <a:gd name="connsiteY2" fmla="*/ 228600 h 590550"/>
                <a:gd name="connsiteX3" fmla="*/ 406400 w 406400"/>
                <a:gd name="connsiteY3" fmla="*/ 431800 h 590550"/>
                <a:gd name="connsiteX4" fmla="*/ 260348 w 406400"/>
                <a:gd name="connsiteY4" fmla="*/ 577850 h 590550"/>
                <a:gd name="connsiteX5" fmla="*/ 222248 w 406400"/>
                <a:gd name="connsiteY5" fmla="*/ 590550 h 590550"/>
                <a:gd name="connsiteX6" fmla="*/ 0 w 406400"/>
                <a:gd name="connsiteY6" fmla="*/ 63500 h 590550"/>
                <a:gd name="connsiteX7" fmla="*/ 0 w 406400"/>
                <a:gd name="connsiteY7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590550">
                  <a:moveTo>
                    <a:pt x="0" y="0"/>
                  </a:moveTo>
                  <a:cubicBezTo>
                    <a:pt x="19048" y="31750"/>
                    <a:pt x="31748" y="69850"/>
                    <a:pt x="57148" y="101600"/>
                  </a:cubicBezTo>
                  <a:cubicBezTo>
                    <a:pt x="88900" y="146050"/>
                    <a:pt x="120648" y="190500"/>
                    <a:pt x="171448" y="228600"/>
                  </a:cubicBezTo>
                  <a:cubicBezTo>
                    <a:pt x="241300" y="298450"/>
                    <a:pt x="406400" y="412750"/>
                    <a:pt x="406400" y="431800"/>
                  </a:cubicBezTo>
                  <a:cubicBezTo>
                    <a:pt x="406400" y="469900"/>
                    <a:pt x="285748" y="571500"/>
                    <a:pt x="260348" y="577850"/>
                  </a:cubicBezTo>
                  <a:cubicBezTo>
                    <a:pt x="247648" y="584200"/>
                    <a:pt x="234948" y="590550"/>
                    <a:pt x="222248" y="590550"/>
                  </a:cubicBezTo>
                  <a:cubicBezTo>
                    <a:pt x="57148" y="590550"/>
                    <a:pt x="0" y="101600"/>
                    <a:pt x="0" y="635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D6C7001-4FD3-714C-CA2C-F5EB8D3414A1}"/>
                </a:ext>
              </a:extLst>
            </p:cNvPr>
            <p:cNvSpPr/>
            <p:nvPr/>
          </p:nvSpPr>
          <p:spPr>
            <a:xfrm>
              <a:off x="22098765" y="-6804801"/>
              <a:ext cx="1708205" cy="2286000"/>
            </a:xfrm>
            <a:custGeom>
              <a:avLst/>
              <a:gdLst>
                <a:gd name="connsiteX0" fmla="*/ 25400 w 1708205"/>
                <a:gd name="connsiteY0" fmla="*/ 0 h 2286000"/>
                <a:gd name="connsiteX1" fmla="*/ 139700 w 1708205"/>
                <a:gd name="connsiteY1" fmla="*/ 57150 h 2286000"/>
                <a:gd name="connsiteX2" fmla="*/ 666748 w 1708205"/>
                <a:gd name="connsiteY2" fmla="*/ 425450 h 2286000"/>
                <a:gd name="connsiteX3" fmla="*/ 1098548 w 1708205"/>
                <a:gd name="connsiteY3" fmla="*/ 203200 h 2286000"/>
                <a:gd name="connsiteX4" fmla="*/ 1384300 w 1708205"/>
                <a:gd name="connsiteY4" fmla="*/ 336550 h 2286000"/>
                <a:gd name="connsiteX5" fmla="*/ 1047748 w 1708205"/>
                <a:gd name="connsiteY5" fmla="*/ 584200 h 2286000"/>
                <a:gd name="connsiteX6" fmla="*/ 844548 w 1708205"/>
                <a:gd name="connsiteY6" fmla="*/ 622300 h 2286000"/>
                <a:gd name="connsiteX7" fmla="*/ 1174748 w 1708205"/>
                <a:gd name="connsiteY7" fmla="*/ 1136650 h 2286000"/>
                <a:gd name="connsiteX8" fmla="*/ 1289048 w 1708205"/>
                <a:gd name="connsiteY8" fmla="*/ 1111250 h 2286000"/>
                <a:gd name="connsiteX9" fmla="*/ 1708148 w 1708205"/>
                <a:gd name="connsiteY9" fmla="*/ 1892300 h 2286000"/>
                <a:gd name="connsiteX10" fmla="*/ 1593848 w 1708205"/>
                <a:gd name="connsiteY10" fmla="*/ 2139950 h 2286000"/>
                <a:gd name="connsiteX11" fmla="*/ 1562100 w 1708205"/>
                <a:gd name="connsiteY11" fmla="*/ 2152650 h 2286000"/>
                <a:gd name="connsiteX12" fmla="*/ 1409700 w 1708205"/>
                <a:gd name="connsiteY12" fmla="*/ 2095500 h 2286000"/>
                <a:gd name="connsiteX13" fmla="*/ 1174748 w 1708205"/>
                <a:gd name="connsiteY13" fmla="*/ 2286000 h 2286000"/>
                <a:gd name="connsiteX14" fmla="*/ 889000 w 1708205"/>
                <a:gd name="connsiteY14" fmla="*/ 1606550 h 2286000"/>
                <a:gd name="connsiteX15" fmla="*/ 895348 w 1708205"/>
                <a:gd name="connsiteY15" fmla="*/ 1517650 h 2286000"/>
                <a:gd name="connsiteX16" fmla="*/ 920748 w 1708205"/>
                <a:gd name="connsiteY16" fmla="*/ 1441450 h 2286000"/>
                <a:gd name="connsiteX17" fmla="*/ 971548 w 1708205"/>
                <a:gd name="connsiteY17" fmla="*/ 1295400 h 2286000"/>
                <a:gd name="connsiteX18" fmla="*/ 1028700 w 1708205"/>
                <a:gd name="connsiteY18" fmla="*/ 1225550 h 2286000"/>
                <a:gd name="connsiteX19" fmla="*/ 1123948 w 1708205"/>
                <a:gd name="connsiteY19" fmla="*/ 1149350 h 2286000"/>
                <a:gd name="connsiteX20" fmla="*/ 762000 w 1708205"/>
                <a:gd name="connsiteY20" fmla="*/ 622300 h 2286000"/>
                <a:gd name="connsiteX21" fmla="*/ 762000 w 1708205"/>
                <a:gd name="connsiteY21" fmla="*/ 666750 h 2286000"/>
                <a:gd name="connsiteX22" fmla="*/ 457200 w 1708205"/>
                <a:gd name="connsiteY22" fmla="*/ 1200150 h 2286000"/>
                <a:gd name="connsiteX23" fmla="*/ 323848 w 1708205"/>
                <a:gd name="connsiteY23" fmla="*/ 901700 h 2286000"/>
                <a:gd name="connsiteX24" fmla="*/ 628648 w 1708205"/>
                <a:gd name="connsiteY24" fmla="*/ 488950 h 2286000"/>
                <a:gd name="connsiteX25" fmla="*/ 330200 w 1708205"/>
                <a:gd name="connsiteY25" fmla="*/ 228600 h 2286000"/>
                <a:gd name="connsiteX26" fmla="*/ 0 w 1708205"/>
                <a:gd name="connsiteY26" fmla="*/ 19050 h 2286000"/>
                <a:gd name="connsiteX27" fmla="*/ 25400 w 1708205"/>
                <a:gd name="connsiteY27" fmla="*/ 0 h 2286000"/>
                <a:gd name="connsiteX28" fmla="*/ 685800 w 1708205"/>
                <a:gd name="connsiteY28" fmla="*/ 558800 h 2286000"/>
                <a:gd name="connsiteX29" fmla="*/ 546100 w 1708205"/>
                <a:gd name="connsiteY29" fmla="*/ 825500 h 2286000"/>
                <a:gd name="connsiteX30" fmla="*/ 514348 w 1708205"/>
                <a:gd name="connsiteY30" fmla="*/ 793750 h 2286000"/>
                <a:gd name="connsiteX31" fmla="*/ 590548 w 1708205"/>
                <a:gd name="connsiteY31" fmla="*/ 603250 h 2286000"/>
                <a:gd name="connsiteX32" fmla="*/ 387348 w 1708205"/>
                <a:gd name="connsiteY32" fmla="*/ 901700 h 2286000"/>
                <a:gd name="connsiteX33" fmla="*/ 457200 w 1708205"/>
                <a:gd name="connsiteY33" fmla="*/ 1136650 h 2286000"/>
                <a:gd name="connsiteX34" fmla="*/ 647700 w 1708205"/>
                <a:gd name="connsiteY34" fmla="*/ 869950 h 2286000"/>
                <a:gd name="connsiteX35" fmla="*/ 698500 w 1708205"/>
                <a:gd name="connsiteY35" fmla="*/ 654050 h 2286000"/>
                <a:gd name="connsiteX36" fmla="*/ 685800 w 1708205"/>
                <a:gd name="connsiteY36" fmla="*/ 558800 h 2286000"/>
                <a:gd name="connsiteX37" fmla="*/ 1289048 w 1708205"/>
                <a:gd name="connsiteY37" fmla="*/ 1174750 h 2286000"/>
                <a:gd name="connsiteX38" fmla="*/ 984248 w 1708205"/>
                <a:gd name="connsiteY38" fmla="*/ 1479550 h 2286000"/>
                <a:gd name="connsiteX39" fmla="*/ 1333500 w 1708205"/>
                <a:gd name="connsiteY39" fmla="*/ 1943100 h 2286000"/>
                <a:gd name="connsiteX40" fmla="*/ 1441448 w 1708205"/>
                <a:gd name="connsiteY40" fmla="*/ 2032000 h 2286000"/>
                <a:gd name="connsiteX41" fmla="*/ 1574800 w 1708205"/>
                <a:gd name="connsiteY41" fmla="*/ 2089150 h 2286000"/>
                <a:gd name="connsiteX42" fmla="*/ 1651000 w 1708205"/>
                <a:gd name="connsiteY42" fmla="*/ 1911350 h 2286000"/>
                <a:gd name="connsiteX43" fmla="*/ 1289048 w 1708205"/>
                <a:gd name="connsiteY43" fmla="*/ 1174750 h 2286000"/>
                <a:gd name="connsiteX44" fmla="*/ 952500 w 1708205"/>
                <a:gd name="connsiteY44" fmla="*/ 1631950 h 2286000"/>
                <a:gd name="connsiteX45" fmla="*/ 952500 w 1708205"/>
                <a:gd name="connsiteY45" fmla="*/ 1695450 h 2286000"/>
                <a:gd name="connsiteX46" fmla="*/ 1174748 w 1708205"/>
                <a:gd name="connsiteY46" fmla="*/ 2222500 h 2286000"/>
                <a:gd name="connsiteX47" fmla="*/ 1212848 w 1708205"/>
                <a:gd name="connsiteY47" fmla="*/ 2209800 h 2286000"/>
                <a:gd name="connsiteX48" fmla="*/ 1358900 w 1708205"/>
                <a:gd name="connsiteY48" fmla="*/ 2063750 h 2286000"/>
                <a:gd name="connsiteX49" fmla="*/ 1123948 w 1708205"/>
                <a:gd name="connsiteY49" fmla="*/ 1860550 h 2286000"/>
                <a:gd name="connsiteX50" fmla="*/ 1009648 w 1708205"/>
                <a:gd name="connsiteY50" fmla="*/ 1733550 h 2286000"/>
                <a:gd name="connsiteX51" fmla="*/ 952500 w 1708205"/>
                <a:gd name="connsiteY51" fmla="*/ 1631950 h 2286000"/>
                <a:gd name="connsiteX52" fmla="*/ 1098548 w 1708205"/>
                <a:gd name="connsiteY52" fmla="*/ 266700 h 2286000"/>
                <a:gd name="connsiteX53" fmla="*/ 711200 w 1708205"/>
                <a:gd name="connsiteY53" fmla="*/ 469900 h 2286000"/>
                <a:gd name="connsiteX54" fmla="*/ 933448 w 1708205"/>
                <a:gd name="connsiteY54" fmla="*/ 400050 h 2286000"/>
                <a:gd name="connsiteX55" fmla="*/ 971548 w 1708205"/>
                <a:gd name="connsiteY55" fmla="*/ 425450 h 2286000"/>
                <a:gd name="connsiteX56" fmla="*/ 952500 w 1708205"/>
                <a:gd name="connsiteY56" fmla="*/ 450850 h 2286000"/>
                <a:gd name="connsiteX57" fmla="*/ 762000 w 1708205"/>
                <a:gd name="connsiteY57" fmla="*/ 520700 h 2286000"/>
                <a:gd name="connsiteX58" fmla="*/ 869948 w 1708205"/>
                <a:gd name="connsiteY58" fmla="*/ 558800 h 2286000"/>
                <a:gd name="connsiteX59" fmla="*/ 1028700 w 1708205"/>
                <a:gd name="connsiteY59" fmla="*/ 527050 h 2286000"/>
                <a:gd name="connsiteX60" fmla="*/ 1320800 w 1708205"/>
                <a:gd name="connsiteY60" fmla="*/ 330200 h 2286000"/>
                <a:gd name="connsiteX61" fmla="*/ 1098548 w 1708205"/>
                <a:gd name="connsiteY61" fmla="*/ 266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708205" h="2286000">
                  <a:moveTo>
                    <a:pt x="25400" y="0"/>
                  </a:moveTo>
                  <a:cubicBezTo>
                    <a:pt x="38100" y="0"/>
                    <a:pt x="95248" y="38100"/>
                    <a:pt x="139700" y="57150"/>
                  </a:cubicBezTo>
                  <a:cubicBezTo>
                    <a:pt x="298448" y="133350"/>
                    <a:pt x="488948" y="273050"/>
                    <a:pt x="666748" y="425450"/>
                  </a:cubicBezTo>
                  <a:cubicBezTo>
                    <a:pt x="742948" y="247650"/>
                    <a:pt x="977900" y="203200"/>
                    <a:pt x="1098548" y="203200"/>
                  </a:cubicBezTo>
                  <a:cubicBezTo>
                    <a:pt x="1155700" y="203200"/>
                    <a:pt x="1384300" y="215900"/>
                    <a:pt x="1384300" y="336550"/>
                  </a:cubicBezTo>
                  <a:cubicBezTo>
                    <a:pt x="1384300" y="463550"/>
                    <a:pt x="1066800" y="577850"/>
                    <a:pt x="1047748" y="584200"/>
                  </a:cubicBezTo>
                  <a:cubicBezTo>
                    <a:pt x="984248" y="603250"/>
                    <a:pt x="914400" y="615950"/>
                    <a:pt x="844548" y="622300"/>
                  </a:cubicBezTo>
                  <a:cubicBezTo>
                    <a:pt x="952500" y="774700"/>
                    <a:pt x="1111248" y="971550"/>
                    <a:pt x="1174748" y="1136650"/>
                  </a:cubicBezTo>
                  <a:cubicBezTo>
                    <a:pt x="1212848" y="1123950"/>
                    <a:pt x="1276348" y="1111250"/>
                    <a:pt x="1289048" y="1111250"/>
                  </a:cubicBezTo>
                  <a:cubicBezTo>
                    <a:pt x="1676400" y="1111250"/>
                    <a:pt x="1708148" y="1746250"/>
                    <a:pt x="1708148" y="1892300"/>
                  </a:cubicBezTo>
                  <a:cubicBezTo>
                    <a:pt x="1708148" y="1974850"/>
                    <a:pt x="1714500" y="2108200"/>
                    <a:pt x="1593848" y="2139950"/>
                  </a:cubicBezTo>
                  <a:cubicBezTo>
                    <a:pt x="1581148" y="2139950"/>
                    <a:pt x="1581148" y="2152650"/>
                    <a:pt x="1562100" y="2152650"/>
                  </a:cubicBezTo>
                  <a:cubicBezTo>
                    <a:pt x="1549400" y="2152650"/>
                    <a:pt x="1460500" y="2114550"/>
                    <a:pt x="1409700" y="2095500"/>
                  </a:cubicBezTo>
                  <a:cubicBezTo>
                    <a:pt x="1377948" y="2171700"/>
                    <a:pt x="1250948" y="2286000"/>
                    <a:pt x="1174748" y="2286000"/>
                  </a:cubicBezTo>
                  <a:cubicBezTo>
                    <a:pt x="927100" y="2286000"/>
                    <a:pt x="889000" y="1676400"/>
                    <a:pt x="889000" y="1606550"/>
                  </a:cubicBezTo>
                  <a:cubicBezTo>
                    <a:pt x="889000" y="1593850"/>
                    <a:pt x="895348" y="1549400"/>
                    <a:pt x="895348" y="1517650"/>
                  </a:cubicBezTo>
                  <a:cubicBezTo>
                    <a:pt x="901700" y="1492250"/>
                    <a:pt x="914400" y="1466850"/>
                    <a:pt x="920748" y="1441450"/>
                  </a:cubicBezTo>
                  <a:cubicBezTo>
                    <a:pt x="933448" y="1403350"/>
                    <a:pt x="939800" y="1339850"/>
                    <a:pt x="971548" y="1295400"/>
                  </a:cubicBezTo>
                  <a:cubicBezTo>
                    <a:pt x="984248" y="1276350"/>
                    <a:pt x="1003300" y="1244600"/>
                    <a:pt x="1028700" y="1225550"/>
                  </a:cubicBezTo>
                  <a:cubicBezTo>
                    <a:pt x="1054100" y="1193800"/>
                    <a:pt x="1123948" y="1168400"/>
                    <a:pt x="1123948" y="1149350"/>
                  </a:cubicBezTo>
                  <a:cubicBezTo>
                    <a:pt x="1123948" y="1073150"/>
                    <a:pt x="838200" y="698500"/>
                    <a:pt x="762000" y="622300"/>
                  </a:cubicBezTo>
                  <a:cubicBezTo>
                    <a:pt x="755648" y="635000"/>
                    <a:pt x="762000" y="654050"/>
                    <a:pt x="762000" y="666750"/>
                  </a:cubicBezTo>
                  <a:cubicBezTo>
                    <a:pt x="762000" y="730250"/>
                    <a:pt x="641348" y="1200150"/>
                    <a:pt x="457200" y="1200150"/>
                  </a:cubicBezTo>
                  <a:cubicBezTo>
                    <a:pt x="336548" y="1200150"/>
                    <a:pt x="323848" y="939800"/>
                    <a:pt x="323848" y="901700"/>
                  </a:cubicBezTo>
                  <a:cubicBezTo>
                    <a:pt x="323848" y="622300"/>
                    <a:pt x="628648" y="527050"/>
                    <a:pt x="628648" y="488950"/>
                  </a:cubicBezTo>
                  <a:cubicBezTo>
                    <a:pt x="628648" y="431800"/>
                    <a:pt x="400048" y="279400"/>
                    <a:pt x="330200" y="228600"/>
                  </a:cubicBezTo>
                  <a:cubicBezTo>
                    <a:pt x="292100" y="203200"/>
                    <a:pt x="0" y="69850"/>
                    <a:pt x="0" y="19050"/>
                  </a:cubicBezTo>
                  <a:cubicBezTo>
                    <a:pt x="0" y="6350"/>
                    <a:pt x="6348" y="0"/>
                    <a:pt x="25400" y="0"/>
                  </a:cubicBezTo>
                  <a:close/>
                  <a:moveTo>
                    <a:pt x="685800" y="558800"/>
                  </a:moveTo>
                  <a:cubicBezTo>
                    <a:pt x="635000" y="628650"/>
                    <a:pt x="584200" y="825500"/>
                    <a:pt x="546100" y="825500"/>
                  </a:cubicBezTo>
                  <a:cubicBezTo>
                    <a:pt x="527048" y="825500"/>
                    <a:pt x="514348" y="806450"/>
                    <a:pt x="514348" y="793750"/>
                  </a:cubicBezTo>
                  <a:cubicBezTo>
                    <a:pt x="514348" y="774700"/>
                    <a:pt x="558800" y="666750"/>
                    <a:pt x="590548" y="603250"/>
                  </a:cubicBezTo>
                  <a:cubicBezTo>
                    <a:pt x="425448" y="698500"/>
                    <a:pt x="387348" y="774700"/>
                    <a:pt x="387348" y="901700"/>
                  </a:cubicBezTo>
                  <a:cubicBezTo>
                    <a:pt x="387348" y="908050"/>
                    <a:pt x="393700" y="1136650"/>
                    <a:pt x="457200" y="1136650"/>
                  </a:cubicBezTo>
                  <a:cubicBezTo>
                    <a:pt x="533400" y="1136650"/>
                    <a:pt x="635000" y="901700"/>
                    <a:pt x="647700" y="869950"/>
                  </a:cubicBezTo>
                  <a:cubicBezTo>
                    <a:pt x="679448" y="800100"/>
                    <a:pt x="698500" y="730250"/>
                    <a:pt x="698500" y="654050"/>
                  </a:cubicBezTo>
                  <a:cubicBezTo>
                    <a:pt x="698500" y="641350"/>
                    <a:pt x="692148" y="590550"/>
                    <a:pt x="685800" y="558800"/>
                  </a:cubicBezTo>
                  <a:close/>
                  <a:moveTo>
                    <a:pt x="1289048" y="1174750"/>
                  </a:moveTo>
                  <a:cubicBezTo>
                    <a:pt x="1130300" y="1174750"/>
                    <a:pt x="984248" y="1314450"/>
                    <a:pt x="984248" y="1479550"/>
                  </a:cubicBezTo>
                  <a:cubicBezTo>
                    <a:pt x="984248" y="1625600"/>
                    <a:pt x="1174748" y="1847850"/>
                    <a:pt x="1333500" y="1943100"/>
                  </a:cubicBezTo>
                  <a:cubicBezTo>
                    <a:pt x="1371600" y="1968500"/>
                    <a:pt x="1403348" y="2012950"/>
                    <a:pt x="1441448" y="2032000"/>
                  </a:cubicBezTo>
                  <a:cubicBezTo>
                    <a:pt x="1479548" y="2057400"/>
                    <a:pt x="1562100" y="2089150"/>
                    <a:pt x="1574800" y="2089150"/>
                  </a:cubicBezTo>
                  <a:cubicBezTo>
                    <a:pt x="1657348" y="2089150"/>
                    <a:pt x="1651000" y="1943100"/>
                    <a:pt x="1651000" y="1911350"/>
                  </a:cubicBezTo>
                  <a:cubicBezTo>
                    <a:pt x="1651000" y="1790700"/>
                    <a:pt x="1612900" y="1174750"/>
                    <a:pt x="1289048" y="1174750"/>
                  </a:cubicBezTo>
                  <a:close/>
                  <a:moveTo>
                    <a:pt x="952500" y="1631950"/>
                  </a:moveTo>
                  <a:lnTo>
                    <a:pt x="952500" y="1695450"/>
                  </a:lnTo>
                  <a:cubicBezTo>
                    <a:pt x="952500" y="1733550"/>
                    <a:pt x="1009648" y="2222500"/>
                    <a:pt x="1174748" y="2222500"/>
                  </a:cubicBezTo>
                  <a:cubicBezTo>
                    <a:pt x="1187448" y="2222500"/>
                    <a:pt x="1200148" y="2216150"/>
                    <a:pt x="1212848" y="2209800"/>
                  </a:cubicBezTo>
                  <a:cubicBezTo>
                    <a:pt x="1238248" y="2203450"/>
                    <a:pt x="1358900" y="2101850"/>
                    <a:pt x="1358900" y="2063750"/>
                  </a:cubicBezTo>
                  <a:cubicBezTo>
                    <a:pt x="1358900" y="2044700"/>
                    <a:pt x="1193800" y="1930400"/>
                    <a:pt x="1123948" y="1860550"/>
                  </a:cubicBezTo>
                  <a:cubicBezTo>
                    <a:pt x="1073148" y="1822450"/>
                    <a:pt x="1041400" y="1778000"/>
                    <a:pt x="1009648" y="1733550"/>
                  </a:cubicBezTo>
                  <a:cubicBezTo>
                    <a:pt x="984248" y="1701800"/>
                    <a:pt x="971548" y="1663700"/>
                    <a:pt x="952500" y="1631950"/>
                  </a:cubicBezTo>
                  <a:close/>
                  <a:moveTo>
                    <a:pt x="1098548" y="266700"/>
                  </a:moveTo>
                  <a:cubicBezTo>
                    <a:pt x="965200" y="266700"/>
                    <a:pt x="819148" y="285750"/>
                    <a:pt x="711200" y="469900"/>
                  </a:cubicBezTo>
                  <a:cubicBezTo>
                    <a:pt x="787400" y="438150"/>
                    <a:pt x="914400" y="400050"/>
                    <a:pt x="933448" y="400050"/>
                  </a:cubicBezTo>
                  <a:cubicBezTo>
                    <a:pt x="946148" y="400050"/>
                    <a:pt x="971548" y="393700"/>
                    <a:pt x="971548" y="425450"/>
                  </a:cubicBezTo>
                  <a:cubicBezTo>
                    <a:pt x="971548" y="444500"/>
                    <a:pt x="958848" y="450850"/>
                    <a:pt x="952500" y="450850"/>
                  </a:cubicBezTo>
                  <a:cubicBezTo>
                    <a:pt x="889000" y="469900"/>
                    <a:pt x="825500" y="495300"/>
                    <a:pt x="762000" y="520700"/>
                  </a:cubicBezTo>
                  <a:cubicBezTo>
                    <a:pt x="812800" y="552450"/>
                    <a:pt x="831848" y="558800"/>
                    <a:pt x="869948" y="558800"/>
                  </a:cubicBezTo>
                  <a:cubicBezTo>
                    <a:pt x="889000" y="558800"/>
                    <a:pt x="977900" y="546100"/>
                    <a:pt x="1028700" y="527050"/>
                  </a:cubicBezTo>
                  <a:cubicBezTo>
                    <a:pt x="1054100" y="520700"/>
                    <a:pt x="1320800" y="419100"/>
                    <a:pt x="1320800" y="330200"/>
                  </a:cubicBezTo>
                  <a:cubicBezTo>
                    <a:pt x="1320800" y="273050"/>
                    <a:pt x="1117600" y="266700"/>
                    <a:pt x="1098548" y="2667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40736A-F6E3-7CF7-6759-8D7470F1A9FF}"/>
              </a:ext>
            </a:extLst>
          </p:cNvPr>
          <p:cNvGrpSpPr/>
          <p:nvPr/>
        </p:nvGrpSpPr>
        <p:grpSpPr>
          <a:xfrm rot="3894139">
            <a:off x="3045687" y="607345"/>
            <a:ext cx="990142" cy="1746711"/>
            <a:chOff x="8086230" y="-7522351"/>
            <a:chExt cx="1238250" cy="2184400"/>
          </a:xfrm>
        </p:grpSpPr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E52EAA0-33E7-D767-202A-A1E842E48170}"/>
                </a:ext>
              </a:extLst>
            </p:cNvPr>
            <p:cNvSpPr/>
            <p:nvPr/>
          </p:nvSpPr>
          <p:spPr>
            <a:xfrm>
              <a:off x="8086230" y="-7522351"/>
              <a:ext cx="1238250" cy="2184400"/>
            </a:xfrm>
            <a:custGeom>
              <a:avLst/>
              <a:gdLst>
                <a:gd name="connsiteX0" fmla="*/ 622300 w 1238250"/>
                <a:gd name="connsiteY0" fmla="*/ 0 h 2184400"/>
                <a:gd name="connsiteX1" fmla="*/ 806450 w 1238250"/>
                <a:gd name="connsiteY1" fmla="*/ 165100 h 2184400"/>
                <a:gd name="connsiteX2" fmla="*/ 971550 w 1238250"/>
                <a:gd name="connsiteY2" fmla="*/ 88900 h 2184400"/>
                <a:gd name="connsiteX3" fmla="*/ 1143000 w 1238250"/>
                <a:gd name="connsiteY3" fmla="*/ 273050 h 2184400"/>
                <a:gd name="connsiteX4" fmla="*/ 1098550 w 1238250"/>
                <a:gd name="connsiteY4" fmla="*/ 412750 h 2184400"/>
                <a:gd name="connsiteX5" fmla="*/ 1238250 w 1238250"/>
                <a:gd name="connsiteY5" fmla="*/ 641350 h 2184400"/>
                <a:gd name="connsiteX6" fmla="*/ 1009650 w 1238250"/>
                <a:gd name="connsiteY6" fmla="*/ 844550 h 2184400"/>
                <a:gd name="connsiteX7" fmla="*/ 1028700 w 1238250"/>
                <a:gd name="connsiteY7" fmla="*/ 977900 h 2184400"/>
                <a:gd name="connsiteX8" fmla="*/ 774700 w 1238250"/>
                <a:gd name="connsiteY8" fmla="*/ 1193800 h 2184400"/>
                <a:gd name="connsiteX9" fmla="*/ 622300 w 1238250"/>
                <a:gd name="connsiteY9" fmla="*/ 1117600 h 2184400"/>
                <a:gd name="connsiteX10" fmla="*/ 615950 w 1238250"/>
                <a:gd name="connsiteY10" fmla="*/ 1231900 h 2184400"/>
                <a:gd name="connsiteX11" fmla="*/ 673100 w 1238250"/>
                <a:gd name="connsiteY11" fmla="*/ 1600200 h 2184400"/>
                <a:gd name="connsiteX12" fmla="*/ 685800 w 1238250"/>
                <a:gd name="connsiteY12" fmla="*/ 1581150 h 2184400"/>
                <a:gd name="connsiteX13" fmla="*/ 1136650 w 1238250"/>
                <a:gd name="connsiteY13" fmla="*/ 1238250 h 2184400"/>
                <a:gd name="connsiteX14" fmla="*/ 1219200 w 1238250"/>
                <a:gd name="connsiteY14" fmla="*/ 1327150 h 2184400"/>
                <a:gd name="connsiteX15" fmla="*/ 1187450 w 1238250"/>
                <a:gd name="connsiteY15" fmla="*/ 1428750 h 2184400"/>
                <a:gd name="connsiteX16" fmla="*/ 984250 w 1238250"/>
                <a:gd name="connsiteY16" fmla="*/ 1625600 h 2184400"/>
                <a:gd name="connsiteX17" fmla="*/ 831850 w 1238250"/>
                <a:gd name="connsiteY17" fmla="*/ 1670050 h 2184400"/>
                <a:gd name="connsiteX18" fmla="*/ 723900 w 1238250"/>
                <a:gd name="connsiteY18" fmla="*/ 1682750 h 2184400"/>
                <a:gd name="connsiteX19" fmla="*/ 704850 w 1238250"/>
                <a:gd name="connsiteY19" fmla="*/ 1689100 h 2184400"/>
                <a:gd name="connsiteX20" fmla="*/ 730250 w 1238250"/>
                <a:gd name="connsiteY20" fmla="*/ 1758950 h 2184400"/>
                <a:gd name="connsiteX21" fmla="*/ 1035050 w 1238250"/>
                <a:gd name="connsiteY21" fmla="*/ 2120900 h 2184400"/>
                <a:gd name="connsiteX22" fmla="*/ 1060450 w 1238250"/>
                <a:gd name="connsiteY22" fmla="*/ 2159000 h 2184400"/>
                <a:gd name="connsiteX23" fmla="*/ 1035050 w 1238250"/>
                <a:gd name="connsiteY23" fmla="*/ 2184400 h 2184400"/>
                <a:gd name="connsiteX24" fmla="*/ 952500 w 1238250"/>
                <a:gd name="connsiteY24" fmla="*/ 2133600 h 2184400"/>
                <a:gd name="connsiteX25" fmla="*/ 647700 w 1238250"/>
                <a:gd name="connsiteY25" fmla="*/ 1714500 h 2184400"/>
                <a:gd name="connsiteX26" fmla="*/ 317500 w 1238250"/>
                <a:gd name="connsiteY26" fmla="*/ 1854200 h 2184400"/>
                <a:gd name="connsiteX27" fmla="*/ 25400 w 1238250"/>
                <a:gd name="connsiteY27" fmla="*/ 1708150 h 2184400"/>
                <a:gd name="connsiteX28" fmla="*/ 361950 w 1238250"/>
                <a:gd name="connsiteY28" fmla="*/ 1562100 h 2184400"/>
                <a:gd name="connsiteX29" fmla="*/ 603250 w 1238250"/>
                <a:gd name="connsiteY29" fmla="*/ 1600200 h 2184400"/>
                <a:gd name="connsiteX30" fmla="*/ 609600 w 1238250"/>
                <a:gd name="connsiteY30" fmla="*/ 1587500 h 2184400"/>
                <a:gd name="connsiteX31" fmla="*/ 577850 w 1238250"/>
                <a:gd name="connsiteY31" fmla="*/ 1447800 h 2184400"/>
                <a:gd name="connsiteX32" fmla="*/ 565150 w 1238250"/>
                <a:gd name="connsiteY32" fmla="*/ 1231900 h 2184400"/>
                <a:gd name="connsiteX33" fmla="*/ 571500 w 1238250"/>
                <a:gd name="connsiteY33" fmla="*/ 1155700 h 2184400"/>
                <a:gd name="connsiteX34" fmla="*/ 558800 w 1238250"/>
                <a:gd name="connsiteY34" fmla="*/ 1149350 h 2184400"/>
                <a:gd name="connsiteX35" fmla="*/ 501650 w 1238250"/>
                <a:gd name="connsiteY35" fmla="*/ 1168400 h 2184400"/>
                <a:gd name="connsiteX36" fmla="*/ 381000 w 1238250"/>
                <a:gd name="connsiteY36" fmla="*/ 1187450 h 2184400"/>
                <a:gd name="connsiteX37" fmla="*/ 184150 w 1238250"/>
                <a:gd name="connsiteY37" fmla="*/ 996950 h 2184400"/>
                <a:gd name="connsiteX38" fmla="*/ 203200 w 1238250"/>
                <a:gd name="connsiteY38" fmla="*/ 933450 h 2184400"/>
                <a:gd name="connsiteX39" fmla="*/ 0 w 1238250"/>
                <a:gd name="connsiteY39" fmla="*/ 666750 h 2184400"/>
                <a:gd name="connsiteX40" fmla="*/ 139700 w 1238250"/>
                <a:gd name="connsiteY40" fmla="*/ 457200 h 2184400"/>
                <a:gd name="connsiteX41" fmla="*/ 107950 w 1238250"/>
                <a:gd name="connsiteY41" fmla="*/ 336550 h 2184400"/>
                <a:gd name="connsiteX42" fmla="*/ 323850 w 1238250"/>
                <a:gd name="connsiteY42" fmla="*/ 95250 h 2184400"/>
                <a:gd name="connsiteX43" fmla="*/ 419100 w 1238250"/>
                <a:gd name="connsiteY43" fmla="*/ 133350 h 2184400"/>
                <a:gd name="connsiteX44" fmla="*/ 622300 w 1238250"/>
                <a:gd name="connsiteY44" fmla="*/ 0 h 2184400"/>
                <a:gd name="connsiteX45" fmla="*/ 622300 w 1238250"/>
                <a:gd name="connsiteY45" fmla="*/ 63500 h 2184400"/>
                <a:gd name="connsiteX46" fmla="*/ 463550 w 1238250"/>
                <a:gd name="connsiteY46" fmla="*/ 222250 h 2184400"/>
                <a:gd name="connsiteX47" fmla="*/ 438150 w 1238250"/>
                <a:gd name="connsiteY47" fmla="*/ 234950 h 2184400"/>
                <a:gd name="connsiteX48" fmla="*/ 323850 w 1238250"/>
                <a:gd name="connsiteY48" fmla="*/ 158750 h 2184400"/>
                <a:gd name="connsiteX49" fmla="*/ 171450 w 1238250"/>
                <a:gd name="connsiteY49" fmla="*/ 330200 h 2184400"/>
                <a:gd name="connsiteX50" fmla="*/ 209550 w 1238250"/>
                <a:gd name="connsiteY50" fmla="*/ 476250 h 2184400"/>
                <a:gd name="connsiteX51" fmla="*/ 57150 w 1238250"/>
                <a:gd name="connsiteY51" fmla="*/ 666750 h 2184400"/>
                <a:gd name="connsiteX52" fmla="*/ 165100 w 1238250"/>
                <a:gd name="connsiteY52" fmla="*/ 838200 h 2184400"/>
                <a:gd name="connsiteX53" fmla="*/ 247650 w 1238250"/>
                <a:gd name="connsiteY53" fmla="*/ 863600 h 2184400"/>
                <a:gd name="connsiteX54" fmla="*/ 273050 w 1238250"/>
                <a:gd name="connsiteY54" fmla="*/ 908050 h 2184400"/>
                <a:gd name="connsiteX55" fmla="*/ 247650 w 1238250"/>
                <a:gd name="connsiteY55" fmla="*/ 990600 h 2184400"/>
                <a:gd name="connsiteX56" fmla="*/ 374650 w 1238250"/>
                <a:gd name="connsiteY56" fmla="*/ 1130300 h 2184400"/>
                <a:gd name="connsiteX57" fmla="*/ 520700 w 1238250"/>
                <a:gd name="connsiteY57" fmla="*/ 1092200 h 2184400"/>
                <a:gd name="connsiteX58" fmla="*/ 615950 w 1238250"/>
                <a:gd name="connsiteY58" fmla="*/ 1035050 h 2184400"/>
                <a:gd name="connsiteX59" fmla="*/ 781050 w 1238250"/>
                <a:gd name="connsiteY59" fmla="*/ 1130300 h 2184400"/>
                <a:gd name="connsiteX60" fmla="*/ 965200 w 1238250"/>
                <a:gd name="connsiteY60" fmla="*/ 977900 h 2184400"/>
                <a:gd name="connsiteX61" fmla="*/ 946150 w 1238250"/>
                <a:gd name="connsiteY61" fmla="*/ 831850 h 2184400"/>
                <a:gd name="connsiteX62" fmla="*/ 1174750 w 1238250"/>
                <a:gd name="connsiteY62" fmla="*/ 641350 h 2184400"/>
                <a:gd name="connsiteX63" fmla="*/ 1009650 w 1238250"/>
                <a:gd name="connsiteY63" fmla="*/ 425450 h 2184400"/>
                <a:gd name="connsiteX64" fmla="*/ 1079500 w 1238250"/>
                <a:gd name="connsiteY64" fmla="*/ 273050 h 2184400"/>
                <a:gd name="connsiteX65" fmla="*/ 965200 w 1238250"/>
                <a:gd name="connsiteY65" fmla="*/ 146050 h 2184400"/>
                <a:gd name="connsiteX66" fmla="*/ 781050 w 1238250"/>
                <a:gd name="connsiteY66" fmla="*/ 260350 h 2184400"/>
                <a:gd name="connsiteX67" fmla="*/ 749300 w 1238250"/>
                <a:gd name="connsiteY67" fmla="*/ 241300 h 2184400"/>
                <a:gd name="connsiteX68" fmla="*/ 622300 w 1238250"/>
                <a:gd name="connsiteY68" fmla="*/ 63500 h 2184400"/>
                <a:gd name="connsiteX69" fmla="*/ 438944 w 1238250"/>
                <a:gd name="connsiteY69" fmla="*/ 1625302 h 2184400"/>
                <a:gd name="connsiteX70" fmla="*/ 381000 w 1238250"/>
                <a:gd name="connsiteY70" fmla="*/ 1625600 h 2184400"/>
                <a:gd name="connsiteX71" fmla="*/ 95250 w 1238250"/>
                <a:gd name="connsiteY71" fmla="*/ 1714500 h 2184400"/>
                <a:gd name="connsiteX72" fmla="*/ 317500 w 1238250"/>
                <a:gd name="connsiteY72" fmla="*/ 1790700 h 2184400"/>
                <a:gd name="connsiteX73" fmla="*/ 603250 w 1238250"/>
                <a:gd name="connsiteY73" fmla="*/ 1663700 h 2184400"/>
                <a:gd name="connsiteX74" fmla="*/ 438944 w 1238250"/>
                <a:gd name="connsiteY74" fmla="*/ 1625302 h 2184400"/>
                <a:gd name="connsiteX75" fmla="*/ 1117600 w 1238250"/>
                <a:gd name="connsiteY75" fmla="*/ 1301750 h 2184400"/>
                <a:gd name="connsiteX76" fmla="*/ 736600 w 1238250"/>
                <a:gd name="connsiteY76" fmla="*/ 1619250 h 2184400"/>
                <a:gd name="connsiteX77" fmla="*/ 793750 w 1238250"/>
                <a:gd name="connsiteY77" fmla="*/ 1619250 h 2184400"/>
                <a:gd name="connsiteX78" fmla="*/ 984250 w 1238250"/>
                <a:gd name="connsiteY78" fmla="*/ 1555750 h 2184400"/>
                <a:gd name="connsiteX79" fmla="*/ 1130300 w 1238250"/>
                <a:gd name="connsiteY79" fmla="*/ 1403350 h 2184400"/>
                <a:gd name="connsiteX80" fmla="*/ 1155700 w 1238250"/>
                <a:gd name="connsiteY80" fmla="*/ 1327150 h 2184400"/>
                <a:gd name="connsiteX81" fmla="*/ 1149350 w 1238250"/>
                <a:gd name="connsiteY81" fmla="*/ 1301750 h 2184400"/>
                <a:gd name="connsiteX82" fmla="*/ 1117600 w 1238250"/>
                <a:gd name="connsiteY82" fmla="*/ 1301750 h 218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238250" h="2184400">
                  <a:moveTo>
                    <a:pt x="622300" y="0"/>
                  </a:moveTo>
                  <a:cubicBezTo>
                    <a:pt x="698500" y="0"/>
                    <a:pt x="768350" y="44450"/>
                    <a:pt x="806450" y="165100"/>
                  </a:cubicBezTo>
                  <a:cubicBezTo>
                    <a:pt x="869950" y="107950"/>
                    <a:pt x="908050" y="88900"/>
                    <a:pt x="971550" y="88900"/>
                  </a:cubicBezTo>
                  <a:cubicBezTo>
                    <a:pt x="1092200" y="88900"/>
                    <a:pt x="1143000" y="190500"/>
                    <a:pt x="1143000" y="273050"/>
                  </a:cubicBezTo>
                  <a:cubicBezTo>
                    <a:pt x="1143000" y="323850"/>
                    <a:pt x="1111250" y="361950"/>
                    <a:pt x="1098550" y="412750"/>
                  </a:cubicBezTo>
                  <a:cubicBezTo>
                    <a:pt x="1200150" y="457200"/>
                    <a:pt x="1238250" y="565150"/>
                    <a:pt x="1238250" y="641350"/>
                  </a:cubicBezTo>
                  <a:cubicBezTo>
                    <a:pt x="1238250" y="844550"/>
                    <a:pt x="1009650" y="800100"/>
                    <a:pt x="1009650" y="844550"/>
                  </a:cubicBezTo>
                  <a:cubicBezTo>
                    <a:pt x="1009650" y="863600"/>
                    <a:pt x="1028700" y="965200"/>
                    <a:pt x="1028700" y="977900"/>
                  </a:cubicBezTo>
                  <a:cubicBezTo>
                    <a:pt x="1028700" y="1123950"/>
                    <a:pt x="857250" y="1193800"/>
                    <a:pt x="774700" y="1193800"/>
                  </a:cubicBezTo>
                  <a:cubicBezTo>
                    <a:pt x="717550" y="1193800"/>
                    <a:pt x="704850" y="1155700"/>
                    <a:pt x="622300" y="1117600"/>
                  </a:cubicBezTo>
                  <a:cubicBezTo>
                    <a:pt x="622300" y="1155700"/>
                    <a:pt x="615950" y="1219200"/>
                    <a:pt x="615950" y="1231900"/>
                  </a:cubicBezTo>
                  <a:cubicBezTo>
                    <a:pt x="615950" y="1358900"/>
                    <a:pt x="635000" y="1473200"/>
                    <a:pt x="673100" y="1600200"/>
                  </a:cubicBezTo>
                  <a:cubicBezTo>
                    <a:pt x="679450" y="1600200"/>
                    <a:pt x="685800" y="1587500"/>
                    <a:pt x="685800" y="1581150"/>
                  </a:cubicBezTo>
                  <a:cubicBezTo>
                    <a:pt x="736600" y="1428750"/>
                    <a:pt x="1009650" y="1238250"/>
                    <a:pt x="1136650" y="1238250"/>
                  </a:cubicBezTo>
                  <a:cubicBezTo>
                    <a:pt x="1193800" y="1238250"/>
                    <a:pt x="1219200" y="1289050"/>
                    <a:pt x="1219200" y="1327150"/>
                  </a:cubicBezTo>
                  <a:cubicBezTo>
                    <a:pt x="1219200" y="1339850"/>
                    <a:pt x="1200150" y="1397000"/>
                    <a:pt x="1187450" y="1428750"/>
                  </a:cubicBezTo>
                  <a:cubicBezTo>
                    <a:pt x="1162050" y="1485900"/>
                    <a:pt x="1041400" y="1612900"/>
                    <a:pt x="984250" y="1625600"/>
                  </a:cubicBezTo>
                  <a:cubicBezTo>
                    <a:pt x="933450" y="1638300"/>
                    <a:pt x="876300" y="1657350"/>
                    <a:pt x="831850" y="1670050"/>
                  </a:cubicBezTo>
                  <a:cubicBezTo>
                    <a:pt x="800100" y="1676400"/>
                    <a:pt x="762000" y="1682750"/>
                    <a:pt x="723900" y="1682750"/>
                  </a:cubicBezTo>
                  <a:cubicBezTo>
                    <a:pt x="717550" y="1682750"/>
                    <a:pt x="704850" y="1676400"/>
                    <a:pt x="704850" y="1689100"/>
                  </a:cubicBezTo>
                  <a:cubicBezTo>
                    <a:pt x="704850" y="1708150"/>
                    <a:pt x="723900" y="1739900"/>
                    <a:pt x="730250" y="1758950"/>
                  </a:cubicBezTo>
                  <a:cubicBezTo>
                    <a:pt x="781050" y="1866900"/>
                    <a:pt x="882650" y="2038350"/>
                    <a:pt x="1035050" y="2120900"/>
                  </a:cubicBezTo>
                  <a:cubicBezTo>
                    <a:pt x="1047750" y="2127250"/>
                    <a:pt x="1060450" y="2139950"/>
                    <a:pt x="1060450" y="2159000"/>
                  </a:cubicBezTo>
                  <a:cubicBezTo>
                    <a:pt x="1060450" y="2171700"/>
                    <a:pt x="1047750" y="2184400"/>
                    <a:pt x="1035050" y="2184400"/>
                  </a:cubicBezTo>
                  <a:cubicBezTo>
                    <a:pt x="1016000" y="2184400"/>
                    <a:pt x="971550" y="2146300"/>
                    <a:pt x="952500" y="2133600"/>
                  </a:cubicBezTo>
                  <a:cubicBezTo>
                    <a:pt x="781050" y="2019300"/>
                    <a:pt x="711200" y="1854200"/>
                    <a:pt x="647700" y="1714500"/>
                  </a:cubicBezTo>
                  <a:cubicBezTo>
                    <a:pt x="552450" y="1809750"/>
                    <a:pt x="425450" y="1854200"/>
                    <a:pt x="317500" y="1854200"/>
                  </a:cubicBezTo>
                  <a:cubicBezTo>
                    <a:pt x="279400" y="1854200"/>
                    <a:pt x="25400" y="1803400"/>
                    <a:pt x="25400" y="1708150"/>
                  </a:cubicBezTo>
                  <a:cubicBezTo>
                    <a:pt x="25400" y="1587500"/>
                    <a:pt x="349250" y="1562100"/>
                    <a:pt x="361950" y="1562100"/>
                  </a:cubicBezTo>
                  <a:cubicBezTo>
                    <a:pt x="425450" y="1562100"/>
                    <a:pt x="552450" y="1581150"/>
                    <a:pt x="603250" y="1600200"/>
                  </a:cubicBezTo>
                  <a:cubicBezTo>
                    <a:pt x="603250" y="1600200"/>
                    <a:pt x="609600" y="1600200"/>
                    <a:pt x="609600" y="1587500"/>
                  </a:cubicBezTo>
                  <a:cubicBezTo>
                    <a:pt x="609600" y="1568450"/>
                    <a:pt x="584200" y="1492250"/>
                    <a:pt x="577850" y="1447800"/>
                  </a:cubicBezTo>
                  <a:cubicBezTo>
                    <a:pt x="565150" y="1377950"/>
                    <a:pt x="565150" y="1301750"/>
                    <a:pt x="565150" y="1231900"/>
                  </a:cubicBezTo>
                  <a:cubicBezTo>
                    <a:pt x="565150" y="1206500"/>
                    <a:pt x="571500" y="1181100"/>
                    <a:pt x="571500" y="1155700"/>
                  </a:cubicBezTo>
                  <a:cubicBezTo>
                    <a:pt x="571500" y="1155700"/>
                    <a:pt x="571500" y="1149350"/>
                    <a:pt x="558800" y="1149350"/>
                  </a:cubicBezTo>
                  <a:cubicBezTo>
                    <a:pt x="539750" y="1149350"/>
                    <a:pt x="514350" y="1168400"/>
                    <a:pt x="501650" y="1168400"/>
                  </a:cubicBezTo>
                  <a:cubicBezTo>
                    <a:pt x="463550" y="1174750"/>
                    <a:pt x="393700" y="1187450"/>
                    <a:pt x="381000" y="1187450"/>
                  </a:cubicBezTo>
                  <a:cubicBezTo>
                    <a:pt x="266700" y="1187450"/>
                    <a:pt x="184150" y="1111250"/>
                    <a:pt x="184150" y="996950"/>
                  </a:cubicBezTo>
                  <a:cubicBezTo>
                    <a:pt x="184150" y="977900"/>
                    <a:pt x="190500" y="952500"/>
                    <a:pt x="203200" y="933450"/>
                  </a:cubicBezTo>
                  <a:cubicBezTo>
                    <a:pt x="38100" y="850900"/>
                    <a:pt x="0" y="787400"/>
                    <a:pt x="0" y="666750"/>
                  </a:cubicBezTo>
                  <a:cubicBezTo>
                    <a:pt x="0" y="488950"/>
                    <a:pt x="139700" y="501650"/>
                    <a:pt x="139700" y="457200"/>
                  </a:cubicBezTo>
                  <a:cubicBezTo>
                    <a:pt x="139700" y="444500"/>
                    <a:pt x="107950" y="349250"/>
                    <a:pt x="107950" y="336550"/>
                  </a:cubicBezTo>
                  <a:cubicBezTo>
                    <a:pt x="107950" y="234950"/>
                    <a:pt x="203200" y="95250"/>
                    <a:pt x="323850" y="95250"/>
                  </a:cubicBezTo>
                  <a:cubicBezTo>
                    <a:pt x="361950" y="95250"/>
                    <a:pt x="368300" y="95250"/>
                    <a:pt x="419100" y="133350"/>
                  </a:cubicBezTo>
                  <a:cubicBezTo>
                    <a:pt x="495300" y="38100"/>
                    <a:pt x="539750" y="0"/>
                    <a:pt x="622300" y="0"/>
                  </a:cubicBezTo>
                  <a:close/>
                  <a:moveTo>
                    <a:pt x="622300" y="63500"/>
                  </a:moveTo>
                  <a:cubicBezTo>
                    <a:pt x="552450" y="63500"/>
                    <a:pt x="469900" y="139700"/>
                    <a:pt x="463550" y="222250"/>
                  </a:cubicBezTo>
                  <a:cubicBezTo>
                    <a:pt x="463550" y="228600"/>
                    <a:pt x="457200" y="234950"/>
                    <a:pt x="438150" y="234950"/>
                  </a:cubicBezTo>
                  <a:cubicBezTo>
                    <a:pt x="393700" y="234950"/>
                    <a:pt x="387350" y="158750"/>
                    <a:pt x="323850" y="158750"/>
                  </a:cubicBezTo>
                  <a:cubicBezTo>
                    <a:pt x="234950" y="158750"/>
                    <a:pt x="171450" y="266700"/>
                    <a:pt x="171450" y="330200"/>
                  </a:cubicBezTo>
                  <a:cubicBezTo>
                    <a:pt x="171450" y="349250"/>
                    <a:pt x="209550" y="457200"/>
                    <a:pt x="209550" y="476250"/>
                  </a:cubicBezTo>
                  <a:cubicBezTo>
                    <a:pt x="209550" y="539750"/>
                    <a:pt x="57150" y="546100"/>
                    <a:pt x="57150" y="666750"/>
                  </a:cubicBezTo>
                  <a:cubicBezTo>
                    <a:pt x="57150" y="723900"/>
                    <a:pt x="95250" y="806450"/>
                    <a:pt x="165100" y="838200"/>
                  </a:cubicBezTo>
                  <a:cubicBezTo>
                    <a:pt x="190500" y="850900"/>
                    <a:pt x="222250" y="857250"/>
                    <a:pt x="247650" y="863600"/>
                  </a:cubicBezTo>
                  <a:cubicBezTo>
                    <a:pt x="273050" y="869950"/>
                    <a:pt x="273050" y="901700"/>
                    <a:pt x="273050" y="908050"/>
                  </a:cubicBezTo>
                  <a:cubicBezTo>
                    <a:pt x="273050" y="920750"/>
                    <a:pt x="247650" y="977900"/>
                    <a:pt x="247650" y="990600"/>
                  </a:cubicBezTo>
                  <a:cubicBezTo>
                    <a:pt x="247650" y="1054100"/>
                    <a:pt x="292100" y="1130300"/>
                    <a:pt x="374650" y="1130300"/>
                  </a:cubicBezTo>
                  <a:cubicBezTo>
                    <a:pt x="387350" y="1130300"/>
                    <a:pt x="476250" y="1111250"/>
                    <a:pt x="520700" y="1092200"/>
                  </a:cubicBezTo>
                  <a:cubicBezTo>
                    <a:pt x="552450" y="1079500"/>
                    <a:pt x="596900" y="1035050"/>
                    <a:pt x="615950" y="1035050"/>
                  </a:cubicBezTo>
                  <a:cubicBezTo>
                    <a:pt x="666750" y="1035050"/>
                    <a:pt x="704850" y="1130300"/>
                    <a:pt x="781050" y="1130300"/>
                  </a:cubicBezTo>
                  <a:cubicBezTo>
                    <a:pt x="838200" y="1130300"/>
                    <a:pt x="965200" y="1079500"/>
                    <a:pt x="965200" y="977900"/>
                  </a:cubicBezTo>
                  <a:cubicBezTo>
                    <a:pt x="965200" y="958850"/>
                    <a:pt x="946150" y="850900"/>
                    <a:pt x="946150" y="831850"/>
                  </a:cubicBezTo>
                  <a:cubicBezTo>
                    <a:pt x="946150" y="717550"/>
                    <a:pt x="1174750" y="800100"/>
                    <a:pt x="1174750" y="641350"/>
                  </a:cubicBezTo>
                  <a:cubicBezTo>
                    <a:pt x="1174750" y="444500"/>
                    <a:pt x="1009650" y="488950"/>
                    <a:pt x="1009650" y="425450"/>
                  </a:cubicBezTo>
                  <a:cubicBezTo>
                    <a:pt x="1009650" y="381000"/>
                    <a:pt x="1079500" y="361950"/>
                    <a:pt x="1079500" y="273050"/>
                  </a:cubicBezTo>
                  <a:cubicBezTo>
                    <a:pt x="1079500" y="222250"/>
                    <a:pt x="1047750" y="146050"/>
                    <a:pt x="965200" y="146050"/>
                  </a:cubicBezTo>
                  <a:cubicBezTo>
                    <a:pt x="844550" y="146050"/>
                    <a:pt x="857250" y="260350"/>
                    <a:pt x="781050" y="260350"/>
                  </a:cubicBezTo>
                  <a:cubicBezTo>
                    <a:pt x="768350" y="260350"/>
                    <a:pt x="762000" y="254000"/>
                    <a:pt x="749300" y="241300"/>
                  </a:cubicBezTo>
                  <a:cubicBezTo>
                    <a:pt x="730250" y="146050"/>
                    <a:pt x="711200" y="63500"/>
                    <a:pt x="622300" y="63500"/>
                  </a:cubicBezTo>
                  <a:close/>
                  <a:moveTo>
                    <a:pt x="438944" y="1625302"/>
                  </a:moveTo>
                  <a:cubicBezTo>
                    <a:pt x="421878" y="1625203"/>
                    <a:pt x="403225" y="1625600"/>
                    <a:pt x="381000" y="1625600"/>
                  </a:cubicBezTo>
                  <a:cubicBezTo>
                    <a:pt x="279400" y="1625600"/>
                    <a:pt x="190500" y="1625600"/>
                    <a:pt x="95250" y="1714500"/>
                  </a:cubicBezTo>
                  <a:cubicBezTo>
                    <a:pt x="184150" y="1771650"/>
                    <a:pt x="241300" y="1790700"/>
                    <a:pt x="317500" y="1790700"/>
                  </a:cubicBezTo>
                  <a:cubicBezTo>
                    <a:pt x="406400" y="1790700"/>
                    <a:pt x="533400" y="1752600"/>
                    <a:pt x="603250" y="1663700"/>
                  </a:cubicBezTo>
                  <a:cubicBezTo>
                    <a:pt x="527050" y="1630363"/>
                    <a:pt x="490141" y="1625600"/>
                    <a:pt x="438944" y="1625302"/>
                  </a:cubicBezTo>
                  <a:close/>
                  <a:moveTo>
                    <a:pt x="1117600" y="1301750"/>
                  </a:moveTo>
                  <a:cubicBezTo>
                    <a:pt x="984250" y="1339850"/>
                    <a:pt x="774700" y="1466850"/>
                    <a:pt x="736600" y="1619250"/>
                  </a:cubicBezTo>
                  <a:lnTo>
                    <a:pt x="793750" y="1619250"/>
                  </a:lnTo>
                  <a:cubicBezTo>
                    <a:pt x="812800" y="1619250"/>
                    <a:pt x="927100" y="1581150"/>
                    <a:pt x="984250" y="1555750"/>
                  </a:cubicBezTo>
                  <a:cubicBezTo>
                    <a:pt x="1035050" y="1530350"/>
                    <a:pt x="1111250" y="1454150"/>
                    <a:pt x="1130300" y="1403350"/>
                  </a:cubicBezTo>
                  <a:cubicBezTo>
                    <a:pt x="1143000" y="1377950"/>
                    <a:pt x="1155700" y="1346200"/>
                    <a:pt x="1155700" y="1327150"/>
                  </a:cubicBezTo>
                  <a:cubicBezTo>
                    <a:pt x="1155700" y="1314450"/>
                    <a:pt x="1149350" y="1308100"/>
                    <a:pt x="1149350" y="1301750"/>
                  </a:cubicBezTo>
                  <a:lnTo>
                    <a:pt x="1117600" y="130175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AA87433-3F61-EB8D-921B-CB76D61107D6}"/>
                </a:ext>
              </a:extLst>
            </p:cNvPr>
            <p:cNvSpPr/>
            <p:nvPr/>
          </p:nvSpPr>
          <p:spPr>
            <a:xfrm>
              <a:off x="8467230" y="-7161987"/>
              <a:ext cx="457200" cy="452437"/>
            </a:xfrm>
            <a:custGeom>
              <a:avLst/>
              <a:gdLst>
                <a:gd name="connsiteX0" fmla="*/ 276225 w 457200"/>
                <a:gd name="connsiteY0" fmla="*/ 0 h 452437"/>
                <a:gd name="connsiteX1" fmla="*/ 311150 w 457200"/>
                <a:gd name="connsiteY1" fmla="*/ 7937 h 452437"/>
                <a:gd name="connsiteX2" fmla="*/ 330200 w 457200"/>
                <a:gd name="connsiteY2" fmla="*/ 33337 h 452437"/>
                <a:gd name="connsiteX3" fmla="*/ 457200 w 457200"/>
                <a:gd name="connsiteY3" fmla="*/ 217487 h 452437"/>
                <a:gd name="connsiteX4" fmla="*/ 228600 w 457200"/>
                <a:gd name="connsiteY4" fmla="*/ 452437 h 452437"/>
                <a:gd name="connsiteX5" fmla="*/ 0 w 457200"/>
                <a:gd name="connsiteY5" fmla="*/ 223837 h 452437"/>
                <a:gd name="connsiteX6" fmla="*/ 241300 w 457200"/>
                <a:gd name="connsiteY6" fmla="*/ 1587 h 452437"/>
                <a:gd name="connsiteX7" fmla="*/ 276225 w 457200"/>
                <a:gd name="connsiteY7" fmla="*/ 0 h 452437"/>
                <a:gd name="connsiteX8" fmla="*/ 241300 w 457200"/>
                <a:gd name="connsiteY8" fmla="*/ 52387 h 452437"/>
                <a:gd name="connsiteX9" fmla="*/ 57150 w 457200"/>
                <a:gd name="connsiteY9" fmla="*/ 217487 h 452437"/>
                <a:gd name="connsiteX10" fmla="*/ 228600 w 457200"/>
                <a:gd name="connsiteY10" fmla="*/ 388937 h 452437"/>
                <a:gd name="connsiteX11" fmla="*/ 393700 w 457200"/>
                <a:gd name="connsiteY11" fmla="*/ 217487 h 452437"/>
                <a:gd name="connsiteX12" fmla="*/ 381000 w 457200"/>
                <a:gd name="connsiteY12" fmla="*/ 166687 h 452437"/>
                <a:gd name="connsiteX13" fmla="*/ 311150 w 457200"/>
                <a:gd name="connsiteY13" fmla="*/ 90487 h 452437"/>
                <a:gd name="connsiteX14" fmla="*/ 292100 w 457200"/>
                <a:gd name="connsiteY14" fmla="*/ 58737 h 452437"/>
                <a:gd name="connsiteX15" fmla="*/ 241300 w 457200"/>
                <a:gd name="connsiteY15" fmla="*/ 52387 h 45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7200" h="452437">
                  <a:moveTo>
                    <a:pt x="276225" y="0"/>
                  </a:moveTo>
                  <a:cubicBezTo>
                    <a:pt x="288925" y="0"/>
                    <a:pt x="301625" y="1587"/>
                    <a:pt x="311150" y="7937"/>
                  </a:cubicBezTo>
                  <a:cubicBezTo>
                    <a:pt x="317500" y="7937"/>
                    <a:pt x="323850" y="26987"/>
                    <a:pt x="330200" y="33337"/>
                  </a:cubicBezTo>
                  <a:cubicBezTo>
                    <a:pt x="425450" y="71437"/>
                    <a:pt x="457200" y="147637"/>
                    <a:pt x="457200" y="217487"/>
                  </a:cubicBezTo>
                  <a:cubicBezTo>
                    <a:pt x="457200" y="344487"/>
                    <a:pt x="342900" y="452437"/>
                    <a:pt x="228600" y="452437"/>
                  </a:cubicBezTo>
                  <a:cubicBezTo>
                    <a:pt x="69850" y="452437"/>
                    <a:pt x="0" y="357187"/>
                    <a:pt x="0" y="223837"/>
                  </a:cubicBezTo>
                  <a:cubicBezTo>
                    <a:pt x="0" y="77787"/>
                    <a:pt x="120650" y="1587"/>
                    <a:pt x="241300" y="1587"/>
                  </a:cubicBezTo>
                  <a:cubicBezTo>
                    <a:pt x="250825" y="1587"/>
                    <a:pt x="263525" y="0"/>
                    <a:pt x="276225" y="0"/>
                  </a:cubicBezTo>
                  <a:close/>
                  <a:moveTo>
                    <a:pt x="241300" y="52387"/>
                  </a:moveTo>
                  <a:cubicBezTo>
                    <a:pt x="158750" y="52387"/>
                    <a:pt x="57150" y="115887"/>
                    <a:pt x="57150" y="217487"/>
                  </a:cubicBezTo>
                  <a:cubicBezTo>
                    <a:pt x="57150" y="325437"/>
                    <a:pt x="114300" y="388937"/>
                    <a:pt x="228600" y="388937"/>
                  </a:cubicBezTo>
                  <a:cubicBezTo>
                    <a:pt x="311150" y="388937"/>
                    <a:pt x="393700" y="306387"/>
                    <a:pt x="393700" y="217487"/>
                  </a:cubicBezTo>
                  <a:cubicBezTo>
                    <a:pt x="393700" y="198437"/>
                    <a:pt x="387350" y="173037"/>
                    <a:pt x="381000" y="166687"/>
                  </a:cubicBezTo>
                  <a:cubicBezTo>
                    <a:pt x="368300" y="134937"/>
                    <a:pt x="323850" y="103187"/>
                    <a:pt x="311150" y="90487"/>
                  </a:cubicBezTo>
                  <a:cubicBezTo>
                    <a:pt x="298450" y="77787"/>
                    <a:pt x="298450" y="65087"/>
                    <a:pt x="292100" y="58737"/>
                  </a:cubicBezTo>
                  <a:cubicBezTo>
                    <a:pt x="279400" y="58737"/>
                    <a:pt x="260350" y="52387"/>
                    <a:pt x="241300" y="52387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472F704-4310-DD13-8B09-4398F924FE52}"/>
                </a:ext>
              </a:extLst>
            </p:cNvPr>
            <p:cNvSpPr/>
            <p:nvPr/>
          </p:nvSpPr>
          <p:spPr>
            <a:xfrm>
              <a:off x="8143380" y="-7458851"/>
              <a:ext cx="1117600" cy="1066800"/>
            </a:xfrm>
            <a:custGeom>
              <a:avLst/>
              <a:gdLst>
                <a:gd name="connsiteX0" fmla="*/ 565150 w 1117600"/>
                <a:gd name="connsiteY0" fmla="*/ 0 h 1066800"/>
                <a:gd name="connsiteX1" fmla="*/ 692150 w 1117600"/>
                <a:gd name="connsiteY1" fmla="*/ 177800 h 1066800"/>
                <a:gd name="connsiteX2" fmla="*/ 723900 w 1117600"/>
                <a:gd name="connsiteY2" fmla="*/ 196850 h 1066800"/>
                <a:gd name="connsiteX3" fmla="*/ 908050 w 1117600"/>
                <a:gd name="connsiteY3" fmla="*/ 82550 h 1066800"/>
                <a:gd name="connsiteX4" fmla="*/ 1022350 w 1117600"/>
                <a:gd name="connsiteY4" fmla="*/ 209550 h 1066800"/>
                <a:gd name="connsiteX5" fmla="*/ 952500 w 1117600"/>
                <a:gd name="connsiteY5" fmla="*/ 361950 h 1066800"/>
                <a:gd name="connsiteX6" fmla="*/ 1117600 w 1117600"/>
                <a:gd name="connsiteY6" fmla="*/ 577850 h 1066800"/>
                <a:gd name="connsiteX7" fmla="*/ 889000 w 1117600"/>
                <a:gd name="connsiteY7" fmla="*/ 768350 h 1066800"/>
                <a:gd name="connsiteX8" fmla="*/ 908050 w 1117600"/>
                <a:gd name="connsiteY8" fmla="*/ 914400 h 1066800"/>
                <a:gd name="connsiteX9" fmla="*/ 723900 w 1117600"/>
                <a:gd name="connsiteY9" fmla="*/ 1066800 h 1066800"/>
                <a:gd name="connsiteX10" fmla="*/ 558800 w 1117600"/>
                <a:gd name="connsiteY10" fmla="*/ 971550 h 1066800"/>
                <a:gd name="connsiteX11" fmla="*/ 463550 w 1117600"/>
                <a:gd name="connsiteY11" fmla="*/ 1028700 h 1066800"/>
                <a:gd name="connsiteX12" fmla="*/ 317500 w 1117600"/>
                <a:gd name="connsiteY12" fmla="*/ 1066800 h 1066800"/>
                <a:gd name="connsiteX13" fmla="*/ 190500 w 1117600"/>
                <a:gd name="connsiteY13" fmla="*/ 927100 h 1066800"/>
                <a:gd name="connsiteX14" fmla="*/ 215900 w 1117600"/>
                <a:gd name="connsiteY14" fmla="*/ 844550 h 1066800"/>
                <a:gd name="connsiteX15" fmla="*/ 190500 w 1117600"/>
                <a:gd name="connsiteY15" fmla="*/ 800100 h 1066800"/>
                <a:gd name="connsiteX16" fmla="*/ 107950 w 1117600"/>
                <a:gd name="connsiteY16" fmla="*/ 774700 h 1066800"/>
                <a:gd name="connsiteX17" fmla="*/ 0 w 1117600"/>
                <a:gd name="connsiteY17" fmla="*/ 603250 h 1066800"/>
                <a:gd name="connsiteX18" fmla="*/ 152400 w 1117600"/>
                <a:gd name="connsiteY18" fmla="*/ 412750 h 1066800"/>
                <a:gd name="connsiteX19" fmla="*/ 114300 w 1117600"/>
                <a:gd name="connsiteY19" fmla="*/ 266700 h 1066800"/>
                <a:gd name="connsiteX20" fmla="*/ 266700 w 1117600"/>
                <a:gd name="connsiteY20" fmla="*/ 95250 h 1066800"/>
                <a:gd name="connsiteX21" fmla="*/ 381000 w 1117600"/>
                <a:gd name="connsiteY21" fmla="*/ 171450 h 1066800"/>
                <a:gd name="connsiteX22" fmla="*/ 406400 w 1117600"/>
                <a:gd name="connsiteY22" fmla="*/ 158750 h 1066800"/>
                <a:gd name="connsiteX23" fmla="*/ 565150 w 1117600"/>
                <a:gd name="connsiteY23" fmla="*/ 0 h 1066800"/>
                <a:gd name="connsiteX24" fmla="*/ 600075 w 1117600"/>
                <a:gd name="connsiteY24" fmla="*/ 296863 h 1066800"/>
                <a:gd name="connsiteX25" fmla="*/ 565150 w 1117600"/>
                <a:gd name="connsiteY25" fmla="*/ 298450 h 1066800"/>
                <a:gd name="connsiteX26" fmla="*/ 323850 w 1117600"/>
                <a:gd name="connsiteY26" fmla="*/ 520700 h 1066800"/>
                <a:gd name="connsiteX27" fmla="*/ 552450 w 1117600"/>
                <a:gd name="connsiteY27" fmla="*/ 749300 h 1066800"/>
                <a:gd name="connsiteX28" fmla="*/ 781050 w 1117600"/>
                <a:gd name="connsiteY28" fmla="*/ 514350 h 1066800"/>
                <a:gd name="connsiteX29" fmla="*/ 654050 w 1117600"/>
                <a:gd name="connsiteY29" fmla="*/ 330200 h 1066800"/>
                <a:gd name="connsiteX30" fmla="*/ 635000 w 1117600"/>
                <a:gd name="connsiteY30" fmla="*/ 304800 h 1066800"/>
                <a:gd name="connsiteX31" fmla="*/ 600075 w 1117600"/>
                <a:gd name="connsiteY31" fmla="*/ 296863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17600" h="1066800">
                  <a:moveTo>
                    <a:pt x="565150" y="0"/>
                  </a:moveTo>
                  <a:cubicBezTo>
                    <a:pt x="654050" y="0"/>
                    <a:pt x="673100" y="82550"/>
                    <a:pt x="692150" y="177800"/>
                  </a:cubicBezTo>
                  <a:cubicBezTo>
                    <a:pt x="704850" y="190500"/>
                    <a:pt x="711200" y="196850"/>
                    <a:pt x="723900" y="196850"/>
                  </a:cubicBezTo>
                  <a:cubicBezTo>
                    <a:pt x="800100" y="196850"/>
                    <a:pt x="787400" y="82550"/>
                    <a:pt x="908050" y="82550"/>
                  </a:cubicBezTo>
                  <a:cubicBezTo>
                    <a:pt x="990600" y="82550"/>
                    <a:pt x="1022350" y="158750"/>
                    <a:pt x="1022350" y="209550"/>
                  </a:cubicBezTo>
                  <a:cubicBezTo>
                    <a:pt x="1022350" y="298450"/>
                    <a:pt x="952500" y="317500"/>
                    <a:pt x="952500" y="361950"/>
                  </a:cubicBezTo>
                  <a:cubicBezTo>
                    <a:pt x="952500" y="425450"/>
                    <a:pt x="1117600" y="381000"/>
                    <a:pt x="1117600" y="577850"/>
                  </a:cubicBezTo>
                  <a:cubicBezTo>
                    <a:pt x="1117600" y="736600"/>
                    <a:pt x="889000" y="654050"/>
                    <a:pt x="889000" y="768350"/>
                  </a:cubicBezTo>
                  <a:cubicBezTo>
                    <a:pt x="889000" y="787400"/>
                    <a:pt x="908050" y="895350"/>
                    <a:pt x="908050" y="914400"/>
                  </a:cubicBezTo>
                  <a:cubicBezTo>
                    <a:pt x="908050" y="1016000"/>
                    <a:pt x="781050" y="1066800"/>
                    <a:pt x="723900" y="1066800"/>
                  </a:cubicBezTo>
                  <a:cubicBezTo>
                    <a:pt x="647700" y="1066800"/>
                    <a:pt x="609600" y="971550"/>
                    <a:pt x="558800" y="971550"/>
                  </a:cubicBezTo>
                  <a:cubicBezTo>
                    <a:pt x="539750" y="971550"/>
                    <a:pt x="495300" y="1016000"/>
                    <a:pt x="463550" y="1028700"/>
                  </a:cubicBezTo>
                  <a:cubicBezTo>
                    <a:pt x="419100" y="1047750"/>
                    <a:pt x="330200" y="1066800"/>
                    <a:pt x="317500" y="1066800"/>
                  </a:cubicBezTo>
                  <a:cubicBezTo>
                    <a:pt x="234950" y="1066800"/>
                    <a:pt x="190500" y="990600"/>
                    <a:pt x="190500" y="927100"/>
                  </a:cubicBezTo>
                  <a:cubicBezTo>
                    <a:pt x="190500" y="914400"/>
                    <a:pt x="215900" y="857250"/>
                    <a:pt x="215900" y="844550"/>
                  </a:cubicBezTo>
                  <a:cubicBezTo>
                    <a:pt x="215900" y="838200"/>
                    <a:pt x="215900" y="806450"/>
                    <a:pt x="190500" y="800100"/>
                  </a:cubicBezTo>
                  <a:cubicBezTo>
                    <a:pt x="165100" y="793750"/>
                    <a:pt x="133350" y="787400"/>
                    <a:pt x="107950" y="774700"/>
                  </a:cubicBezTo>
                  <a:cubicBezTo>
                    <a:pt x="38100" y="742950"/>
                    <a:pt x="0" y="660400"/>
                    <a:pt x="0" y="603250"/>
                  </a:cubicBezTo>
                  <a:cubicBezTo>
                    <a:pt x="0" y="482600"/>
                    <a:pt x="152400" y="476250"/>
                    <a:pt x="152400" y="412750"/>
                  </a:cubicBezTo>
                  <a:cubicBezTo>
                    <a:pt x="152400" y="393700"/>
                    <a:pt x="114300" y="285750"/>
                    <a:pt x="114300" y="266700"/>
                  </a:cubicBezTo>
                  <a:cubicBezTo>
                    <a:pt x="114300" y="203200"/>
                    <a:pt x="177800" y="95250"/>
                    <a:pt x="266700" y="95250"/>
                  </a:cubicBezTo>
                  <a:cubicBezTo>
                    <a:pt x="330200" y="95250"/>
                    <a:pt x="336550" y="171450"/>
                    <a:pt x="381000" y="171450"/>
                  </a:cubicBezTo>
                  <a:cubicBezTo>
                    <a:pt x="400050" y="171450"/>
                    <a:pt x="406400" y="165100"/>
                    <a:pt x="406400" y="158750"/>
                  </a:cubicBezTo>
                  <a:cubicBezTo>
                    <a:pt x="412750" y="76200"/>
                    <a:pt x="495300" y="0"/>
                    <a:pt x="565150" y="0"/>
                  </a:cubicBezTo>
                  <a:close/>
                  <a:moveTo>
                    <a:pt x="600075" y="296863"/>
                  </a:moveTo>
                  <a:cubicBezTo>
                    <a:pt x="587375" y="296863"/>
                    <a:pt x="574675" y="298450"/>
                    <a:pt x="565150" y="298450"/>
                  </a:cubicBezTo>
                  <a:cubicBezTo>
                    <a:pt x="444500" y="298450"/>
                    <a:pt x="323850" y="374650"/>
                    <a:pt x="323850" y="520700"/>
                  </a:cubicBezTo>
                  <a:cubicBezTo>
                    <a:pt x="323850" y="654050"/>
                    <a:pt x="393700" y="749300"/>
                    <a:pt x="552450" y="749300"/>
                  </a:cubicBezTo>
                  <a:cubicBezTo>
                    <a:pt x="666750" y="749300"/>
                    <a:pt x="781050" y="641350"/>
                    <a:pt x="781050" y="514350"/>
                  </a:cubicBezTo>
                  <a:cubicBezTo>
                    <a:pt x="781050" y="444500"/>
                    <a:pt x="749300" y="368300"/>
                    <a:pt x="654050" y="330200"/>
                  </a:cubicBezTo>
                  <a:cubicBezTo>
                    <a:pt x="647700" y="323850"/>
                    <a:pt x="641350" y="304800"/>
                    <a:pt x="635000" y="304800"/>
                  </a:cubicBezTo>
                  <a:cubicBezTo>
                    <a:pt x="625475" y="298450"/>
                    <a:pt x="612775" y="296863"/>
                    <a:pt x="600075" y="296863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4549B6D-21A8-2D04-D718-83CA28985067}"/>
                </a:ext>
              </a:extLst>
            </p:cNvPr>
            <p:cNvSpPr/>
            <p:nvPr/>
          </p:nvSpPr>
          <p:spPr>
            <a:xfrm>
              <a:off x="8524380" y="-7109601"/>
              <a:ext cx="336550" cy="336550"/>
            </a:xfrm>
            <a:custGeom>
              <a:avLst/>
              <a:gdLst>
                <a:gd name="connsiteX0" fmla="*/ 184150 w 336550"/>
                <a:gd name="connsiteY0" fmla="*/ 0 h 336550"/>
                <a:gd name="connsiteX1" fmla="*/ 234950 w 336550"/>
                <a:gd name="connsiteY1" fmla="*/ 6350 h 336550"/>
                <a:gd name="connsiteX2" fmla="*/ 254000 w 336550"/>
                <a:gd name="connsiteY2" fmla="*/ 38100 h 336550"/>
                <a:gd name="connsiteX3" fmla="*/ 323850 w 336550"/>
                <a:gd name="connsiteY3" fmla="*/ 114300 h 336550"/>
                <a:gd name="connsiteX4" fmla="*/ 336550 w 336550"/>
                <a:gd name="connsiteY4" fmla="*/ 165100 h 336550"/>
                <a:gd name="connsiteX5" fmla="*/ 171450 w 336550"/>
                <a:gd name="connsiteY5" fmla="*/ 336550 h 336550"/>
                <a:gd name="connsiteX6" fmla="*/ 0 w 336550"/>
                <a:gd name="connsiteY6" fmla="*/ 165100 h 336550"/>
                <a:gd name="connsiteX7" fmla="*/ 184150 w 336550"/>
                <a:gd name="connsiteY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550" h="336550">
                  <a:moveTo>
                    <a:pt x="184150" y="0"/>
                  </a:moveTo>
                  <a:cubicBezTo>
                    <a:pt x="203200" y="0"/>
                    <a:pt x="222250" y="6350"/>
                    <a:pt x="234950" y="6350"/>
                  </a:cubicBezTo>
                  <a:cubicBezTo>
                    <a:pt x="241300" y="12700"/>
                    <a:pt x="241300" y="25400"/>
                    <a:pt x="254000" y="38100"/>
                  </a:cubicBezTo>
                  <a:cubicBezTo>
                    <a:pt x="266700" y="50800"/>
                    <a:pt x="311150" y="82550"/>
                    <a:pt x="323850" y="114300"/>
                  </a:cubicBezTo>
                  <a:cubicBezTo>
                    <a:pt x="330200" y="120650"/>
                    <a:pt x="336550" y="146050"/>
                    <a:pt x="336550" y="165100"/>
                  </a:cubicBezTo>
                  <a:cubicBezTo>
                    <a:pt x="336550" y="254000"/>
                    <a:pt x="254000" y="336550"/>
                    <a:pt x="171450" y="336550"/>
                  </a:cubicBezTo>
                  <a:cubicBezTo>
                    <a:pt x="57150" y="336550"/>
                    <a:pt x="0" y="273050"/>
                    <a:pt x="0" y="165100"/>
                  </a:cubicBezTo>
                  <a:cubicBezTo>
                    <a:pt x="0" y="63500"/>
                    <a:pt x="101600" y="0"/>
                    <a:pt x="1841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4A8E7A2-95A2-480A-B638-F009DBC72361}"/>
                </a:ext>
              </a:extLst>
            </p:cNvPr>
            <p:cNvSpPr/>
            <p:nvPr/>
          </p:nvSpPr>
          <p:spPr>
            <a:xfrm>
              <a:off x="8822830" y="-6220601"/>
              <a:ext cx="419100" cy="317500"/>
            </a:xfrm>
            <a:custGeom>
              <a:avLst/>
              <a:gdLst>
                <a:gd name="connsiteX0" fmla="*/ 381000 w 419100"/>
                <a:gd name="connsiteY0" fmla="*/ 0 h 317500"/>
                <a:gd name="connsiteX1" fmla="*/ 412750 w 419100"/>
                <a:gd name="connsiteY1" fmla="*/ 0 h 317500"/>
                <a:gd name="connsiteX2" fmla="*/ 419100 w 419100"/>
                <a:gd name="connsiteY2" fmla="*/ 25400 h 317500"/>
                <a:gd name="connsiteX3" fmla="*/ 393700 w 419100"/>
                <a:gd name="connsiteY3" fmla="*/ 101600 h 317500"/>
                <a:gd name="connsiteX4" fmla="*/ 247650 w 419100"/>
                <a:gd name="connsiteY4" fmla="*/ 254000 h 317500"/>
                <a:gd name="connsiteX5" fmla="*/ 57150 w 419100"/>
                <a:gd name="connsiteY5" fmla="*/ 317500 h 317500"/>
                <a:gd name="connsiteX6" fmla="*/ 0 w 419100"/>
                <a:gd name="connsiteY6" fmla="*/ 317500 h 317500"/>
                <a:gd name="connsiteX7" fmla="*/ 381000 w 419100"/>
                <a:gd name="connsiteY7" fmla="*/ 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100" h="317500">
                  <a:moveTo>
                    <a:pt x="381000" y="0"/>
                  </a:moveTo>
                  <a:lnTo>
                    <a:pt x="412750" y="0"/>
                  </a:lnTo>
                  <a:cubicBezTo>
                    <a:pt x="412750" y="6350"/>
                    <a:pt x="419100" y="12700"/>
                    <a:pt x="419100" y="25400"/>
                  </a:cubicBezTo>
                  <a:cubicBezTo>
                    <a:pt x="419100" y="44450"/>
                    <a:pt x="406400" y="76200"/>
                    <a:pt x="393700" y="101600"/>
                  </a:cubicBezTo>
                  <a:cubicBezTo>
                    <a:pt x="374650" y="152400"/>
                    <a:pt x="298450" y="228600"/>
                    <a:pt x="247650" y="254000"/>
                  </a:cubicBezTo>
                  <a:cubicBezTo>
                    <a:pt x="190500" y="279400"/>
                    <a:pt x="76200" y="317500"/>
                    <a:pt x="57150" y="317500"/>
                  </a:cubicBezTo>
                  <a:lnTo>
                    <a:pt x="0" y="317500"/>
                  </a:lnTo>
                  <a:cubicBezTo>
                    <a:pt x="38100" y="165100"/>
                    <a:pt x="247650" y="38100"/>
                    <a:pt x="3810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4149C6E-5EE0-ABBD-47A2-5F2C34C505BD}"/>
                </a:ext>
              </a:extLst>
            </p:cNvPr>
            <p:cNvSpPr/>
            <p:nvPr/>
          </p:nvSpPr>
          <p:spPr>
            <a:xfrm>
              <a:off x="8181480" y="-5897065"/>
              <a:ext cx="508000" cy="165414"/>
            </a:xfrm>
            <a:custGeom>
              <a:avLst/>
              <a:gdLst>
                <a:gd name="connsiteX0" fmla="*/ 343694 w 508000"/>
                <a:gd name="connsiteY0" fmla="*/ 16 h 165414"/>
                <a:gd name="connsiteX1" fmla="*/ 508000 w 508000"/>
                <a:gd name="connsiteY1" fmla="*/ 38414 h 165414"/>
                <a:gd name="connsiteX2" fmla="*/ 222250 w 508000"/>
                <a:gd name="connsiteY2" fmla="*/ 165414 h 165414"/>
                <a:gd name="connsiteX3" fmla="*/ 0 w 508000"/>
                <a:gd name="connsiteY3" fmla="*/ 89214 h 165414"/>
                <a:gd name="connsiteX4" fmla="*/ 285750 w 508000"/>
                <a:gd name="connsiteY4" fmla="*/ 314 h 165414"/>
                <a:gd name="connsiteX5" fmla="*/ 343694 w 508000"/>
                <a:gd name="connsiteY5" fmla="*/ 16 h 16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0" h="165414">
                  <a:moveTo>
                    <a:pt x="343694" y="16"/>
                  </a:moveTo>
                  <a:cubicBezTo>
                    <a:pt x="394891" y="314"/>
                    <a:pt x="431800" y="5077"/>
                    <a:pt x="508000" y="38414"/>
                  </a:cubicBezTo>
                  <a:cubicBezTo>
                    <a:pt x="438150" y="127314"/>
                    <a:pt x="311150" y="165414"/>
                    <a:pt x="222250" y="165414"/>
                  </a:cubicBezTo>
                  <a:cubicBezTo>
                    <a:pt x="146050" y="165414"/>
                    <a:pt x="88900" y="146364"/>
                    <a:pt x="0" y="89214"/>
                  </a:cubicBezTo>
                  <a:cubicBezTo>
                    <a:pt x="95250" y="314"/>
                    <a:pt x="184150" y="314"/>
                    <a:pt x="285750" y="314"/>
                  </a:cubicBezTo>
                  <a:cubicBezTo>
                    <a:pt x="307975" y="314"/>
                    <a:pt x="326628" y="-83"/>
                    <a:pt x="343694" y="16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6B54C56-A06A-9D1B-18D6-2180D2447578}"/>
              </a:ext>
            </a:extLst>
          </p:cNvPr>
          <p:cNvGrpSpPr/>
          <p:nvPr/>
        </p:nvGrpSpPr>
        <p:grpSpPr>
          <a:xfrm>
            <a:off x="7924747" y="4749618"/>
            <a:ext cx="940314" cy="940547"/>
            <a:chOff x="16891764" y="-5426851"/>
            <a:chExt cx="1600200" cy="1600596"/>
          </a:xfrm>
          <a:noFill/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7EF2FEB-01E0-51D4-C5CB-CFFEBD7D719D}"/>
                </a:ext>
              </a:extLst>
            </p:cNvPr>
            <p:cNvSpPr/>
            <p:nvPr/>
          </p:nvSpPr>
          <p:spPr>
            <a:xfrm>
              <a:off x="16948912" y="-5369701"/>
              <a:ext cx="1485900" cy="1492250"/>
            </a:xfrm>
            <a:custGeom>
              <a:avLst/>
              <a:gdLst>
                <a:gd name="connsiteX0" fmla="*/ 774700 w 1485900"/>
                <a:gd name="connsiteY0" fmla="*/ 0 h 1492250"/>
                <a:gd name="connsiteX1" fmla="*/ 1035052 w 1485900"/>
                <a:gd name="connsiteY1" fmla="*/ 215900 h 1492250"/>
                <a:gd name="connsiteX2" fmla="*/ 1060452 w 1485900"/>
                <a:gd name="connsiteY2" fmla="*/ 368300 h 1492250"/>
                <a:gd name="connsiteX3" fmla="*/ 1085852 w 1485900"/>
                <a:gd name="connsiteY3" fmla="*/ 381000 h 1492250"/>
                <a:gd name="connsiteX4" fmla="*/ 1162052 w 1485900"/>
                <a:gd name="connsiteY4" fmla="*/ 355600 h 1492250"/>
                <a:gd name="connsiteX5" fmla="*/ 1244600 w 1485900"/>
                <a:gd name="connsiteY5" fmla="*/ 368300 h 1492250"/>
                <a:gd name="connsiteX6" fmla="*/ 1485900 w 1485900"/>
                <a:gd name="connsiteY6" fmla="*/ 698500 h 1492250"/>
                <a:gd name="connsiteX7" fmla="*/ 1219200 w 1485900"/>
                <a:gd name="connsiteY7" fmla="*/ 958850 h 1492250"/>
                <a:gd name="connsiteX8" fmla="*/ 1301752 w 1485900"/>
                <a:gd name="connsiteY8" fmla="*/ 1193800 h 1492250"/>
                <a:gd name="connsiteX9" fmla="*/ 1123952 w 1485900"/>
                <a:gd name="connsiteY9" fmla="*/ 1454150 h 1492250"/>
                <a:gd name="connsiteX10" fmla="*/ 971552 w 1485900"/>
                <a:gd name="connsiteY10" fmla="*/ 1492250 h 1492250"/>
                <a:gd name="connsiteX11" fmla="*/ 698500 w 1485900"/>
                <a:gd name="connsiteY11" fmla="*/ 1333500 h 1492250"/>
                <a:gd name="connsiteX12" fmla="*/ 609600 w 1485900"/>
                <a:gd name="connsiteY12" fmla="*/ 1384300 h 1492250"/>
                <a:gd name="connsiteX13" fmla="*/ 450852 w 1485900"/>
                <a:gd name="connsiteY13" fmla="*/ 1422400 h 1492250"/>
                <a:gd name="connsiteX14" fmla="*/ 374652 w 1485900"/>
                <a:gd name="connsiteY14" fmla="*/ 1403350 h 1492250"/>
                <a:gd name="connsiteX15" fmla="*/ 209552 w 1485900"/>
                <a:gd name="connsiteY15" fmla="*/ 1200150 h 1492250"/>
                <a:gd name="connsiteX16" fmla="*/ 285752 w 1485900"/>
                <a:gd name="connsiteY16" fmla="*/ 1022350 h 1492250"/>
                <a:gd name="connsiteX17" fmla="*/ 260352 w 1485900"/>
                <a:gd name="connsiteY17" fmla="*/ 984250 h 1492250"/>
                <a:gd name="connsiteX18" fmla="*/ 146052 w 1485900"/>
                <a:gd name="connsiteY18" fmla="*/ 965200 h 1492250"/>
                <a:gd name="connsiteX19" fmla="*/ 0 w 1485900"/>
                <a:gd name="connsiteY19" fmla="*/ 704850 h 1492250"/>
                <a:gd name="connsiteX20" fmla="*/ 381000 w 1485900"/>
                <a:gd name="connsiteY20" fmla="*/ 368300 h 1492250"/>
                <a:gd name="connsiteX21" fmla="*/ 463552 w 1485900"/>
                <a:gd name="connsiteY21" fmla="*/ 406400 h 1492250"/>
                <a:gd name="connsiteX22" fmla="*/ 495300 w 1485900"/>
                <a:gd name="connsiteY22" fmla="*/ 355600 h 1492250"/>
                <a:gd name="connsiteX23" fmla="*/ 482600 w 1485900"/>
                <a:gd name="connsiteY23" fmla="*/ 292100 h 1492250"/>
                <a:gd name="connsiteX24" fmla="*/ 774700 w 1485900"/>
                <a:gd name="connsiteY24" fmla="*/ 0 h 1492250"/>
                <a:gd name="connsiteX25" fmla="*/ 749300 w 1485900"/>
                <a:gd name="connsiteY25" fmla="*/ 488950 h 1492250"/>
                <a:gd name="connsiteX26" fmla="*/ 476252 w 1485900"/>
                <a:gd name="connsiteY26" fmla="*/ 755650 h 1492250"/>
                <a:gd name="connsiteX27" fmla="*/ 742952 w 1485900"/>
                <a:gd name="connsiteY27" fmla="*/ 1035050 h 1492250"/>
                <a:gd name="connsiteX28" fmla="*/ 1022352 w 1485900"/>
                <a:gd name="connsiteY28" fmla="*/ 762000 h 1492250"/>
                <a:gd name="connsiteX29" fmla="*/ 749300 w 1485900"/>
                <a:gd name="connsiteY29" fmla="*/ 488950 h 149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85900" h="1492250">
                  <a:moveTo>
                    <a:pt x="774700" y="0"/>
                  </a:moveTo>
                  <a:cubicBezTo>
                    <a:pt x="889000" y="0"/>
                    <a:pt x="990600" y="63500"/>
                    <a:pt x="1035052" y="215900"/>
                  </a:cubicBezTo>
                  <a:cubicBezTo>
                    <a:pt x="1054100" y="260350"/>
                    <a:pt x="1047752" y="317500"/>
                    <a:pt x="1060452" y="368300"/>
                  </a:cubicBezTo>
                  <a:cubicBezTo>
                    <a:pt x="1060452" y="374650"/>
                    <a:pt x="1073152" y="381000"/>
                    <a:pt x="1085852" y="381000"/>
                  </a:cubicBezTo>
                  <a:cubicBezTo>
                    <a:pt x="1104900" y="381000"/>
                    <a:pt x="1149352" y="355600"/>
                    <a:pt x="1162052" y="355600"/>
                  </a:cubicBezTo>
                  <a:cubicBezTo>
                    <a:pt x="1181100" y="355600"/>
                    <a:pt x="1212852" y="361950"/>
                    <a:pt x="1244600" y="368300"/>
                  </a:cubicBezTo>
                  <a:cubicBezTo>
                    <a:pt x="1416052" y="412750"/>
                    <a:pt x="1485900" y="565150"/>
                    <a:pt x="1485900" y="698500"/>
                  </a:cubicBezTo>
                  <a:cubicBezTo>
                    <a:pt x="1485900" y="876300"/>
                    <a:pt x="1219200" y="889000"/>
                    <a:pt x="1219200" y="958850"/>
                  </a:cubicBezTo>
                  <a:cubicBezTo>
                    <a:pt x="1219200" y="958850"/>
                    <a:pt x="1301752" y="1111250"/>
                    <a:pt x="1301752" y="1193800"/>
                  </a:cubicBezTo>
                  <a:cubicBezTo>
                    <a:pt x="1301752" y="1282700"/>
                    <a:pt x="1231900" y="1371600"/>
                    <a:pt x="1123952" y="1454150"/>
                  </a:cubicBezTo>
                  <a:cubicBezTo>
                    <a:pt x="1111252" y="1466850"/>
                    <a:pt x="1003300" y="1492250"/>
                    <a:pt x="971552" y="1492250"/>
                  </a:cubicBezTo>
                  <a:cubicBezTo>
                    <a:pt x="793752" y="1492250"/>
                    <a:pt x="793752" y="1333500"/>
                    <a:pt x="698500" y="1333500"/>
                  </a:cubicBezTo>
                  <a:cubicBezTo>
                    <a:pt x="660400" y="1333500"/>
                    <a:pt x="666752" y="1358900"/>
                    <a:pt x="609600" y="1384300"/>
                  </a:cubicBezTo>
                  <a:cubicBezTo>
                    <a:pt x="558800" y="1403350"/>
                    <a:pt x="463552" y="1422400"/>
                    <a:pt x="450852" y="1422400"/>
                  </a:cubicBezTo>
                  <a:cubicBezTo>
                    <a:pt x="431800" y="1422400"/>
                    <a:pt x="400052" y="1403350"/>
                    <a:pt x="374652" y="1403350"/>
                  </a:cubicBezTo>
                  <a:cubicBezTo>
                    <a:pt x="254000" y="1384300"/>
                    <a:pt x="209552" y="1282700"/>
                    <a:pt x="209552" y="1200150"/>
                  </a:cubicBezTo>
                  <a:cubicBezTo>
                    <a:pt x="209552" y="1117600"/>
                    <a:pt x="285752" y="1073150"/>
                    <a:pt x="285752" y="1022350"/>
                  </a:cubicBezTo>
                  <a:cubicBezTo>
                    <a:pt x="285752" y="1009650"/>
                    <a:pt x="285752" y="990600"/>
                    <a:pt x="260352" y="984250"/>
                  </a:cubicBezTo>
                  <a:cubicBezTo>
                    <a:pt x="222252" y="977900"/>
                    <a:pt x="177800" y="984250"/>
                    <a:pt x="146052" y="965200"/>
                  </a:cubicBezTo>
                  <a:cubicBezTo>
                    <a:pt x="44452" y="914400"/>
                    <a:pt x="0" y="787400"/>
                    <a:pt x="0" y="704850"/>
                  </a:cubicBezTo>
                  <a:cubicBezTo>
                    <a:pt x="0" y="488950"/>
                    <a:pt x="241300" y="368300"/>
                    <a:pt x="381000" y="368300"/>
                  </a:cubicBezTo>
                  <a:cubicBezTo>
                    <a:pt x="450852" y="368300"/>
                    <a:pt x="412752" y="406400"/>
                    <a:pt x="463552" y="406400"/>
                  </a:cubicBezTo>
                  <a:cubicBezTo>
                    <a:pt x="488952" y="406400"/>
                    <a:pt x="495300" y="368300"/>
                    <a:pt x="495300" y="355600"/>
                  </a:cubicBezTo>
                  <a:cubicBezTo>
                    <a:pt x="495300" y="336550"/>
                    <a:pt x="482600" y="304800"/>
                    <a:pt x="482600" y="292100"/>
                  </a:cubicBezTo>
                  <a:cubicBezTo>
                    <a:pt x="482600" y="146050"/>
                    <a:pt x="615952" y="0"/>
                    <a:pt x="774700" y="0"/>
                  </a:cubicBezTo>
                  <a:close/>
                  <a:moveTo>
                    <a:pt x="749300" y="488950"/>
                  </a:moveTo>
                  <a:cubicBezTo>
                    <a:pt x="603252" y="488950"/>
                    <a:pt x="476252" y="596900"/>
                    <a:pt x="476252" y="755650"/>
                  </a:cubicBezTo>
                  <a:cubicBezTo>
                    <a:pt x="476252" y="889000"/>
                    <a:pt x="577852" y="1035050"/>
                    <a:pt x="742952" y="1035050"/>
                  </a:cubicBezTo>
                  <a:cubicBezTo>
                    <a:pt x="895352" y="1035050"/>
                    <a:pt x="1022352" y="920750"/>
                    <a:pt x="1022352" y="762000"/>
                  </a:cubicBezTo>
                  <a:cubicBezTo>
                    <a:pt x="1022352" y="615950"/>
                    <a:pt x="908052" y="488950"/>
                    <a:pt x="749300" y="4889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67CA609-4214-3454-08CD-BF53BFE9FC69}"/>
                </a:ext>
              </a:extLst>
            </p:cNvPr>
            <p:cNvSpPr/>
            <p:nvPr/>
          </p:nvSpPr>
          <p:spPr>
            <a:xfrm>
              <a:off x="17482312" y="-4823601"/>
              <a:ext cx="431800" cy="431800"/>
            </a:xfrm>
            <a:custGeom>
              <a:avLst/>
              <a:gdLst>
                <a:gd name="connsiteX0" fmla="*/ 215900 w 431800"/>
                <a:gd name="connsiteY0" fmla="*/ 0 h 431800"/>
                <a:gd name="connsiteX1" fmla="*/ 431800 w 431800"/>
                <a:gd name="connsiteY1" fmla="*/ 215900 h 431800"/>
                <a:gd name="connsiteX2" fmla="*/ 215900 w 431800"/>
                <a:gd name="connsiteY2" fmla="*/ 431800 h 431800"/>
                <a:gd name="connsiteX3" fmla="*/ 0 w 431800"/>
                <a:gd name="connsiteY3" fmla="*/ 215900 h 431800"/>
                <a:gd name="connsiteX4" fmla="*/ 215900 w 431800"/>
                <a:gd name="connsiteY4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800" h="431800">
                  <a:moveTo>
                    <a:pt x="215900" y="0"/>
                  </a:moveTo>
                  <a:cubicBezTo>
                    <a:pt x="330200" y="0"/>
                    <a:pt x="431800" y="95250"/>
                    <a:pt x="431800" y="215900"/>
                  </a:cubicBezTo>
                  <a:cubicBezTo>
                    <a:pt x="431800" y="330200"/>
                    <a:pt x="330200" y="431800"/>
                    <a:pt x="215900" y="431800"/>
                  </a:cubicBezTo>
                  <a:cubicBezTo>
                    <a:pt x="95252" y="431800"/>
                    <a:pt x="0" y="330200"/>
                    <a:pt x="0" y="215900"/>
                  </a:cubicBezTo>
                  <a:cubicBezTo>
                    <a:pt x="0" y="95250"/>
                    <a:pt x="95252" y="0"/>
                    <a:pt x="2159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67E15CA-BA2B-B2EF-2F8A-67F6DF19D479}"/>
                </a:ext>
              </a:extLst>
            </p:cNvPr>
            <p:cNvSpPr/>
            <p:nvPr/>
          </p:nvSpPr>
          <p:spPr>
            <a:xfrm>
              <a:off x="16891764" y="-5426851"/>
              <a:ext cx="1600200" cy="1600596"/>
            </a:xfrm>
            <a:custGeom>
              <a:avLst/>
              <a:gdLst>
                <a:gd name="connsiteX0" fmla="*/ 831848 w 1600200"/>
                <a:gd name="connsiteY0" fmla="*/ 0 h 1600596"/>
                <a:gd name="connsiteX1" fmla="*/ 1162048 w 1600200"/>
                <a:gd name="connsiteY1" fmla="*/ 361950 h 1600596"/>
                <a:gd name="connsiteX2" fmla="*/ 1219200 w 1600200"/>
                <a:gd name="connsiteY2" fmla="*/ 355600 h 1600596"/>
                <a:gd name="connsiteX3" fmla="*/ 1308100 w 1600200"/>
                <a:gd name="connsiteY3" fmla="*/ 368300 h 1600596"/>
                <a:gd name="connsiteX4" fmla="*/ 1600200 w 1600200"/>
                <a:gd name="connsiteY4" fmla="*/ 755650 h 1600596"/>
                <a:gd name="connsiteX5" fmla="*/ 1346200 w 1600200"/>
                <a:gd name="connsiteY5" fmla="*/ 1022350 h 1600596"/>
                <a:gd name="connsiteX6" fmla="*/ 1416048 w 1600200"/>
                <a:gd name="connsiteY6" fmla="*/ 1244600 h 1600596"/>
                <a:gd name="connsiteX7" fmla="*/ 1193800 w 1600200"/>
                <a:gd name="connsiteY7" fmla="*/ 1568450 h 1600596"/>
                <a:gd name="connsiteX8" fmla="*/ 1035048 w 1600200"/>
                <a:gd name="connsiteY8" fmla="*/ 1600200 h 1600596"/>
                <a:gd name="connsiteX9" fmla="*/ 762000 w 1600200"/>
                <a:gd name="connsiteY9" fmla="*/ 1447800 h 1600596"/>
                <a:gd name="connsiteX10" fmla="*/ 508000 w 1600200"/>
                <a:gd name="connsiteY10" fmla="*/ 1530350 h 1600596"/>
                <a:gd name="connsiteX11" fmla="*/ 374648 w 1600200"/>
                <a:gd name="connsiteY11" fmla="*/ 1498600 h 1600596"/>
                <a:gd name="connsiteX12" fmla="*/ 209548 w 1600200"/>
                <a:gd name="connsiteY12" fmla="*/ 1257300 h 1600596"/>
                <a:gd name="connsiteX13" fmla="*/ 266700 w 1600200"/>
                <a:gd name="connsiteY13" fmla="*/ 1111250 h 1600596"/>
                <a:gd name="connsiteX14" fmla="*/ 196848 w 1600200"/>
                <a:gd name="connsiteY14" fmla="*/ 1079500 h 1600596"/>
                <a:gd name="connsiteX15" fmla="*/ 0 w 1600200"/>
                <a:gd name="connsiteY15" fmla="*/ 762000 h 1600596"/>
                <a:gd name="connsiteX16" fmla="*/ 482600 w 1600200"/>
                <a:gd name="connsiteY16" fmla="*/ 374650 h 1600596"/>
                <a:gd name="connsiteX17" fmla="*/ 495300 w 1600200"/>
                <a:gd name="connsiteY17" fmla="*/ 292100 h 1600596"/>
                <a:gd name="connsiteX18" fmla="*/ 831848 w 1600200"/>
                <a:gd name="connsiteY18" fmla="*/ 0 h 1600596"/>
                <a:gd name="connsiteX19" fmla="*/ 831848 w 1600200"/>
                <a:gd name="connsiteY19" fmla="*/ 57150 h 1600596"/>
                <a:gd name="connsiteX20" fmla="*/ 539748 w 1600200"/>
                <a:gd name="connsiteY20" fmla="*/ 349250 h 1600596"/>
                <a:gd name="connsiteX21" fmla="*/ 552448 w 1600200"/>
                <a:gd name="connsiteY21" fmla="*/ 412750 h 1600596"/>
                <a:gd name="connsiteX22" fmla="*/ 520700 w 1600200"/>
                <a:gd name="connsiteY22" fmla="*/ 463550 h 1600596"/>
                <a:gd name="connsiteX23" fmla="*/ 438148 w 1600200"/>
                <a:gd name="connsiteY23" fmla="*/ 425450 h 1600596"/>
                <a:gd name="connsiteX24" fmla="*/ 57148 w 1600200"/>
                <a:gd name="connsiteY24" fmla="*/ 762000 h 1600596"/>
                <a:gd name="connsiteX25" fmla="*/ 203200 w 1600200"/>
                <a:gd name="connsiteY25" fmla="*/ 1022350 h 1600596"/>
                <a:gd name="connsiteX26" fmla="*/ 317500 w 1600200"/>
                <a:gd name="connsiteY26" fmla="*/ 1041400 h 1600596"/>
                <a:gd name="connsiteX27" fmla="*/ 342900 w 1600200"/>
                <a:gd name="connsiteY27" fmla="*/ 1079500 h 1600596"/>
                <a:gd name="connsiteX28" fmla="*/ 266700 w 1600200"/>
                <a:gd name="connsiteY28" fmla="*/ 1257300 h 1600596"/>
                <a:gd name="connsiteX29" fmla="*/ 431800 w 1600200"/>
                <a:gd name="connsiteY29" fmla="*/ 1460500 h 1600596"/>
                <a:gd name="connsiteX30" fmla="*/ 508000 w 1600200"/>
                <a:gd name="connsiteY30" fmla="*/ 1479550 h 1600596"/>
                <a:gd name="connsiteX31" fmla="*/ 666748 w 1600200"/>
                <a:gd name="connsiteY31" fmla="*/ 1441450 h 1600596"/>
                <a:gd name="connsiteX32" fmla="*/ 755648 w 1600200"/>
                <a:gd name="connsiteY32" fmla="*/ 1390650 h 1600596"/>
                <a:gd name="connsiteX33" fmla="*/ 1028700 w 1600200"/>
                <a:gd name="connsiteY33" fmla="*/ 1549400 h 1600596"/>
                <a:gd name="connsiteX34" fmla="*/ 1181100 w 1600200"/>
                <a:gd name="connsiteY34" fmla="*/ 1511300 h 1600596"/>
                <a:gd name="connsiteX35" fmla="*/ 1358900 w 1600200"/>
                <a:gd name="connsiteY35" fmla="*/ 1250950 h 1600596"/>
                <a:gd name="connsiteX36" fmla="*/ 1276348 w 1600200"/>
                <a:gd name="connsiteY36" fmla="*/ 1016000 h 1600596"/>
                <a:gd name="connsiteX37" fmla="*/ 1543048 w 1600200"/>
                <a:gd name="connsiteY37" fmla="*/ 755650 h 1600596"/>
                <a:gd name="connsiteX38" fmla="*/ 1301748 w 1600200"/>
                <a:gd name="connsiteY38" fmla="*/ 425450 h 1600596"/>
                <a:gd name="connsiteX39" fmla="*/ 1219200 w 1600200"/>
                <a:gd name="connsiteY39" fmla="*/ 412750 h 1600596"/>
                <a:gd name="connsiteX40" fmla="*/ 1143000 w 1600200"/>
                <a:gd name="connsiteY40" fmla="*/ 438150 h 1600596"/>
                <a:gd name="connsiteX41" fmla="*/ 1117600 w 1600200"/>
                <a:gd name="connsiteY41" fmla="*/ 425450 h 1600596"/>
                <a:gd name="connsiteX42" fmla="*/ 1092200 w 1600200"/>
                <a:gd name="connsiteY42" fmla="*/ 273050 h 1600596"/>
                <a:gd name="connsiteX43" fmla="*/ 831848 w 1600200"/>
                <a:gd name="connsiteY43" fmla="*/ 57150 h 160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00200" h="1600596">
                  <a:moveTo>
                    <a:pt x="831848" y="0"/>
                  </a:moveTo>
                  <a:cubicBezTo>
                    <a:pt x="996948" y="0"/>
                    <a:pt x="1155700" y="139700"/>
                    <a:pt x="1162048" y="361950"/>
                  </a:cubicBezTo>
                  <a:cubicBezTo>
                    <a:pt x="1181100" y="361950"/>
                    <a:pt x="1200148" y="355600"/>
                    <a:pt x="1219200" y="355600"/>
                  </a:cubicBezTo>
                  <a:cubicBezTo>
                    <a:pt x="1231900" y="355600"/>
                    <a:pt x="1270000" y="361950"/>
                    <a:pt x="1308100" y="368300"/>
                  </a:cubicBezTo>
                  <a:cubicBezTo>
                    <a:pt x="1517648" y="412750"/>
                    <a:pt x="1600200" y="615950"/>
                    <a:pt x="1600200" y="755650"/>
                  </a:cubicBezTo>
                  <a:cubicBezTo>
                    <a:pt x="1600200" y="876300"/>
                    <a:pt x="1485900" y="971550"/>
                    <a:pt x="1346200" y="1022350"/>
                  </a:cubicBezTo>
                  <a:cubicBezTo>
                    <a:pt x="1371600" y="1111250"/>
                    <a:pt x="1416048" y="1168400"/>
                    <a:pt x="1416048" y="1244600"/>
                  </a:cubicBezTo>
                  <a:cubicBezTo>
                    <a:pt x="1416048" y="1358900"/>
                    <a:pt x="1314448" y="1498600"/>
                    <a:pt x="1193800" y="1568450"/>
                  </a:cubicBezTo>
                  <a:cubicBezTo>
                    <a:pt x="1130300" y="1606550"/>
                    <a:pt x="1085848" y="1600200"/>
                    <a:pt x="1035048" y="1600200"/>
                  </a:cubicBezTo>
                  <a:cubicBezTo>
                    <a:pt x="920748" y="1600200"/>
                    <a:pt x="895348" y="1593850"/>
                    <a:pt x="762000" y="1447800"/>
                  </a:cubicBezTo>
                  <a:cubicBezTo>
                    <a:pt x="704848" y="1511300"/>
                    <a:pt x="565148" y="1530350"/>
                    <a:pt x="508000" y="1530350"/>
                  </a:cubicBezTo>
                  <a:cubicBezTo>
                    <a:pt x="438148" y="1530350"/>
                    <a:pt x="457200" y="1524000"/>
                    <a:pt x="374648" y="1498600"/>
                  </a:cubicBezTo>
                  <a:cubicBezTo>
                    <a:pt x="247648" y="1454150"/>
                    <a:pt x="209548" y="1346200"/>
                    <a:pt x="209548" y="1257300"/>
                  </a:cubicBezTo>
                  <a:cubicBezTo>
                    <a:pt x="209548" y="1206500"/>
                    <a:pt x="203200" y="1174750"/>
                    <a:pt x="266700" y="1111250"/>
                  </a:cubicBezTo>
                  <a:cubicBezTo>
                    <a:pt x="247648" y="1098550"/>
                    <a:pt x="215900" y="1092200"/>
                    <a:pt x="196848" y="1079500"/>
                  </a:cubicBezTo>
                  <a:cubicBezTo>
                    <a:pt x="57148" y="1028700"/>
                    <a:pt x="0" y="857250"/>
                    <a:pt x="0" y="762000"/>
                  </a:cubicBezTo>
                  <a:cubicBezTo>
                    <a:pt x="0" y="539750"/>
                    <a:pt x="247648" y="342900"/>
                    <a:pt x="482600" y="374650"/>
                  </a:cubicBezTo>
                  <a:cubicBezTo>
                    <a:pt x="501648" y="355600"/>
                    <a:pt x="495300" y="304800"/>
                    <a:pt x="495300" y="292100"/>
                  </a:cubicBezTo>
                  <a:cubicBezTo>
                    <a:pt x="520700" y="107950"/>
                    <a:pt x="698500" y="0"/>
                    <a:pt x="831848" y="0"/>
                  </a:cubicBezTo>
                  <a:close/>
                  <a:moveTo>
                    <a:pt x="831848" y="57150"/>
                  </a:moveTo>
                  <a:cubicBezTo>
                    <a:pt x="673100" y="57150"/>
                    <a:pt x="539748" y="203200"/>
                    <a:pt x="539748" y="349250"/>
                  </a:cubicBezTo>
                  <a:cubicBezTo>
                    <a:pt x="539748" y="361950"/>
                    <a:pt x="552448" y="393700"/>
                    <a:pt x="552448" y="412750"/>
                  </a:cubicBezTo>
                  <a:cubicBezTo>
                    <a:pt x="552448" y="425450"/>
                    <a:pt x="546100" y="463550"/>
                    <a:pt x="520700" y="463550"/>
                  </a:cubicBezTo>
                  <a:cubicBezTo>
                    <a:pt x="469900" y="463550"/>
                    <a:pt x="508000" y="425450"/>
                    <a:pt x="438148" y="425450"/>
                  </a:cubicBezTo>
                  <a:cubicBezTo>
                    <a:pt x="298448" y="425450"/>
                    <a:pt x="57148" y="546100"/>
                    <a:pt x="57148" y="762000"/>
                  </a:cubicBezTo>
                  <a:cubicBezTo>
                    <a:pt x="57148" y="844550"/>
                    <a:pt x="101600" y="971550"/>
                    <a:pt x="203200" y="1022350"/>
                  </a:cubicBezTo>
                  <a:cubicBezTo>
                    <a:pt x="234948" y="1041400"/>
                    <a:pt x="279400" y="1035050"/>
                    <a:pt x="317500" y="1041400"/>
                  </a:cubicBezTo>
                  <a:cubicBezTo>
                    <a:pt x="342900" y="1047750"/>
                    <a:pt x="342900" y="1066800"/>
                    <a:pt x="342900" y="1079500"/>
                  </a:cubicBezTo>
                  <a:cubicBezTo>
                    <a:pt x="342900" y="1130300"/>
                    <a:pt x="266700" y="1174750"/>
                    <a:pt x="266700" y="1257300"/>
                  </a:cubicBezTo>
                  <a:cubicBezTo>
                    <a:pt x="266700" y="1339850"/>
                    <a:pt x="311148" y="1441450"/>
                    <a:pt x="431800" y="1460500"/>
                  </a:cubicBezTo>
                  <a:cubicBezTo>
                    <a:pt x="457200" y="1460500"/>
                    <a:pt x="488948" y="1479550"/>
                    <a:pt x="508000" y="1479550"/>
                  </a:cubicBezTo>
                  <a:cubicBezTo>
                    <a:pt x="520700" y="1479550"/>
                    <a:pt x="615948" y="1460500"/>
                    <a:pt x="666748" y="1441450"/>
                  </a:cubicBezTo>
                  <a:cubicBezTo>
                    <a:pt x="723900" y="1416050"/>
                    <a:pt x="717548" y="1390650"/>
                    <a:pt x="755648" y="1390650"/>
                  </a:cubicBezTo>
                  <a:cubicBezTo>
                    <a:pt x="850900" y="1390650"/>
                    <a:pt x="850900" y="1549400"/>
                    <a:pt x="1028700" y="1549400"/>
                  </a:cubicBezTo>
                  <a:cubicBezTo>
                    <a:pt x="1060448" y="1549400"/>
                    <a:pt x="1168400" y="1524000"/>
                    <a:pt x="1181100" y="1511300"/>
                  </a:cubicBezTo>
                  <a:cubicBezTo>
                    <a:pt x="1289048" y="1428750"/>
                    <a:pt x="1358900" y="1339850"/>
                    <a:pt x="1358900" y="1250950"/>
                  </a:cubicBezTo>
                  <a:cubicBezTo>
                    <a:pt x="1358900" y="1168400"/>
                    <a:pt x="1276348" y="1016000"/>
                    <a:pt x="1276348" y="1016000"/>
                  </a:cubicBezTo>
                  <a:cubicBezTo>
                    <a:pt x="1276348" y="946150"/>
                    <a:pt x="1543048" y="933450"/>
                    <a:pt x="1543048" y="755650"/>
                  </a:cubicBezTo>
                  <a:cubicBezTo>
                    <a:pt x="1543048" y="622300"/>
                    <a:pt x="1473200" y="469900"/>
                    <a:pt x="1301748" y="425450"/>
                  </a:cubicBezTo>
                  <a:cubicBezTo>
                    <a:pt x="1270000" y="419100"/>
                    <a:pt x="1238248" y="412750"/>
                    <a:pt x="1219200" y="412750"/>
                  </a:cubicBezTo>
                  <a:cubicBezTo>
                    <a:pt x="1206500" y="412750"/>
                    <a:pt x="1162048" y="438150"/>
                    <a:pt x="1143000" y="438150"/>
                  </a:cubicBezTo>
                  <a:cubicBezTo>
                    <a:pt x="1130300" y="438150"/>
                    <a:pt x="1117600" y="431800"/>
                    <a:pt x="1117600" y="425450"/>
                  </a:cubicBezTo>
                  <a:cubicBezTo>
                    <a:pt x="1104900" y="374650"/>
                    <a:pt x="1111248" y="317500"/>
                    <a:pt x="1092200" y="273050"/>
                  </a:cubicBezTo>
                  <a:cubicBezTo>
                    <a:pt x="1047748" y="120650"/>
                    <a:pt x="946148" y="57150"/>
                    <a:pt x="8318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7E521C4-4F92-A1A0-2A89-FA680EE9A192}"/>
                </a:ext>
              </a:extLst>
            </p:cNvPr>
            <p:cNvSpPr/>
            <p:nvPr/>
          </p:nvSpPr>
          <p:spPr>
            <a:xfrm>
              <a:off x="17425164" y="-4880751"/>
              <a:ext cx="546100" cy="546100"/>
            </a:xfrm>
            <a:custGeom>
              <a:avLst/>
              <a:gdLst>
                <a:gd name="connsiteX0" fmla="*/ 273048 w 546100"/>
                <a:gd name="connsiteY0" fmla="*/ 0 h 546100"/>
                <a:gd name="connsiteX1" fmla="*/ 546100 w 546100"/>
                <a:gd name="connsiteY1" fmla="*/ 273050 h 546100"/>
                <a:gd name="connsiteX2" fmla="*/ 266700 w 546100"/>
                <a:gd name="connsiteY2" fmla="*/ 546100 h 546100"/>
                <a:gd name="connsiteX3" fmla="*/ 0 w 546100"/>
                <a:gd name="connsiteY3" fmla="*/ 266700 h 546100"/>
                <a:gd name="connsiteX4" fmla="*/ 273048 w 546100"/>
                <a:gd name="connsiteY4" fmla="*/ 0 h 546100"/>
                <a:gd name="connsiteX5" fmla="*/ 273048 w 546100"/>
                <a:gd name="connsiteY5" fmla="*/ 57150 h 546100"/>
                <a:gd name="connsiteX6" fmla="*/ 57148 w 546100"/>
                <a:gd name="connsiteY6" fmla="*/ 273050 h 546100"/>
                <a:gd name="connsiteX7" fmla="*/ 273048 w 546100"/>
                <a:gd name="connsiteY7" fmla="*/ 488950 h 546100"/>
                <a:gd name="connsiteX8" fmla="*/ 488948 w 546100"/>
                <a:gd name="connsiteY8" fmla="*/ 273050 h 546100"/>
                <a:gd name="connsiteX9" fmla="*/ 273048 w 546100"/>
                <a:gd name="connsiteY9" fmla="*/ 57150 h 5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100" h="546100">
                  <a:moveTo>
                    <a:pt x="273048" y="0"/>
                  </a:moveTo>
                  <a:cubicBezTo>
                    <a:pt x="431800" y="0"/>
                    <a:pt x="546100" y="127000"/>
                    <a:pt x="546100" y="273050"/>
                  </a:cubicBezTo>
                  <a:cubicBezTo>
                    <a:pt x="546100" y="431800"/>
                    <a:pt x="419100" y="546100"/>
                    <a:pt x="266700" y="546100"/>
                  </a:cubicBezTo>
                  <a:cubicBezTo>
                    <a:pt x="101600" y="546100"/>
                    <a:pt x="0" y="400050"/>
                    <a:pt x="0" y="266700"/>
                  </a:cubicBezTo>
                  <a:cubicBezTo>
                    <a:pt x="0" y="107950"/>
                    <a:pt x="127000" y="0"/>
                    <a:pt x="273048" y="0"/>
                  </a:cubicBezTo>
                  <a:close/>
                  <a:moveTo>
                    <a:pt x="273048" y="57150"/>
                  </a:moveTo>
                  <a:cubicBezTo>
                    <a:pt x="152400" y="57150"/>
                    <a:pt x="57148" y="152400"/>
                    <a:pt x="57148" y="273050"/>
                  </a:cubicBezTo>
                  <a:cubicBezTo>
                    <a:pt x="57148" y="387350"/>
                    <a:pt x="152400" y="488950"/>
                    <a:pt x="273048" y="488950"/>
                  </a:cubicBezTo>
                  <a:cubicBezTo>
                    <a:pt x="387348" y="488950"/>
                    <a:pt x="488948" y="387350"/>
                    <a:pt x="488948" y="273050"/>
                  </a:cubicBezTo>
                  <a:cubicBezTo>
                    <a:pt x="488948" y="152400"/>
                    <a:pt x="387348" y="57150"/>
                    <a:pt x="2730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C7C8A6-86C5-C55D-9590-A1CC6845960F}"/>
              </a:ext>
            </a:extLst>
          </p:cNvPr>
          <p:cNvGrpSpPr/>
          <p:nvPr/>
        </p:nvGrpSpPr>
        <p:grpSpPr>
          <a:xfrm rot="20295853">
            <a:off x="9752895" y="1941219"/>
            <a:ext cx="1277577" cy="1884158"/>
            <a:chOff x="19292064" y="-4169551"/>
            <a:chExt cx="1511300" cy="2228850"/>
          </a:xfrm>
          <a:noFill/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9FE97E1-6C42-082E-04FE-1C5902BAF025}"/>
                </a:ext>
              </a:extLst>
            </p:cNvPr>
            <p:cNvSpPr/>
            <p:nvPr/>
          </p:nvSpPr>
          <p:spPr>
            <a:xfrm>
              <a:off x="19349212" y="-4112401"/>
              <a:ext cx="1314452" cy="1314450"/>
            </a:xfrm>
            <a:custGeom>
              <a:avLst/>
              <a:gdLst>
                <a:gd name="connsiteX0" fmla="*/ 647700 w 1314452"/>
                <a:gd name="connsiteY0" fmla="*/ 0 h 1314450"/>
                <a:gd name="connsiteX1" fmla="*/ 1314452 w 1314452"/>
                <a:gd name="connsiteY1" fmla="*/ 654050 h 1314450"/>
                <a:gd name="connsiteX2" fmla="*/ 654052 w 1314452"/>
                <a:gd name="connsiteY2" fmla="*/ 1314450 h 1314450"/>
                <a:gd name="connsiteX3" fmla="*/ 501652 w 1314452"/>
                <a:gd name="connsiteY3" fmla="*/ 1295400 h 1314450"/>
                <a:gd name="connsiteX4" fmla="*/ 12700 w 1314452"/>
                <a:gd name="connsiteY4" fmla="*/ 819150 h 1314450"/>
                <a:gd name="connsiteX5" fmla="*/ 0 w 1314452"/>
                <a:gd name="connsiteY5" fmla="*/ 749300 h 1314450"/>
                <a:gd name="connsiteX6" fmla="*/ 0 w 1314452"/>
                <a:gd name="connsiteY6" fmla="*/ 571500 h 1314450"/>
                <a:gd name="connsiteX7" fmla="*/ 647700 w 1314452"/>
                <a:gd name="connsiteY7" fmla="*/ 0 h 1314450"/>
                <a:gd name="connsiteX8" fmla="*/ 679452 w 1314452"/>
                <a:gd name="connsiteY8" fmla="*/ 127000 h 1314450"/>
                <a:gd name="connsiteX9" fmla="*/ 152400 w 1314452"/>
                <a:gd name="connsiteY9" fmla="*/ 654050 h 1314450"/>
                <a:gd name="connsiteX10" fmla="*/ 673100 w 1314452"/>
                <a:gd name="connsiteY10" fmla="*/ 1181100 h 1314450"/>
                <a:gd name="connsiteX11" fmla="*/ 1206500 w 1314452"/>
                <a:gd name="connsiteY11" fmla="*/ 654050 h 1314450"/>
                <a:gd name="connsiteX12" fmla="*/ 679452 w 1314452"/>
                <a:gd name="connsiteY12" fmla="*/ 12700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4452" h="1314450">
                  <a:moveTo>
                    <a:pt x="647700" y="0"/>
                  </a:moveTo>
                  <a:cubicBezTo>
                    <a:pt x="1009652" y="0"/>
                    <a:pt x="1314452" y="285750"/>
                    <a:pt x="1314452" y="654050"/>
                  </a:cubicBezTo>
                  <a:cubicBezTo>
                    <a:pt x="1314452" y="1022350"/>
                    <a:pt x="1022352" y="1314450"/>
                    <a:pt x="654052" y="1314450"/>
                  </a:cubicBezTo>
                  <a:cubicBezTo>
                    <a:pt x="635000" y="1314450"/>
                    <a:pt x="546100" y="1301750"/>
                    <a:pt x="501652" y="1295400"/>
                  </a:cubicBezTo>
                  <a:cubicBezTo>
                    <a:pt x="279400" y="1270000"/>
                    <a:pt x="25400" y="977900"/>
                    <a:pt x="12700" y="819150"/>
                  </a:cubicBezTo>
                  <a:cubicBezTo>
                    <a:pt x="12700" y="800100"/>
                    <a:pt x="0" y="762000"/>
                    <a:pt x="0" y="749300"/>
                  </a:cubicBezTo>
                  <a:lnTo>
                    <a:pt x="0" y="571500"/>
                  </a:lnTo>
                  <a:cubicBezTo>
                    <a:pt x="69852" y="177800"/>
                    <a:pt x="368300" y="0"/>
                    <a:pt x="647700" y="0"/>
                  </a:cubicBezTo>
                  <a:close/>
                  <a:moveTo>
                    <a:pt x="679452" y="127000"/>
                  </a:moveTo>
                  <a:cubicBezTo>
                    <a:pt x="393700" y="127000"/>
                    <a:pt x="152400" y="355600"/>
                    <a:pt x="152400" y="654050"/>
                  </a:cubicBezTo>
                  <a:cubicBezTo>
                    <a:pt x="152400" y="933450"/>
                    <a:pt x="361952" y="1181100"/>
                    <a:pt x="673100" y="1181100"/>
                  </a:cubicBezTo>
                  <a:cubicBezTo>
                    <a:pt x="952500" y="1181100"/>
                    <a:pt x="1206500" y="958850"/>
                    <a:pt x="1206500" y="654050"/>
                  </a:cubicBezTo>
                  <a:cubicBezTo>
                    <a:pt x="1206500" y="387350"/>
                    <a:pt x="990600" y="127000"/>
                    <a:pt x="679452" y="1270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83898FE-DE27-E6F0-65CC-DAB3142194D0}"/>
                </a:ext>
              </a:extLst>
            </p:cNvPr>
            <p:cNvSpPr/>
            <p:nvPr/>
          </p:nvSpPr>
          <p:spPr>
            <a:xfrm>
              <a:off x="19819112" y="-3737751"/>
              <a:ext cx="476252" cy="565150"/>
            </a:xfrm>
            <a:custGeom>
              <a:avLst/>
              <a:gdLst>
                <a:gd name="connsiteX0" fmla="*/ 184152 w 476252"/>
                <a:gd name="connsiteY0" fmla="*/ 0 h 565150"/>
                <a:gd name="connsiteX1" fmla="*/ 292100 w 476252"/>
                <a:gd name="connsiteY1" fmla="*/ 203200 h 565150"/>
                <a:gd name="connsiteX2" fmla="*/ 292100 w 476252"/>
                <a:gd name="connsiteY2" fmla="*/ 482600 h 565150"/>
                <a:gd name="connsiteX3" fmla="*/ 438152 w 476252"/>
                <a:gd name="connsiteY3" fmla="*/ 482600 h 565150"/>
                <a:gd name="connsiteX4" fmla="*/ 476252 w 476252"/>
                <a:gd name="connsiteY4" fmla="*/ 520700 h 565150"/>
                <a:gd name="connsiteX5" fmla="*/ 457200 w 476252"/>
                <a:gd name="connsiteY5" fmla="*/ 552450 h 565150"/>
                <a:gd name="connsiteX6" fmla="*/ 285752 w 476252"/>
                <a:gd name="connsiteY6" fmla="*/ 552450 h 565150"/>
                <a:gd name="connsiteX7" fmla="*/ 260352 w 476252"/>
                <a:gd name="connsiteY7" fmla="*/ 565150 h 565150"/>
                <a:gd name="connsiteX8" fmla="*/ 25400 w 476252"/>
                <a:gd name="connsiteY8" fmla="*/ 527050 h 565150"/>
                <a:gd name="connsiteX9" fmla="*/ 0 w 476252"/>
                <a:gd name="connsiteY9" fmla="*/ 501650 h 565150"/>
                <a:gd name="connsiteX10" fmla="*/ 38100 w 476252"/>
                <a:gd name="connsiteY10" fmla="*/ 469900 h 565150"/>
                <a:gd name="connsiteX11" fmla="*/ 222252 w 476252"/>
                <a:gd name="connsiteY11" fmla="*/ 469900 h 565150"/>
                <a:gd name="connsiteX12" fmla="*/ 222252 w 476252"/>
                <a:gd name="connsiteY12" fmla="*/ 215900 h 565150"/>
                <a:gd name="connsiteX13" fmla="*/ 190500 w 476252"/>
                <a:gd name="connsiteY13" fmla="*/ 69850 h 565150"/>
                <a:gd name="connsiteX14" fmla="*/ 133352 w 476252"/>
                <a:gd name="connsiteY14" fmla="*/ 82550 h 565150"/>
                <a:gd name="connsiteX15" fmla="*/ 38100 w 476252"/>
                <a:gd name="connsiteY15" fmla="*/ 158750 h 565150"/>
                <a:gd name="connsiteX16" fmla="*/ 12700 w 476252"/>
                <a:gd name="connsiteY16" fmla="*/ 127000 h 565150"/>
                <a:gd name="connsiteX17" fmla="*/ 95252 w 476252"/>
                <a:gd name="connsiteY17" fmla="*/ 25400 h 565150"/>
                <a:gd name="connsiteX18" fmla="*/ 184152 w 476252"/>
                <a:gd name="connsiteY18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252" h="565150">
                  <a:moveTo>
                    <a:pt x="184152" y="0"/>
                  </a:moveTo>
                  <a:cubicBezTo>
                    <a:pt x="285752" y="0"/>
                    <a:pt x="292100" y="152400"/>
                    <a:pt x="292100" y="203200"/>
                  </a:cubicBezTo>
                  <a:lnTo>
                    <a:pt x="292100" y="482600"/>
                  </a:lnTo>
                  <a:lnTo>
                    <a:pt x="438152" y="482600"/>
                  </a:lnTo>
                  <a:cubicBezTo>
                    <a:pt x="457200" y="482600"/>
                    <a:pt x="476252" y="495300"/>
                    <a:pt x="476252" y="520700"/>
                  </a:cubicBezTo>
                  <a:cubicBezTo>
                    <a:pt x="476252" y="533400"/>
                    <a:pt x="469900" y="539750"/>
                    <a:pt x="457200" y="552450"/>
                  </a:cubicBezTo>
                  <a:lnTo>
                    <a:pt x="285752" y="552450"/>
                  </a:lnTo>
                  <a:cubicBezTo>
                    <a:pt x="279400" y="558800"/>
                    <a:pt x="273052" y="565150"/>
                    <a:pt x="260352" y="565150"/>
                  </a:cubicBezTo>
                  <a:cubicBezTo>
                    <a:pt x="241300" y="565150"/>
                    <a:pt x="95252" y="539750"/>
                    <a:pt x="25400" y="527050"/>
                  </a:cubicBezTo>
                  <a:cubicBezTo>
                    <a:pt x="12700" y="527050"/>
                    <a:pt x="0" y="514350"/>
                    <a:pt x="0" y="501650"/>
                  </a:cubicBezTo>
                  <a:cubicBezTo>
                    <a:pt x="0" y="463550"/>
                    <a:pt x="31752" y="469900"/>
                    <a:pt x="38100" y="469900"/>
                  </a:cubicBezTo>
                  <a:cubicBezTo>
                    <a:pt x="95252" y="469900"/>
                    <a:pt x="57152" y="495300"/>
                    <a:pt x="222252" y="469900"/>
                  </a:cubicBezTo>
                  <a:lnTo>
                    <a:pt x="222252" y="215900"/>
                  </a:lnTo>
                  <a:cubicBezTo>
                    <a:pt x="196852" y="171450"/>
                    <a:pt x="234952" y="114300"/>
                    <a:pt x="190500" y="69850"/>
                  </a:cubicBezTo>
                  <a:cubicBezTo>
                    <a:pt x="171452" y="69850"/>
                    <a:pt x="146052" y="69850"/>
                    <a:pt x="133352" y="82550"/>
                  </a:cubicBezTo>
                  <a:cubicBezTo>
                    <a:pt x="95252" y="107950"/>
                    <a:pt x="57152" y="158750"/>
                    <a:pt x="38100" y="158750"/>
                  </a:cubicBezTo>
                  <a:cubicBezTo>
                    <a:pt x="6352" y="158750"/>
                    <a:pt x="12700" y="133350"/>
                    <a:pt x="12700" y="127000"/>
                  </a:cubicBezTo>
                  <a:cubicBezTo>
                    <a:pt x="12700" y="88900"/>
                    <a:pt x="50800" y="63500"/>
                    <a:pt x="95252" y="25400"/>
                  </a:cubicBezTo>
                  <a:cubicBezTo>
                    <a:pt x="114300" y="635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2FEFC9A-FD05-6F51-56DD-1ACD616162B7}"/>
                </a:ext>
              </a:extLst>
            </p:cNvPr>
            <p:cNvSpPr/>
            <p:nvPr/>
          </p:nvSpPr>
          <p:spPr>
            <a:xfrm>
              <a:off x="20289012" y="-2994801"/>
              <a:ext cx="457200" cy="787400"/>
            </a:xfrm>
            <a:custGeom>
              <a:avLst/>
              <a:gdLst>
                <a:gd name="connsiteX0" fmla="*/ 279400 w 457200"/>
                <a:gd name="connsiteY0" fmla="*/ 0 h 787400"/>
                <a:gd name="connsiteX1" fmla="*/ 457200 w 457200"/>
                <a:gd name="connsiteY1" fmla="*/ 730250 h 787400"/>
                <a:gd name="connsiteX2" fmla="*/ 457200 w 457200"/>
                <a:gd name="connsiteY2" fmla="*/ 787400 h 787400"/>
                <a:gd name="connsiteX3" fmla="*/ 228600 w 457200"/>
                <a:gd name="connsiteY3" fmla="*/ 622300 h 787400"/>
                <a:gd name="connsiteX4" fmla="*/ 127000 w 457200"/>
                <a:gd name="connsiteY4" fmla="*/ 774700 h 787400"/>
                <a:gd name="connsiteX5" fmla="*/ 0 w 457200"/>
                <a:gd name="connsiteY5" fmla="*/ 215900 h 787400"/>
                <a:gd name="connsiteX6" fmla="*/ 146052 w 457200"/>
                <a:gd name="connsiteY6" fmla="*/ 114300 h 787400"/>
                <a:gd name="connsiteX7" fmla="*/ 279400 w 457200"/>
                <a:gd name="connsiteY7" fmla="*/ 0 h 78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787400">
                  <a:moveTo>
                    <a:pt x="279400" y="0"/>
                  </a:moveTo>
                  <a:cubicBezTo>
                    <a:pt x="279400" y="12700"/>
                    <a:pt x="457200" y="615950"/>
                    <a:pt x="457200" y="730250"/>
                  </a:cubicBezTo>
                  <a:lnTo>
                    <a:pt x="457200" y="787400"/>
                  </a:lnTo>
                  <a:cubicBezTo>
                    <a:pt x="387352" y="762000"/>
                    <a:pt x="285752" y="622300"/>
                    <a:pt x="228600" y="622300"/>
                  </a:cubicBezTo>
                  <a:cubicBezTo>
                    <a:pt x="165100" y="622300"/>
                    <a:pt x="139700" y="736600"/>
                    <a:pt x="127000" y="774700"/>
                  </a:cubicBezTo>
                  <a:lnTo>
                    <a:pt x="0" y="215900"/>
                  </a:lnTo>
                  <a:cubicBezTo>
                    <a:pt x="19052" y="177800"/>
                    <a:pt x="95252" y="146050"/>
                    <a:pt x="146052" y="114300"/>
                  </a:cubicBezTo>
                  <a:cubicBezTo>
                    <a:pt x="184152" y="88900"/>
                    <a:pt x="228600" y="44450"/>
                    <a:pt x="279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15B5692-6664-F0B6-73A5-45234CD8E44D}"/>
                </a:ext>
              </a:extLst>
            </p:cNvPr>
            <p:cNvSpPr/>
            <p:nvPr/>
          </p:nvSpPr>
          <p:spPr>
            <a:xfrm>
              <a:off x="19603212" y="-2804301"/>
              <a:ext cx="393700" cy="781050"/>
            </a:xfrm>
            <a:custGeom>
              <a:avLst/>
              <a:gdLst>
                <a:gd name="connsiteX0" fmla="*/ 82552 w 393700"/>
                <a:gd name="connsiteY0" fmla="*/ 0 h 781050"/>
                <a:gd name="connsiteX1" fmla="*/ 393700 w 393700"/>
                <a:gd name="connsiteY1" fmla="*/ 69850 h 781050"/>
                <a:gd name="connsiteX2" fmla="*/ 393700 w 393700"/>
                <a:gd name="connsiteY2" fmla="*/ 171450 h 781050"/>
                <a:gd name="connsiteX3" fmla="*/ 298452 w 393700"/>
                <a:gd name="connsiteY3" fmla="*/ 781050 h 781050"/>
                <a:gd name="connsiteX4" fmla="*/ 146052 w 393700"/>
                <a:gd name="connsiteY4" fmla="*/ 552450 h 781050"/>
                <a:gd name="connsiteX5" fmla="*/ 0 w 393700"/>
                <a:gd name="connsiteY5" fmla="*/ 679450 h 781050"/>
                <a:gd name="connsiteX6" fmla="*/ 82552 w 393700"/>
                <a:gd name="connsiteY6" fmla="*/ 0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700" h="781050">
                  <a:moveTo>
                    <a:pt x="82552" y="0"/>
                  </a:moveTo>
                  <a:cubicBezTo>
                    <a:pt x="171452" y="38100"/>
                    <a:pt x="298452" y="69850"/>
                    <a:pt x="393700" y="69850"/>
                  </a:cubicBezTo>
                  <a:lnTo>
                    <a:pt x="393700" y="171450"/>
                  </a:lnTo>
                  <a:lnTo>
                    <a:pt x="298452" y="781050"/>
                  </a:lnTo>
                  <a:cubicBezTo>
                    <a:pt x="279400" y="762000"/>
                    <a:pt x="203200" y="552450"/>
                    <a:pt x="146052" y="552450"/>
                  </a:cubicBezTo>
                  <a:cubicBezTo>
                    <a:pt x="95252" y="552450"/>
                    <a:pt x="31752" y="654050"/>
                    <a:pt x="0" y="679450"/>
                  </a:cubicBezTo>
                  <a:lnTo>
                    <a:pt x="82552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1C066F3-F098-F30D-0FE0-B4957E0B5078}"/>
                </a:ext>
              </a:extLst>
            </p:cNvPr>
            <p:cNvSpPr/>
            <p:nvPr/>
          </p:nvSpPr>
          <p:spPr>
            <a:xfrm>
              <a:off x="19292064" y="-4169551"/>
              <a:ext cx="1511300" cy="2228850"/>
            </a:xfrm>
            <a:custGeom>
              <a:avLst/>
              <a:gdLst>
                <a:gd name="connsiteX0" fmla="*/ 711200 w 1511300"/>
                <a:gd name="connsiteY0" fmla="*/ 0 h 2228850"/>
                <a:gd name="connsiteX1" fmla="*/ 1428748 w 1511300"/>
                <a:gd name="connsiteY1" fmla="*/ 717550 h 2228850"/>
                <a:gd name="connsiteX2" fmla="*/ 1308100 w 1511300"/>
                <a:gd name="connsiteY2" fmla="*/ 1111250 h 2228850"/>
                <a:gd name="connsiteX3" fmla="*/ 1371600 w 1511300"/>
                <a:gd name="connsiteY3" fmla="*/ 1308100 h 2228850"/>
                <a:gd name="connsiteX4" fmla="*/ 1466848 w 1511300"/>
                <a:gd name="connsiteY4" fmla="*/ 1682750 h 2228850"/>
                <a:gd name="connsiteX5" fmla="*/ 1511300 w 1511300"/>
                <a:gd name="connsiteY5" fmla="*/ 1936750 h 2228850"/>
                <a:gd name="connsiteX6" fmla="*/ 1460500 w 1511300"/>
                <a:gd name="connsiteY6" fmla="*/ 2032000 h 2228850"/>
                <a:gd name="connsiteX7" fmla="*/ 1225548 w 1511300"/>
                <a:gd name="connsiteY7" fmla="*/ 1854200 h 2228850"/>
                <a:gd name="connsiteX8" fmla="*/ 1143000 w 1511300"/>
                <a:gd name="connsiteY8" fmla="*/ 2038350 h 2228850"/>
                <a:gd name="connsiteX9" fmla="*/ 1104900 w 1511300"/>
                <a:gd name="connsiteY9" fmla="*/ 2038350 h 2228850"/>
                <a:gd name="connsiteX10" fmla="*/ 1003300 w 1511300"/>
                <a:gd name="connsiteY10" fmla="*/ 1682750 h 2228850"/>
                <a:gd name="connsiteX11" fmla="*/ 939800 w 1511300"/>
                <a:gd name="connsiteY11" fmla="*/ 1390650 h 2228850"/>
                <a:gd name="connsiteX12" fmla="*/ 762000 w 1511300"/>
                <a:gd name="connsiteY12" fmla="*/ 1428750 h 2228850"/>
                <a:gd name="connsiteX13" fmla="*/ 647700 w 1511300"/>
                <a:gd name="connsiteY13" fmla="*/ 2190750 h 2228850"/>
                <a:gd name="connsiteX14" fmla="*/ 609600 w 1511300"/>
                <a:gd name="connsiteY14" fmla="*/ 2228850 h 2228850"/>
                <a:gd name="connsiteX15" fmla="*/ 527048 w 1511300"/>
                <a:gd name="connsiteY15" fmla="*/ 2127250 h 2228850"/>
                <a:gd name="connsiteX16" fmla="*/ 450848 w 1511300"/>
                <a:gd name="connsiteY16" fmla="*/ 1981200 h 2228850"/>
                <a:gd name="connsiteX17" fmla="*/ 285748 w 1511300"/>
                <a:gd name="connsiteY17" fmla="*/ 2133600 h 2228850"/>
                <a:gd name="connsiteX18" fmla="*/ 254000 w 1511300"/>
                <a:gd name="connsiteY18" fmla="*/ 2076450 h 2228850"/>
                <a:gd name="connsiteX19" fmla="*/ 279400 w 1511300"/>
                <a:gd name="connsiteY19" fmla="*/ 1828800 h 2228850"/>
                <a:gd name="connsiteX20" fmla="*/ 349248 w 1511300"/>
                <a:gd name="connsiteY20" fmla="*/ 1339850 h 2228850"/>
                <a:gd name="connsiteX21" fmla="*/ 171448 w 1511300"/>
                <a:gd name="connsiteY21" fmla="*/ 1187450 h 2228850"/>
                <a:gd name="connsiteX22" fmla="*/ 0 w 1511300"/>
                <a:gd name="connsiteY22" fmla="*/ 800100 h 2228850"/>
                <a:gd name="connsiteX23" fmla="*/ 0 w 1511300"/>
                <a:gd name="connsiteY23" fmla="*/ 628650 h 2228850"/>
                <a:gd name="connsiteX24" fmla="*/ 711200 w 1511300"/>
                <a:gd name="connsiteY24" fmla="*/ 0 h 2228850"/>
                <a:gd name="connsiteX25" fmla="*/ 704848 w 1511300"/>
                <a:gd name="connsiteY25" fmla="*/ 57150 h 2228850"/>
                <a:gd name="connsiteX26" fmla="*/ 57148 w 1511300"/>
                <a:gd name="connsiteY26" fmla="*/ 628650 h 2228850"/>
                <a:gd name="connsiteX27" fmla="*/ 57148 w 1511300"/>
                <a:gd name="connsiteY27" fmla="*/ 806450 h 2228850"/>
                <a:gd name="connsiteX28" fmla="*/ 69848 w 1511300"/>
                <a:gd name="connsiteY28" fmla="*/ 876300 h 2228850"/>
                <a:gd name="connsiteX29" fmla="*/ 558800 w 1511300"/>
                <a:gd name="connsiteY29" fmla="*/ 1352550 h 2228850"/>
                <a:gd name="connsiteX30" fmla="*/ 711200 w 1511300"/>
                <a:gd name="connsiteY30" fmla="*/ 1371600 h 2228850"/>
                <a:gd name="connsiteX31" fmla="*/ 1371600 w 1511300"/>
                <a:gd name="connsiteY31" fmla="*/ 711200 h 2228850"/>
                <a:gd name="connsiteX32" fmla="*/ 704848 w 1511300"/>
                <a:gd name="connsiteY32" fmla="*/ 57150 h 2228850"/>
                <a:gd name="connsiteX33" fmla="*/ 1276348 w 1511300"/>
                <a:gd name="connsiteY33" fmla="*/ 1174750 h 2228850"/>
                <a:gd name="connsiteX34" fmla="*/ 1143000 w 1511300"/>
                <a:gd name="connsiteY34" fmla="*/ 1289050 h 2228850"/>
                <a:gd name="connsiteX35" fmla="*/ 996948 w 1511300"/>
                <a:gd name="connsiteY35" fmla="*/ 1390650 h 2228850"/>
                <a:gd name="connsiteX36" fmla="*/ 1123948 w 1511300"/>
                <a:gd name="connsiteY36" fmla="*/ 1949450 h 2228850"/>
                <a:gd name="connsiteX37" fmla="*/ 1225548 w 1511300"/>
                <a:gd name="connsiteY37" fmla="*/ 1797050 h 2228850"/>
                <a:gd name="connsiteX38" fmla="*/ 1454148 w 1511300"/>
                <a:gd name="connsiteY38" fmla="*/ 1962150 h 2228850"/>
                <a:gd name="connsiteX39" fmla="*/ 1454148 w 1511300"/>
                <a:gd name="connsiteY39" fmla="*/ 1905000 h 2228850"/>
                <a:gd name="connsiteX40" fmla="*/ 1276348 w 1511300"/>
                <a:gd name="connsiteY40" fmla="*/ 1174750 h 2228850"/>
                <a:gd name="connsiteX41" fmla="*/ 393700 w 1511300"/>
                <a:gd name="connsiteY41" fmla="*/ 1365250 h 2228850"/>
                <a:gd name="connsiteX42" fmla="*/ 311148 w 1511300"/>
                <a:gd name="connsiteY42" fmla="*/ 2044700 h 2228850"/>
                <a:gd name="connsiteX43" fmla="*/ 457200 w 1511300"/>
                <a:gd name="connsiteY43" fmla="*/ 1917700 h 2228850"/>
                <a:gd name="connsiteX44" fmla="*/ 609600 w 1511300"/>
                <a:gd name="connsiteY44" fmla="*/ 2146300 h 2228850"/>
                <a:gd name="connsiteX45" fmla="*/ 704848 w 1511300"/>
                <a:gd name="connsiteY45" fmla="*/ 1536700 h 2228850"/>
                <a:gd name="connsiteX46" fmla="*/ 704848 w 1511300"/>
                <a:gd name="connsiteY46" fmla="*/ 1435100 h 2228850"/>
                <a:gd name="connsiteX47" fmla="*/ 393700 w 1511300"/>
                <a:gd name="connsiteY47" fmla="*/ 13652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11300" h="2228850">
                  <a:moveTo>
                    <a:pt x="711200" y="0"/>
                  </a:moveTo>
                  <a:cubicBezTo>
                    <a:pt x="1123948" y="0"/>
                    <a:pt x="1428748" y="336550"/>
                    <a:pt x="1428748" y="717550"/>
                  </a:cubicBezTo>
                  <a:cubicBezTo>
                    <a:pt x="1428748" y="933450"/>
                    <a:pt x="1308100" y="1098550"/>
                    <a:pt x="1308100" y="1111250"/>
                  </a:cubicBezTo>
                  <a:cubicBezTo>
                    <a:pt x="1308100" y="1130300"/>
                    <a:pt x="1358900" y="1244600"/>
                    <a:pt x="1371600" y="1308100"/>
                  </a:cubicBezTo>
                  <a:cubicBezTo>
                    <a:pt x="1403348" y="1422400"/>
                    <a:pt x="1441448" y="1555750"/>
                    <a:pt x="1466848" y="1682750"/>
                  </a:cubicBezTo>
                  <a:cubicBezTo>
                    <a:pt x="1485900" y="1765300"/>
                    <a:pt x="1511300" y="1924050"/>
                    <a:pt x="1511300" y="1936750"/>
                  </a:cubicBezTo>
                  <a:cubicBezTo>
                    <a:pt x="1511300" y="1974850"/>
                    <a:pt x="1504948" y="2032000"/>
                    <a:pt x="1460500" y="2032000"/>
                  </a:cubicBezTo>
                  <a:cubicBezTo>
                    <a:pt x="1409700" y="2032000"/>
                    <a:pt x="1250948" y="1866900"/>
                    <a:pt x="1225548" y="1854200"/>
                  </a:cubicBezTo>
                  <a:cubicBezTo>
                    <a:pt x="1193800" y="1911350"/>
                    <a:pt x="1174748" y="1974850"/>
                    <a:pt x="1143000" y="2038350"/>
                  </a:cubicBezTo>
                  <a:lnTo>
                    <a:pt x="1104900" y="2038350"/>
                  </a:lnTo>
                  <a:cubicBezTo>
                    <a:pt x="1035048" y="1924050"/>
                    <a:pt x="1028700" y="1797050"/>
                    <a:pt x="1003300" y="1682750"/>
                  </a:cubicBezTo>
                  <a:cubicBezTo>
                    <a:pt x="984248" y="1587500"/>
                    <a:pt x="965200" y="1485900"/>
                    <a:pt x="939800" y="1390650"/>
                  </a:cubicBezTo>
                  <a:cubicBezTo>
                    <a:pt x="882648" y="1409700"/>
                    <a:pt x="825500" y="1422400"/>
                    <a:pt x="762000" y="1428750"/>
                  </a:cubicBezTo>
                  <a:cubicBezTo>
                    <a:pt x="749300" y="1682750"/>
                    <a:pt x="711200" y="1936750"/>
                    <a:pt x="647700" y="2190750"/>
                  </a:cubicBezTo>
                  <a:cubicBezTo>
                    <a:pt x="641348" y="2209800"/>
                    <a:pt x="628648" y="2228850"/>
                    <a:pt x="609600" y="2228850"/>
                  </a:cubicBezTo>
                  <a:cubicBezTo>
                    <a:pt x="565148" y="2228850"/>
                    <a:pt x="539748" y="2159000"/>
                    <a:pt x="527048" y="2127250"/>
                  </a:cubicBezTo>
                  <a:cubicBezTo>
                    <a:pt x="508000" y="2076450"/>
                    <a:pt x="482600" y="2032000"/>
                    <a:pt x="450848" y="1981200"/>
                  </a:cubicBezTo>
                  <a:cubicBezTo>
                    <a:pt x="406400" y="2019300"/>
                    <a:pt x="336548" y="2133600"/>
                    <a:pt x="285748" y="2133600"/>
                  </a:cubicBezTo>
                  <a:cubicBezTo>
                    <a:pt x="247648" y="2133600"/>
                    <a:pt x="254000" y="2101850"/>
                    <a:pt x="254000" y="2076450"/>
                  </a:cubicBezTo>
                  <a:cubicBezTo>
                    <a:pt x="254000" y="2057400"/>
                    <a:pt x="273048" y="1911350"/>
                    <a:pt x="279400" y="1828800"/>
                  </a:cubicBezTo>
                  <a:cubicBezTo>
                    <a:pt x="298448" y="1670050"/>
                    <a:pt x="349248" y="1352550"/>
                    <a:pt x="349248" y="1339850"/>
                  </a:cubicBezTo>
                  <a:cubicBezTo>
                    <a:pt x="349248" y="1320800"/>
                    <a:pt x="222248" y="1244600"/>
                    <a:pt x="171448" y="1187450"/>
                  </a:cubicBezTo>
                  <a:cubicBezTo>
                    <a:pt x="101600" y="1104900"/>
                    <a:pt x="0" y="895350"/>
                    <a:pt x="0" y="800100"/>
                  </a:cubicBezTo>
                  <a:lnTo>
                    <a:pt x="0" y="628650"/>
                  </a:lnTo>
                  <a:cubicBezTo>
                    <a:pt x="44448" y="215900"/>
                    <a:pt x="412748" y="0"/>
                    <a:pt x="711200" y="0"/>
                  </a:cubicBezTo>
                  <a:close/>
                  <a:moveTo>
                    <a:pt x="704848" y="57150"/>
                  </a:moveTo>
                  <a:cubicBezTo>
                    <a:pt x="425448" y="57150"/>
                    <a:pt x="127000" y="234950"/>
                    <a:pt x="57148" y="628650"/>
                  </a:cubicBezTo>
                  <a:lnTo>
                    <a:pt x="57148" y="806450"/>
                  </a:lnTo>
                  <a:cubicBezTo>
                    <a:pt x="57148" y="819150"/>
                    <a:pt x="69848" y="857250"/>
                    <a:pt x="69848" y="876300"/>
                  </a:cubicBezTo>
                  <a:cubicBezTo>
                    <a:pt x="82548" y="1035050"/>
                    <a:pt x="336548" y="1327150"/>
                    <a:pt x="558800" y="1352550"/>
                  </a:cubicBezTo>
                  <a:cubicBezTo>
                    <a:pt x="603248" y="1358900"/>
                    <a:pt x="692148" y="1371600"/>
                    <a:pt x="711200" y="1371600"/>
                  </a:cubicBezTo>
                  <a:cubicBezTo>
                    <a:pt x="1079500" y="1371600"/>
                    <a:pt x="1371600" y="1079500"/>
                    <a:pt x="1371600" y="711200"/>
                  </a:cubicBezTo>
                  <a:cubicBezTo>
                    <a:pt x="1371600" y="342900"/>
                    <a:pt x="1066800" y="57150"/>
                    <a:pt x="704848" y="57150"/>
                  </a:cubicBezTo>
                  <a:close/>
                  <a:moveTo>
                    <a:pt x="1276348" y="1174750"/>
                  </a:moveTo>
                  <a:cubicBezTo>
                    <a:pt x="1225548" y="1219200"/>
                    <a:pt x="1181100" y="1263650"/>
                    <a:pt x="1143000" y="1289050"/>
                  </a:cubicBezTo>
                  <a:cubicBezTo>
                    <a:pt x="1092200" y="1320800"/>
                    <a:pt x="1016000" y="1352550"/>
                    <a:pt x="996948" y="1390650"/>
                  </a:cubicBezTo>
                  <a:lnTo>
                    <a:pt x="1123948" y="1949450"/>
                  </a:lnTo>
                  <a:cubicBezTo>
                    <a:pt x="1136648" y="1911350"/>
                    <a:pt x="1162048" y="1797050"/>
                    <a:pt x="1225548" y="1797050"/>
                  </a:cubicBezTo>
                  <a:cubicBezTo>
                    <a:pt x="1282700" y="1797050"/>
                    <a:pt x="1384300" y="1936750"/>
                    <a:pt x="1454148" y="1962150"/>
                  </a:cubicBezTo>
                  <a:lnTo>
                    <a:pt x="1454148" y="1905000"/>
                  </a:lnTo>
                  <a:cubicBezTo>
                    <a:pt x="1454148" y="1790700"/>
                    <a:pt x="1276348" y="1187450"/>
                    <a:pt x="1276348" y="1174750"/>
                  </a:cubicBezTo>
                  <a:close/>
                  <a:moveTo>
                    <a:pt x="393700" y="1365250"/>
                  </a:moveTo>
                  <a:lnTo>
                    <a:pt x="311148" y="2044700"/>
                  </a:lnTo>
                  <a:cubicBezTo>
                    <a:pt x="342900" y="2019300"/>
                    <a:pt x="406400" y="1917700"/>
                    <a:pt x="457200" y="1917700"/>
                  </a:cubicBezTo>
                  <a:cubicBezTo>
                    <a:pt x="514348" y="1917700"/>
                    <a:pt x="590548" y="2127250"/>
                    <a:pt x="609600" y="2146300"/>
                  </a:cubicBezTo>
                  <a:lnTo>
                    <a:pt x="704848" y="1536700"/>
                  </a:lnTo>
                  <a:lnTo>
                    <a:pt x="704848" y="1435100"/>
                  </a:lnTo>
                  <a:cubicBezTo>
                    <a:pt x="609600" y="1435100"/>
                    <a:pt x="482600" y="1403350"/>
                    <a:pt x="393700" y="13652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4F53B07-06A5-ED88-60A8-3769C27A0813}"/>
                </a:ext>
              </a:extLst>
            </p:cNvPr>
            <p:cNvSpPr/>
            <p:nvPr/>
          </p:nvSpPr>
          <p:spPr>
            <a:xfrm>
              <a:off x="19501612" y="-3985401"/>
              <a:ext cx="1054100" cy="1054100"/>
            </a:xfrm>
            <a:custGeom>
              <a:avLst/>
              <a:gdLst>
                <a:gd name="connsiteX0" fmla="*/ 527052 w 1054100"/>
                <a:gd name="connsiteY0" fmla="*/ 0 h 1054100"/>
                <a:gd name="connsiteX1" fmla="*/ 1054100 w 1054100"/>
                <a:gd name="connsiteY1" fmla="*/ 527050 h 1054100"/>
                <a:gd name="connsiteX2" fmla="*/ 520700 w 1054100"/>
                <a:gd name="connsiteY2" fmla="*/ 1054100 h 1054100"/>
                <a:gd name="connsiteX3" fmla="*/ 0 w 1054100"/>
                <a:gd name="connsiteY3" fmla="*/ 527050 h 1054100"/>
                <a:gd name="connsiteX4" fmla="*/ 527052 w 1054100"/>
                <a:gd name="connsiteY4" fmla="*/ 0 h 1054100"/>
                <a:gd name="connsiteX5" fmla="*/ 501652 w 1054100"/>
                <a:gd name="connsiteY5" fmla="*/ 247650 h 1054100"/>
                <a:gd name="connsiteX6" fmla="*/ 412752 w 1054100"/>
                <a:gd name="connsiteY6" fmla="*/ 273050 h 1054100"/>
                <a:gd name="connsiteX7" fmla="*/ 330200 w 1054100"/>
                <a:gd name="connsiteY7" fmla="*/ 374650 h 1054100"/>
                <a:gd name="connsiteX8" fmla="*/ 355600 w 1054100"/>
                <a:gd name="connsiteY8" fmla="*/ 406400 h 1054100"/>
                <a:gd name="connsiteX9" fmla="*/ 450852 w 1054100"/>
                <a:gd name="connsiteY9" fmla="*/ 330200 h 1054100"/>
                <a:gd name="connsiteX10" fmla="*/ 508000 w 1054100"/>
                <a:gd name="connsiteY10" fmla="*/ 317500 h 1054100"/>
                <a:gd name="connsiteX11" fmla="*/ 539752 w 1054100"/>
                <a:gd name="connsiteY11" fmla="*/ 463550 h 1054100"/>
                <a:gd name="connsiteX12" fmla="*/ 539752 w 1054100"/>
                <a:gd name="connsiteY12" fmla="*/ 717550 h 1054100"/>
                <a:gd name="connsiteX13" fmla="*/ 355600 w 1054100"/>
                <a:gd name="connsiteY13" fmla="*/ 717550 h 1054100"/>
                <a:gd name="connsiteX14" fmla="*/ 317500 w 1054100"/>
                <a:gd name="connsiteY14" fmla="*/ 749300 h 1054100"/>
                <a:gd name="connsiteX15" fmla="*/ 342900 w 1054100"/>
                <a:gd name="connsiteY15" fmla="*/ 774700 h 1054100"/>
                <a:gd name="connsiteX16" fmla="*/ 577852 w 1054100"/>
                <a:gd name="connsiteY16" fmla="*/ 812800 h 1054100"/>
                <a:gd name="connsiteX17" fmla="*/ 603252 w 1054100"/>
                <a:gd name="connsiteY17" fmla="*/ 800100 h 1054100"/>
                <a:gd name="connsiteX18" fmla="*/ 774700 w 1054100"/>
                <a:gd name="connsiteY18" fmla="*/ 800100 h 1054100"/>
                <a:gd name="connsiteX19" fmla="*/ 793752 w 1054100"/>
                <a:gd name="connsiteY19" fmla="*/ 768350 h 1054100"/>
                <a:gd name="connsiteX20" fmla="*/ 755652 w 1054100"/>
                <a:gd name="connsiteY20" fmla="*/ 730250 h 1054100"/>
                <a:gd name="connsiteX21" fmla="*/ 609600 w 1054100"/>
                <a:gd name="connsiteY21" fmla="*/ 730250 h 1054100"/>
                <a:gd name="connsiteX22" fmla="*/ 609600 w 1054100"/>
                <a:gd name="connsiteY22" fmla="*/ 450850 h 1054100"/>
                <a:gd name="connsiteX23" fmla="*/ 501652 w 1054100"/>
                <a:gd name="connsiteY23" fmla="*/ 247650 h 105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4100" h="1054100">
                  <a:moveTo>
                    <a:pt x="527052" y="0"/>
                  </a:moveTo>
                  <a:cubicBezTo>
                    <a:pt x="838200" y="0"/>
                    <a:pt x="1054100" y="260350"/>
                    <a:pt x="1054100" y="527050"/>
                  </a:cubicBezTo>
                  <a:cubicBezTo>
                    <a:pt x="1054100" y="831850"/>
                    <a:pt x="800100" y="1054100"/>
                    <a:pt x="520700" y="1054100"/>
                  </a:cubicBezTo>
                  <a:cubicBezTo>
                    <a:pt x="209552" y="1054100"/>
                    <a:pt x="0" y="806450"/>
                    <a:pt x="0" y="527050"/>
                  </a:cubicBezTo>
                  <a:cubicBezTo>
                    <a:pt x="0" y="228600"/>
                    <a:pt x="241300" y="0"/>
                    <a:pt x="527052" y="0"/>
                  </a:cubicBezTo>
                  <a:close/>
                  <a:moveTo>
                    <a:pt x="501652" y="247650"/>
                  </a:moveTo>
                  <a:cubicBezTo>
                    <a:pt x="482600" y="247650"/>
                    <a:pt x="431800" y="254000"/>
                    <a:pt x="412752" y="273050"/>
                  </a:cubicBezTo>
                  <a:cubicBezTo>
                    <a:pt x="368300" y="311150"/>
                    <a:pt x="330200" y="336550"/>
                    <a:pt x="330200" y="374650"/>
                  </a:cubicBezTo>
                  <a:cubicBezTo>
                    <a:pt x="330200" y="381000"/>
                    <a:pt x="323852" y="406400"/>
                    <a:pt x="355600" y="406400"/>
                  </a:cubicBezTo>
                  <a:cubicBezTo>
                    <a:pt x="374652" y="406400"/>
                    <a:pt x="412752" y="355600"/>
                    <a:pt x="450852" y="330200"/>
                  </a:cubicBezTo>
                  <a:cubicBezTo>
                    <a:pt x="463552" y="317500"/>
                    <a:pt x="488952" y="317500"/>
                    <a:pt x="508000" y="317500"/>
                  </a:cubicBezTo>
                  <a:cubicBezTo>
                    <a:pt x="552452" y="361950"/>
                    <a:pt x="514352" y="419100"/>
                    <a:pt x="539752" y="463550"/>
                  </a:cubicBezTo>
                  <a:lnTo>
                    <a:pt x="539752" y="717550"/>
                  </a:lnTo>
                  <a:cubicBezTo>
                    <a:pt x="374652" y="742950"/>
                    <a:pt x="412752" y="717550"/>
                    <a:pt x="355600" y="717550"/>
                  </a:cubicBezTo>
                  <a:cubicBezTo>
                    <a:pt x="349252" y="717550"/>
                    <a:pt x="317500" y="711200"/>
                    <a:pt x="317500" y="749300"/>
                  </a:cubicBezTo>
                  <a:cubicBezTo>
                    <a:pt x="317500" y="762000"/>
                    <a:pt x="330200" y="774700"/>
                    <a:pt x="342900" y="774700"/>
                  </a:cubicBezTo>
                  <a:cubicBezTo>
                    <a:pt x="412752" y="787400"/>
                    <a:pt x="558800" y="812800"/>
                    <a:pt x="577852" y="812800"/>
                  </a:cubicBezTo>
                  <a:cubicBezTo>
                    <a:pt x="590552" y="812800"/>
                    <a:pt x="596900" y="806450"/>
                    <a:pt x="603252" y="800100"/>
                  </a:cubicBezTo>
                  <a:lnTo>
                    <a:pt x="774700" y="800100"/>
                  </a:lnTo>
                  <a:cubicBezTo>
                    <a:pt x="787400" y="787400"/>
                    <a:pt x="793752" y="781050"/>
                    <a:pt x="793752" y="768350"/>
                  </a:cubicBezTo>
                  <a:cubicBezTo>
                    <a:pt x="793752" y="742950"/>
                    <a:pt x="774700" y="730250"/>
                    <a:pt x="755652" y="730250"/>
                  </a:cubicBezTo>
                  <a:lnTo>
                    <a:pt x="609600" y="730250"/>
                  </a:lnTo>
                  <a:lnTo>
                    <a:pt x="609600" y="450850"/>
                  </a:lnTo>
                  <a:cubicBezTo>
                    <a:pt x="609600" y="400050"/>
                    <a:pt x="603252" y="247650"/>
                    <a:pt x="501652" y="2476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9B7E4B-4CAE-E0D6-47FA-8A954FC17535}"/>
              </a:ext>
            </a:extLst>
          </p:cNvPr>
          <p:cNvGrpSpPr/>
          <p:nvPr/>
        </p:nvGrpSpPr>
        <p:grpSpPr>
          <a:xfrm rot="480736">
            <a:off x="1419270" y="3901796"/>
            <a:ext cx="1022764" cy="835375"/>
            <a:chOff x="17075912" y="-3261579"/>
            <a:chExt cx="1593852" cy="1301829"/>
          </a:xfrm>
          <a:noFill/>
        </p:grpSpPr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AC1E3E38-049D-A468-2D82-4100458DA57F}"/>
                </a:ext>
              </a:extLst>
            </p:cNvPr>
            <p:cNvSpPr/>
            <p:nvPr/>
          </p:nvSpPr>
          <p:spPr>
            <a:xfrm>
              <a:off x="17298164" y="-3210877"/>
              <a:ext cx="184148" cy="120827"/>
            </a:xfrm>
            <a:custGeom>
              <a:avLst/>
              <a:gdLst>
                <a:gd name="connsiteX0" fmla="*/ 61614 w 184148"/>
                <a:gd name="connsiteY0" fmla="*/ 177 h 120827"/>
                <a:gd name="connsiteX1" fmla="*/ 101600 w 184148"/>
                <a:gd name="connsiteY1" fmla="*/ 177 h 120827"/>
                <a:gd name="connsiteX2" fmla="*/ 184148 w 184148"/>
                <a:gd name="connsiteY2" fmla="*/ 57327 h 120827"/>
                <a:gd name="connsiteX3" fmla="*/ 184148 w 184148"/>
                <a:gd name="connsiteY3" fmla="*/ 101777 h 120827"/>
                <a:gd name="connsiteX4" fmla="*/ 6348 w 184148"/>
                <a:gd name="connsiteY4" fmla="*/ 120827 h 120827"/>
                <a:gd name="connsiteX5" fmla="*/ 0 w 184148"/>
                <a:gd name="connsiteY5" fmla="*/ 57327 h 120827"/>
                <a:gd name="connsiteX6" fmla="*/ 61614 w 184148"/>
                <a:gd name="connsiteY6" fmla="*/ 177 h 12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120827">
                  <a:moveTo>
                    <a:pt x="61614" y="177"/>
                  </a:moveTo>
                  <a:cubicBezTo>
                    <a:pt x="73818" y="-220"/>
                    <a:pt x="87312" y="177"/>
                    <a:pt x="101600" y="177"/>
                  </a:cubicBezTo>
                  <a:cubicBezTo>
                    <a:pt x="158748" y="177"/>
                    <a:pt x="184148" y="177"/>
                    <a:pt x="184148" y="57327"/>
                  </a:cubicBezTo>
                  <a:lnTo>
                    <a:pt x="184148" y="101777"/>
                  </a:lnTo>
                  <a:cubicBezTo>
                    <a:pt x="133348" y="95427"/>
                    <a:pt x="82548" y="101777"/>
                    <a:pt x="6348" y="120827"/>
                  </a:cubicBezTo>
                  <a:cubicBezTo>
                    <a:pt x="6348" y="101777"/>
                    <a:pt x="0" y="70027"/>
                    <a:pt x="0" y="57327"/>
                  </a:cubicBezTo>
                  <a:cubicBezTo>
                    <a:pt x="0" y="9702"/>
                    <a:pt x="25002" y="1368"/>
                    <a:pt x="61614" y="17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2FF22B7-C07A-CA5B-32C3-63BCB67D8DE3}"/>
                </a:ext>
              </a:extLst>
            </p:cNvPr>
            <p:cNvSpPr/>
            <p:nvPr/>
          </p:nvSpPr>
          <p:spPr>
            <a:xfrm>
              <a:off x="17133065" y="-3045601"/>
              <a:ext cx="1486605" cy="1028700"/>
            </a:xfrm>
            <a:custGeom>
              <a:avLst/>
              <a:gdLst>
                <a:gd name="connsiteX0" fmla="*/ 260348 w 1486605"/>
                <a:gd name="connsiteY0" fmla="*/ 0 h 1028700"/>
                <a:gd name="connsiteX1" fmla="*/ 387348 w 1486605"/>
                <a:gd name="connsiteY1" fmla="*/ 0 h 1028700"/>
                <a:gd name="connsiteX2" fmla="*/ 698500 w 1486605"/>
                <a:gd name="connsiteY2" fmla="*/ 6350 h 1028700"/>
                <a:gd name="connsiteX3" fmla="*/ 1155700 w 1486605"/>
                <a:gd name="connsiteY3" fmla="*/ 63500 h 1028700"/>
                <a:gd name="connsiteX4" fmla="*/ 1244600 w 1486605"/>
                <a:gd name="connsiteY4" fmla="*/ 82550 h 1028700"/>
                <a:gd name="connsiteX5" fmla="*/ 1466848 w 1486605"/>
                <a:gd name="connsiteY5" fmla="*/ 203200 h 1028700"/>
                <a:gd name="connsiteX6" fmla="*/ 1485900 w 1486605"/>
                <a:gd name="connsiteY6" fmla="*/ 425450 h 1028700"/>
                <a:gd name="connsiteX7" fmla="*/ 1479548 w 1486605"/>
                <a:gd name="connsiteY7" fmla="*/ 749300 h 1028700"/>
                <a:gd name="connsiteX8" fmla="*/ 1155700 w 1486605"/>
                <a:gd name="connsiteY8" fmla="*/ 1028700 h 1028700"/>
                <a:gd name="connsiteX9" fmla="*/ 958848 w 1486605"/>
                <a:gd name="connsiteY9" fmla="*/ 1016000 h 1028700"/>
                <a:gd name="connsiteX10" fmla="*/ 654048 w 1486605"/>
                <a:gd name="connsiteY10" fmla="*/ 1016000 h 1028700"/>
                <a:gd name="connsiteX11" fmla="*/ 165100 w 1486605"/>
                <a:gd name="connsiteY11" fmla="*/ 946150 h 1028700"/>
                <a:gd name="connsiteX12" fmla="*/ 50800 w 1486605"/>
                <a:gd name="connsiteY12" fmla="*/ 882650 h 1028700"/>
                <a:gd name="connsiteX13" fmla="*/ 0 w 1486605"/>
                <a:gd name="connsiteY13" fmla="*/ 673100 h 1028700"/>
                <a:gd name="connsiteX14" fmla="*/ 0 w 1486605"/>
                <a:gd name="connsiteY14" fmla="*/ 488950 h 1028700"/>
                <a:gd name="connsiteX15" fmla="*/ 12700 w 1486605"/>
                <a:gd name="connsiteY15" fmla="*/ 361950 h 1028700"/>
                <a:gd name="connsiteX16" fmla="*/ 25400 w 1486605"/>
                <a:gd name="connsiteY16" fmla="*/ 254000 h 1028700"/>
                <a:gd name="connsiteX17" fmla="*/ 101600 w 1486605"/>
                <a:gd name="connsiteY17" fmla="*/ 76200 h 1028700"/>
                <a:gd name="connsiteX18" fmla="*/ 196848 w 1486605"/>
                <a:gd name="connsiteY18" fmla="*/ 12700 h 1028700"/>
                <a:gd name="connsiteX19" fmla="*/ 260348 w 1486605"/>
                <a:gd name="connsiteY19" fmla="*/ 0 h 1028700"/>
                <a:gd name="connsiteX20" fmla="*/ 806448 w 1486605"/>
                <a:gd name="connsiteY20" fmla="*/ 69850 h 1028700"/>
                <a:gd name="connsiteX21" fmla="*/ 349248 w 1486605"/>
                <a:gd name="connsiteY21" fmla="*/ 463550 h 1028700"/>
                <a:gd name="connsiteX22" fmla="*/ 349248 w 1486605"/>
                <a:gd name="connsiteY22" fmla="*/ 590550 h 1028700"/>
                <a:gd name="connsiteX23" fmla="*/ 692148 w 1486605"/>
                <a:gd name="connsiteY23" fmla="*/ 965200 h 1028700"/>
                <a:gd name="connsiteX24" fmla="*/ 793748 w 1486605"/>
                <a:gd name="connsiteY24" fmla="*/ 984250 h 1028700"/>
                <a:gd name="connsiteX25" fmla="*/ 1257300 w 1486605"/>
                <a:gd name="connsiteY25" fmla="*/ 527050 h 1028700"/>
                <a:gd name="connsiteX26" fmla="*/ 806448 w 1486605"/>
                <a:gd name="connsiteY26" fmla="*/ 6985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86605" h="1028700">
                  <a:moveTo>
                    <a:pt x="260348" y="0"/>
                  </a:moveTo>
                  <a:lnTo>
                    <a:pt x="387348" y="0"/>
                  </a:lnTo>
                  <a:lnTo>
                    <a:pt x="698500" y="6350"/>
                  </a:lnTo>
                  <a:lnTo>
                    <a:pt x="1155700" y="63500"/>
                  </a:lnTo>
                  <a:cubicBezTo>
                    <a:pt x="1174748" y="63500"/>
                    <a:pt x="1212848" y="76200"/>
                    <a:pt x="1244600" y="82550"/>
                  </a:cubicBezTo>
                  <a:cubicBezTo>
                    <a:pt x="1308100" y="95250"/>
                    <a:pt x="1428748" y="101600"/>
                    <a:pt x="1466848" y="203200"/>
                  </a:cubicBezTo>
                  <a:cubicBezTo>
                    <a:pt x="1492248" y="266700"/>
                    <a:pt x="1485900" y="406400"/>
                    <a:pt x="1485900" y="425450"/>
                  </a:cubicBezTo>
                  <a:lnTo>
                    <a:pt x="1479548" y="749300"/>
                  </a:lnTo>
                  <a:cubicBezTo>
                    <a:pt x="1473200" y="1016000"/>
                    <a:pt x="1308100" y="1028700"/>
                    <a:pt x="1155700" y="1028700"/>
                  </a:cubicBezTo>
                  <a:cubicBezTo>
                    <a:pt x="1143000" y="1028700"/>
                    <a:pt x="977900" y="1016000"/>
                    <a:pt x="958848" y="1016000"/>
                  </a:cubicBezTo>
                  <a:lnTo>
                    <a:pt x="654048" y="1016000"/>
                  </a:lnTo>
                  <a:cubicBezTo>
                    <a:pt x="495300" y="996950"/>
                    <a:pt x="323848" y="996950"/>
                    <a:pt x="165100" y="946150"/>
                  </a:cubicBezTo>
                  <a:cubicBezTo>
                    <a:pt x="120648" y="933450"/>
                    <a:pt x="82548" y="920750"/>
                    <a:pt x="50800" y="882650"/>
                  </a:cubicBezTo>
                  <a:cubicBezTo>
                    <a:pt x="44448" y="869950"/>
                    <a:pt x="0" y="711200"/>
                    <a:pt x="0" y="673100"/>
                  </a:cubicBezTo>
                  <a:lnTo>
                    <a:pt x="0" y="488950"/>
                  </a:lnTo>
                  <a:cubicBezTo>
                    <a:pt x="6348" y="450850"/>
                    <a:pt x="6348" y="406400"/>
                    <a:pt x="12700" y="361950"/>
                  </a:cubicBezTo>
                  <a:cubicBezTo>
                    <a:pt x="19048" y="330200"/>
                    <a:pt x="19048" y="292100"/>
                    <a:pt x="25400" y="254000"/>
                  </a:cubicBezTo>
                  <a:cubicBezTo>
                    <a:pt x="38100" y="203200"/>
                    <a:pt x="38100" y="114300"/>
                    <a:pt x="101600" y="76200"/>
                  </a:cubicBezTo>
                  <a:cubicBezTo>
                    <a:pt x="127000" y="57150"/>
                    <a:pt x="184148" y="63500"/>
                    <a:pt x="196848" y="12700"/>
                  </a:cubicBezTo>
                  <a:cubicBezTo>
                    <a:pt x="215900" y="12700"/>
                    <a:pt x="241300" y="6350"/>
                    <a:pt x="260348" y="0"/>
                  </a:cubicBezTo>
                  <a:close/>
                  <a:moveTo>
                    <a:pt x="806448" y="69850"/>
                  </a:moveTo>
                  <a:cubicBezTo>
                    <a:pt x="603248" y="69850"/>
                    <a:pt x="393700" y="190500"/>
                    <a:pt x="349248" y="463550"/>
                  </a:cubicBezTo>
                  <a:lnTo>
                    <a:pt x="349248" y="590550"/>
                  </a:lnTo>
                  <a:cubicBezTo>
                    <a:pt x="349248" y="730250"/>
                    <a:pt x="539748" y="946150"/>
                    <a:pt x="692148" y="965200"/>
                  </a:cubicBezTo>
                  <a:cubicBezTo>
                    <a:pt x="723900" y="971550"/>
                    <a:pt x="781048" y="984250"/>
                    <a:pt x="793748" y="984250"/>
                  </a:cubicBezTo>
                  <a:cubicBezTo>
                    <a:pt x="1035048" y="984250"/>
                    <a:pt x="1257300" y="793750"/>
                    <a:pt x="1257300" y="527050"/>
                  </a:cubicBezTo>
                  <a:cubicBezTo>
                    <a:pt x="1257300" y="285750"/>
                    <a:pt x="1066800" y="69850"/>
                    <a:pt x="806448" y="698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E98DDBF-3F3E-EC4D-2537-534ECB97AAA2}"/>
                </a:ext>
              </a:extLst>
            </p:cNvPr>
            <p:cNvSpPr/>
            <p:nvPr/>
          </p:nvSpPr>
          <p:spPr>
            <a:xfrm>
              <a:off x="17679164" y="-2772551"/>
              <a:ext cx="514348" cy="514350"/>
            </a:xfrm>
            <a:custGeom>
              <a:avLst/>
              <a:gdLst>
                <a:gd name="connsiteX0" fmla="*/ 260348 w 514348"/>
                <a:gd name="connsiteY0" fmla="*/ 0 h 514350"/>
                <a:gd name="connsiteX1" fmla="*/ 514348 w 514348"/>
                <a:gd name="connsiteY1" fmla="*/ 260350 h 514350"/>
                <a:gd name="connsiteX2" fmla="*/ 254000 w 514348"/>
                <a:gd name="connsiteY2" fmla="*/ 514350 h 514350"/>
                <a:gd name="connsiteX3" fmla="*/ 0 w 514348"/>
                <a:gd name="connsiteY3" fmla="*/ 254000 h 514350"/>
                <a:gd name="connsiteX4" fmla="*/ 260348 w 514348"/>
                <a:gd name="connsiteY4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48" h="514350">
                  <a:moveTo>
                    <a:pt x="260348" y="0"/>
                  </a:moveTo>
                  <a:cubicBezTo>
                    <a:pt x="412748" y="0"/>
                    <a:pt x="514348" y="133350"/>
                    <a:pt x="514348" y="260350"/>
                  </a:cubicBezTo>
                  <a:cubicBezTo>
                    <a:pt x="514348" y="412750"/>
                    <a:pt x="374648" y="514350"/>
                    <a:pt x="254000" y="514350"/>
                  </a:cubicBezTo>
                  <a:cubicBezTo>
                    <a:pt x="95248" y="514350"/>
                    <a:pt x="0" y="374650"/>
                    <a:pt x="0" y="254000"/>
                  </a:cubicBezTo>
                  <a:cubicBezTo>
                    <a:pt x="0" y="114300"/>
                    <a:pt x="114300" y="0"/>
                    <a:pt x="260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25FC73C-35C1-E9D1-013D-E40E5AD5A8B2}"/>
                </a:ext>
              </a:extLst>
            </p:cNvPr>
            <p:cNvSpPr/>
            <p:nvPr/>
          </p:nvSpPr>
          <p:spPr>
            <a:xfrm>
              <a:off x="17075912" y="-3261579"/>
              <a:ext cx="1593852" cy="1301829"/>
            </a:xfrm>
            <a:custGeom>
              <a:avLst/>
              <a:gdLst>
                <a:gd name="connsiteX0" fmla="*/ 330200 w 1593852"/>
                <a:gd name="connsiteY0" fmla="*/ 79 h 1301829"/>
                <a:gd name="connsiteX1" fmla="*/ 463552 w 1593852"/>
                <a:gd name="connsiteY1" fmla="*/ 158829 h 1301829"/>
                <a:gd name="connsiteX2" fmla="*/ 723900 w 1593852"/>
                <a:gd name="connsiteY2" fmla="*/ 165179 h 1301829"/>
                <a:gd name="connsiteX3" fmla="*/ 1092200 w 1593852"/>
                <a:gd name="connsiteY3" fmla="*/ 209629 h 1301829"/>
                <a:gd name="connsiteX4" fmla="*/ 1212852 w 1593852"/>
                <a:gd name="connsiteY4" fmla="*/ 222329 h 1301829"/>
                <a:gd name="connsiteX5" fmla="*/ 1593852 w 1593852"/>
                <a:gd name="connsiteY5" fmla="*/ 476329 h 1301829"/>
                <a:gd name="connsiteX6" fmla="*/ 1593852 w 1593852"/>
                <a:gd name="connsiteY6" fmla="*/ 908129 h 1301829"/>
                <a:gd name="connsiteX7" fmla="*/ 1231900 w 1593852"/>
                <a:gd name="connsiteY7" fmla="*/ 1301829 h 1301829"/>
                <a:gd name="connsiteX8" fmla="*/ 1060452 w 1593852"/>
                <a:gd name="connsiteY8" fmla="*/ 1289129 h 1301829"/>
                <a:gd name="connsiteX9" fmla="*/ 762000 w 1593852"/>
                <a:gd name="connsiteY9" fmla="*/ 1289129 h 1301829"/>
                <a:gd name="connsiteX10" fmla="*/ 0 w 1593852"/>
                <a:gd name="connsiteY10" fmla="*/ 812879 h 1301829"/>
                <a:gd name="connsiteX11" fmla="*/ 6352 w 1593852"/>
                <a:gd name="connsiteY11" fmla="*/ 635079 h 1301829"/>
                <a:gd name="connsiteX12" fmla="*/ 19052 w 1593852"/>
                <a:gd name="connsiteY12" fmla="*/ 527129 h 1301829"/>
                <a:gd name="connsiteX13" fmla="*/ 76200 w 1593852"/>
                <a:gd name="connsiteY13" fmla="*/ 311229 h 1301829"/>
                <a:gd name="connsiteX14" fmla="*/ 171452 w 1593852"/>
                <a:gd name="connsiteY14" fmla="*/ 222329 h 1301829"/>
                <a:gd name="connsiteX15" fmla="*/ 177800 w 1593852"/>
                <a:gd name="connsiteY15" fmla="*/ 196929 h 1301829"/>
                <a:gd name="connsiteX16" fmla="*/ 171452 w 1593852"/>
                <a:gd name="connsiteY16" fmla="*/ 95329 h 1301829"/>
                <a:gd name="connsiteX17" fmla="*/ 330200 w 1593852"/>
                <a:gd name="connsiteY17" fmla="*/ 79 h 1301829"/>
                <a:gd name="connsiteX18" fmla="*/ 283866 w 1593852"/>
                <a:gd name="connsiteY18" fmla="*/ 50879 h 1301829"/>
                <a:gd name="connsiteX19" fmla="*/ 222252 w 1593852"/>
                <a:gd name="connsiteY19" fmla="*/ 108029 h 1301829"/>
                <a:gd name="connsiteX20" fmla="*/ 228600 w 1593852"/>
                <a:gd name="connsiteY20" fmla="*/ 171529 h 1301829"/>
                <a:gd name="connsiteX21" fmla="*/ 406400 w 1593852"/>
                <a:gd name="connsiteY21" fmla="*/ 152479 h 1301829"/>
                <a:gd name="connsiteX22" fmla="*/ 406400 w 1593852"/>
                <a:gd name="connsiteY22" fmla="*/ 108029 h 1301829"/>
                <a:gd name="connsiteX23" fmla="*/ 323852 w 1593852"/>
                <a:gd name="connsiteY23" fmla="*/ 50879 h 1301829"/>
                <a:gd name="connsiteX24" fmla="*/ 283866 w 1593852"/>
                <a:gd name="connsiteY24" fmla="*/ 50879 h 1301829"/>
                <a:gd name="connsiteX25" fmla="*/ 317500 w 1593852"/>
                <a:gd name="connsiteY25" fmla="*/ 215979 h 1301829"/>
                <a:gd name="connsiteX26" fmla="*/ 254000 w 1593852"/>
                <a:gd name="connsiteY26" fmla="*/ 228679 h 1301829"/>
                <a:gd name="connsiteX27" fmla="*/ 158752 w 1593852"/>
                <a:gd name="connsiteY27" fmla="*/ 292179 h 1301829"/>
                <a:gd name="connsiteX28" fmla="*/ 82552 w 1593852"/>
                <a:gd name="connsiteY28" fmla="*/ 469979 h 1301829"/>
                <a:gd name="connsiteX29" fmla="*/ 69852 w 1593852"/>
                <a:gd name="connsiteY29" fmla="*/ 577929 h 1301829"/>
                <a:gd name="connsiteX30" fmla="*/ 57152 w 1593852"/>
                <a:gd name="connsiteY30" fmla="*/ 704929 h 1301829"/>
                <a:gd name="connsiteX31" fmla="*/ 57152 w 1593852"/>
                <a:gd name="connsiteY31" fmla="*/ 889079 h 1301829"/>
                <a:gd name="connsiteX32" fmla="*/ 107952 w 1593852"/>
                <a:gd name="connsiteY32" fmla="*/ 1098629 h 1301829"/>
                <a:gd name="connsiteX33" fmla="*/ 222252 w 1593852"/>
                <a:gd name="connsiteY33" fmla="*/ 1162129 h 1301829"/>
                <a:gd name="connsiteX34" fmla="*/ 711200 w 1593852"/>
                <a:gd name="connsiteY34" fmla="*/ 1231979 h 1301829"/>
                <a:gd name="connsiteX35" fmla="*/ 1016000 w 1593852"/>
                <a:gd name="connsiteY35" fmla="*/ 1231979 h 1301829"/>
                <a:gd name="connsiteX36" fmla="*/ 1212852 w 1593852"/>
                <a:gd name="connsiteY36" fmla="*/ 1244679 h 1301829"/>
                <a:gd name="connsiteX37" fmla="*/ 1536700 w 1593852"/>
                <a:gd name="connsiteY37" fmla="*/ 965279 h 1301829"/>
                <a:gd name="connsiteX38" fmla="*/ 1543052 w 1593852"/>
                <a:gd name="connsiteY38" fmla="*/ 641429 h 1301829"/>
                <a:gd name="connsiteX39" fmla="*/ 1524000 w 1593852"/>
                <a:gd name="connsiteY39" fmla="*/ 419179 h 1301829"/>
                <a:gd name="connsiteX40" fmla="*/ 1301752 w 1593852"/>
                <a:gd name="connsiteY40" fmla="*/ 298529 h 1301829"/>
                <a:gd name="connsiteX41" fmla="*/ 1212852 w 1593852"/>
                <a:gd name="connsiteY41" fmla="*/ 279479 h 1301829"/>
                <a:gd name="connsiteX42" fmla="*/ 755652 w 1593852"/>
                <a:gd name="connsiteY42" fmla="*/ 222329 h 1301829"/>
                <a:gd name="connsiteX43" fmla="*/ 444500 w 1593852"/>
                <a:gd name="connsiteY43" fmla="*/ 215979 h 1301829"/>
                <a:gd name="connsiteX44" fmla="*/ 317500 w 1593852"/>
                <a:gd name="connsiteY44" fmla="*/ 215979 h 130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593852" h="1301829">
                  <a:moveTo>
                    <a:pt x="330200" y="79"/>
                  </a:moveTo>
                  <a:cubicBezTo>
                    <a:pt x="419100" y="79"/>
                    <a:pt x="463552" y="79"/>
                    <a:pt x="463552" y="158829"/>
                  </a:cubicBezTo>
                  <a:lnTo>
                    <a:pt x="723900" y="165179"/>
                  </a:lnTo>
                  <a:cubicBezTo>
                    <a:pt x="844552" y="171529"/>
                    <a:pt x="971552" y="196929"/>
                    <a:pt x="1092200" y="209629"/>
                  </a:cubicBezTo>
                  <a:cubicBezTo>
                    <a:pt x="1123952" y="215979"/>
                    <a:pt x="1174752" y="209629"/>
                    <a:pt x="1212852" y="222329"/>
                  </a:cubicBezTo>
                  <a:cubicBezTo>
                    <a:pt x="1339852" y="260429"/>
                    <a:pt x="1593852" y="247729"/>
                    <a:pt x="1593852" y="476329"/>
                  </a:cubicBezTo>
                  <a:lnTo>
                    <a:pt x="1593852" y="908129"/>
                  </a:lnTo>
                  <a:cubicBezTo>
                    <a:pt x="1593852" y="1225629"/>
                    <a:pt x="1441452" y="1301829"/>
                    <a:pt x="1231900" y="1301829"/>
                  </a:cubicBezTo>
                  <a:cubicBezTo>
                    <a:pt x="1219200" y="1301829"/>
                    <a:pt x="1079500" y="1289129"/>
                    <a:pt x="1060452" y="1289129"/>
                  </a:cubicBezTo>
                  <a:lnTo>
                    <a:pt x="762000" y="1289129"/>
                  </a:lnTo>
                  <a:cubicBezTo>
                    <a:pt x="152400" y="1225629"/>
                    <a:pt x="0" y="1257379"/>
                    <a:pt x="0" y="812879"/>
                  </a:cubicBezTo>
                  <a:cubicBezTo>
                    <a:pt x="0" y="793829"/>
                    <a:pt x="0" y="774779"/>
                    <a:pt x="6352" y="635079"/>
                  </a:cubicBezTo>
                  <a:cubicBezTo>
                    <a:pt x="12700" y="603329"/>
                    <a:pt x="12700" y="565229"/>
                    <a:pt x="19052" y="527129"/>
                  </a:cubicBezTo>
                  <a:cubicBezTo>
                    <a:pt x="31752" y="463629"/>
                    <a:pt x="38100" y="368379"/>
                    <a:pt x="76200" y="311229"/>
                  </a:cubicBezTo>
                  <a:cubicBezTo>
                    <a:pt x="95252" y="273129"/>
                    <a:pt x="139700" y="247729"/>
                    <a:pt x="171452" y="222329"/>
                  </a:cubicBezTo>
                  <a:cubicBezTo>
                    <a:pt x="177800" y="215979"/>
                    <a:pt x="177800" y="203279"/>
                    <a:pt x="177800" y="196929"/>
                  </a:cubicBezTo>
                  <a:cubicBezTo>
                    <a:pt x="177800" y="165179"/>
                    <a:pt x="171452" y="108029"/>
                    <a:pt x="171452" y="95329"/>
                  </a:cubicBezTo>
                  <a:cubicBezTo>
                    <a:pt x="171452" y="-6271"/>
                    <a:pt x="254000" y="79"/>
                    <a:pt x="330200" y="79"/>
                  </a:cubicBezTo>
                  <a:close/>
                  <a:moveTo>
                    <a:pt x="283866" y="50879"/>
                  </a:moveTo>
                  <a:cubicBezTo>
                    <a:pt x="247254" y="52070"/>
                    <a:pt x="222252" y="60404"/>
                    <a:pt x="222252" y="108029"/>
                  </a:cubicBezTo>
                  <a:cubicBezTo>
                    <a:pt x="222252" y="120729"/>
                    <a:pt x="228600" y="152479"/>
                    <a:pt x="228600" y="171529"/>
                  </a:cubicBezTo>
                  <a:cubicBezTo>
                    <a:pt x="304800" y="152479"/>
                    <a:pt x="355600" y="146129"/>
                    <a:pt x="406400" y="152479"/>
                  </a:cubicBezTo>
                  <a:lnTo>
                    <a:pt x="406400" y="108029"/>
                  </a:lnTo>
                  <a:cubicBezTo>
                    <a:pt x="406400" y="50879"/>
                    <a:pt x="381000" y="50879"/>
                    <a:pt x="323852" y="50879"/>
                  </a:cubicBezTo>
                  <a:cubicBezTo>
                    <a:pt x="309564" y="50879"/>
                    <a:pt x="296070" y="50482"/>
                    <a:pt x="283866" y="50879"/>
                  </a:cubicBezTo>
                  <a:close/>
                  <a:moveTo>
                    <a:pt x="317500" y="215979"/>
                  </a:moveTo>
                  <a:cubicBezTo>
                    <a:pt x="298452" y="222329"/>
                    <a:pt x="273052" y="228679"/>
                    <a:pt x="254000" y="228679"/>
                  </a:cubicBezTo>
                  <a:cubicBezTo>
                    <a:pt x="241300" y="279479"/>
                    <a:pt x="184152" y="273129"/>
                    <a:pt x="158752" y="292179"/>
                  </a:cubicBezTo>
                  <a:cubicBezTo>
                    <a:pt x="95252" y="330279"/>
                    <a:pt x="95252" y="419179"/>
                    <a:pt x="82552" y="469979"/>
                  </a:cubicBezTo>
                  <a:cubicBezTo>
                    <a:pt x="76200" y="508079"/>
                    <a:pt x="76200" y="546179"/>
                    <a:pt x="69852" y="577929"/>
                  </a:cubicBezTo>
                  <a:cubicBezTo>
                    <a:pt x="63500" y="622379"/>
                    <a:pt x="63500" y="666829"/>
                    <a:pt x="57152" y="704929"/>
                  </a:cubicBezTo>
                  <a:lnTo>
                    <a:pt x="57152" y="889079"/>
                  </a:lnTo>
                  <a:cubicBezTo>
                    <a:pt x="57152" y="927179"/>
                    <a:pt x="101600" y="1085929"/>
                    <a:pt x="107952" y="1098629"/>
                  </a:cubicBezTo>
                  <a:cubicBezTo>
                    <a:pt x="139700" y="1136729"/>
                    <a:pt x="177800" y="1149429"/>
                    <a:pt x="222252" y="1162129"/>
                  </a:cubicBezTo>
                  <a:cubicBezTo>
                    <a:pt x="381000" y="1212929"/>
                    <a:pt x="552452" y="1212929"/>
                    <a:pt x="711200" y="1231979"/>
                  </a:cubicBezTo>
                  <a:lnTo>
                    <a:pt x="1016000" y="1231979"/>
                  </a:lnTo>
                  <a:cubicBezTo>
                    <a:pt x="1035052" y="1231979"/>
                    <a:pt x="1200152" y="1244679"/>
                    <a:pt x="1212852" y="1244679"/>
                  </a:cubicBezTo>
                  <a:cubicBezTo>
                    <a:pt x="1365252" y="1244679"/>
                    <a:pt x="1530352" y="1231979"/>
                    <a:pt x="1536700" y="965279"/>
                  </a:cubicBezTo>
                  <a:lnTo>
                    <a:pt x="1543052" y="641429"/>
                  </a:lnTo>
                  <a:cubicBezTo>
                    <a:pt x="1543052" y="622379"/>
                    <a:pt x="1549400" y="482679"/>
                    <a:pt x="1524000" y="419179"/>
                  </a:cubicBezTo>
                  <a:cubicBezTo>
                    <a:pt x="1485900" y="317579"/>
                    <a:pt x="1365252" y="311229"/>
                    <a:pt x="1301752" y="298529"/>
                  </a:cubicBezTo>
                  <a:cubicBezTo>
                    <a:pt x="1270000" y="292179"/>
                    <a:pt x="1231900" y="279479"/>
                    <a:pt x="1212852" y="279479"/>
                  </a:cubicBezTo>
                  <a:lnTo>
                    <a:pt x="755652" y="222329"/>
                  </a:lnTo>
                  <a:lnTo>
                    <a:pt x="444500" y="215979"/>
                  </a:lnTo>
                  <a:lnTo>
                    <a:pt x="317500" y="21597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1DD4881-C411-6363-34E7-5A698C03974E}"/>
                </a:ext>
              </a:extLst>
            </p:cNvPr>
            <p:cNvSpPr/>
            <p:nvPr/>
          </p:nvSpPr>
          <p:spPr>
            <a:xfrm>
              <a:off x="17482312" y="-2975751"/>
              <a:ext cx="908052" cy="914400"/>
            </a:xfrm>
            <a:custGeom>
              <a:avLst/>
              <a:gdLst>
                <a:gd name="connsiteX0" fmla="*/ 457200 w 908052"/>
                <a:gd name="connsiteY0" fmla="*/ 0 h 914400"/>
                <a:gd name="connsiteX1" fmla="*/ 908052 w 908052"/>
                <a:gd name="connsiteY1" fmla="*/ 457200 h 914400"/>
                <a:gd name="connsiteX2" fmla="*/ 444500 w 908052"/>
                <a:gd name="connsiteY2" fmla="*/ 914400 h 914400"/>
                <a:gd name="connsiteX3" fmla="*/ 342900 w 908052"/>
                <a:gd name="connsiteY3" fmla="*/ 895350 h 914400"/>
                <a:gd name="connsiteX4" fmla="*/ 0 w 908052"/>
                <a:gd name="connsiteY4" fmla="*/ 520700 h 914400"/>
                <a:gd name="connsiteX5" fmla="*/ 0 w 908052"/>
                <a:gd name="connsiteY5" fmla="*/ 393700 h 914400"/>
                <a:gd name="connsiteX6" fmla="*/ 457200 w 908052"/>
                <a:gd name="connsiteY6" fmla="*/ 0 h 914400"/>
                <a:gd name="connsiteX7" fmla="*/ 457200 w 908052"/>
                <a:gd name="connsiteY7" fmla="*/ 203200 h 914400"/>
                <a:gd name="connsiteX8" fmla="*/ 196852 w 908052"/>
                <a:gd name="connsiteY8" fmla="*/ 457200 h 914400"/>
                <a:gd name="connsiteX9" fmla="*/ 450852 w 908052"/>
                <a:gd name="connsiteY9" fmla="*/ 717550 h 914400"/>
                <a:gd name="connsiteX10" fmla="*/ 711200 w 908052"/>
                <a:gd name="connsiteY10" fmla="*/ 463550 h 914400"/>
                <a:gd name="connsiteX11" fmla="*/ 457200 w 908052"/>
                <a:gd name="connsiteY11" fmla="*/ 203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8052" h="914400">
                  <a:moveTo>
                    <a:pt x="457200" y="0"/>
                  </a:moveTo>
                  <a:cubicBezTo>
                    <a:pt x="717552" y="0"/>
                    <a:pt x="908052" y="215900"/>
                    <a:pt x="908052" y="457200"/>
                  </a:cubicBezTo>
                  <a:cubicBezTo>
                    <a:pt x="908052" y="723900"/>
                    <a:pt x="685800" y="914400"/>
                    <a:pt x="444500" y="914400"/>
                  </a:cubicBezTo>
                  <a:cubicBezTo>
                    <a:pt x="431800" y="914400"/>
                    <a:pt x="374652" y="901700"/>
                    <a:pt x="342900" y="895350"/>
                  </a:cubicBezTo>
                  <a:cubicBezTo>
                    <a:pt x="190500" y="876300"/>
                    <a:pt x="0" y="660400"/>
                    <a:pt x="0" y="520700"/>
                  </a:cubicBezTo>
                  <a:lnTo>
                    <a:pt x="0" y="393700"/>
                  </a:lnTo>
                  <a:cubicBezTo>
                    <a:pt x="44452" y="120650"/>
                    <a:pt x="254000" y="0"/>
                    <a:pt x="457200" y="0"/>
                  </a:cubicBezTo>
                  <a:close/>
                  <a:moveTo>
                    <a:pt x="457200" y="203200"/>
                  </a:moveTo>
                  <a:cubicBezTo>
                    <a:pt x="311152" y="203200"/>
                    <a:pt x="196852" y="317500"/>
                    <a:pt x="196852" y="457200"/>
                  </a:cubicBezTo>
                  <a:cubicBezTo>
                    <a:pt x="196852" y="577850"/>
                    <a:pt x="292100" y="717550"/>
                    <a:pt x="450852" y="717550"/>
                  </a:cubicBezTo>
                  <a:cubicBezTo>
                    <a:pt x="571500" y="717550"/>
                    <a:pt x="711200" y="615950"/>
                    <a:pt x="711200" y="463550"/>
                  </a:cubicBezTo>
                  <a:cubicBezTo>
                    <a:pt x="711200" y="336550"/>
                    <a:pt x="609600" y="203200"/>
                    <a:pt x="457200" y="2032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FB8D68A-C7C6-3C78-FFD1-A5219A95249A}"/>
              </a:ext>
            </a:extLst>
          </p:cNvPr>
          <p:cNvGrpSpPr/>
          <p:nvPr/>
        </p:nvGrpSpPr>
        <p:grpSpPr>
          <a:xfrm>
            <a:off x="6334433" y="5124939"/>
            <a:ext cx="1205315" cy="1017367"/>
            <a:chOff x="16517114" y="-1413651"/>
            <a:chExt cx="1873251" cy="1581150"/>
          </a:xfrm>
          <a:noFill/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ADFD6D9-75DF-D7C3-9467-271ADC309FAA}"/>
                </a:ext>
              </a:extLst>
            </p:cNvPr>
            <p:cNvSpPr/>
            <p:nvPr/>
          </p:nvSpPr>
          <p:spPr>
            <a:xfrm>
              <a:off x="16574264" y="-1356501"/>
              <a:ext cx="1758949" cy="1473200"/>
            </a:xfrm>
            <a:custGeom>
              <a:avLst/>
              <a:gdLst>
                <a:gd name="connsiteX0" fmla="*/ 495301 w 1758949"/>
                <a:gd name="connsiteY0" fmla="*/ 0 h 1473200"/>
                <a:gd name="connsiteX1" fmla="*/ 939801 w 1758949"/>
                <a:gd name="connsiteY1" fmla="*/ 215900 h 1473200"/>
                <a:gd name="connsiteX2" fmla="*/ 1454149 w 1758949"/>
                <a:gd name="connsiteY2" fmla="*/ 44450 h 1473200"/>
                <a:gd name="connsiteX3" fmla="*/ 1536701 w 1758949"/>
                <a:gd name="connsiteY3" fmla="*/ 184150 h 1473200"/>
                <a:gd name="connsiteX4" fmla="*/ 1498601 w 1758949"/>
                <a:gd name="connsiteY4" fmla="*/ 457200 h 1473200"/>
                <a:gd name="connsiteX5" fmla="*/ 1758949 w 1758949"/>
                <a:gd name="connsiteY5" fmla="*/ 933450 h 1473200"/>
                <a:gd name="connsiteX6" fmla="*/ 1587501 w 1758949"/>
                <a:gd name="connsiteY6" fmla="*/ 1028700 h 1473200"/>
                <a:gd name="connsiteX7" fmla="*/ 1263649 w 1758949"/>
                <a:gd name="connsiteY7" fmla="*/ 1098550 h 1473200"/>
                <a:gd name="connsiteX8" fmla="*/ 946149 w 1758949"/>
                <a:gd name="connsiteY8" fmla="*/ 1428750 h 1473200"/>
                <a:gd name="connsiteX9" fmla="*/ 806449 w 1758949"/>
                <a:gd name="connsiteY9" fmla="*/ 1473200 h 1473200"/>
                <a:gd name="connsiteX10" fmla="*/ 711201 w 1758949"/>
                <a:gd name="connsiteY10" fmla="*/ 1333500 h 1473200"/>
                <a:gd name="connsiteX11" fmla="*/ 641349 w 1758949"/>
                <a:gd name="connsiteY11" fmla="*/ 1149350 h 1473200"/>
                <a:gd name="connsiteX12" fmla="*/ 381001 w 1758949"/>
                <a:gd name="connsiteY12" fmla="*/ 1022350 h 1473200"/>
                <a:gd name="connsiteX13" fmla="*/ 209549 w 1758949"/>
                <a:gd name="connsiteY13" fmla="*/ 1035050 h 1473200"/>
                <a:gd name="connsiteX14" fmla="*/ 0 w 1758949"/>
                <a:gd name="connsiteY14" fmla="*/ 914400 h 1473200"/>
                <a:gd name="connsiteX15" fmla="*/ 203201 w 1758949"/>
                <a:gd name="connsiteY15" fmla="*/ 698500 h 1473200"/>
                <a:gd name="connsiteX16" fmla="*/ 419101 w 1758949"/>
                <a:gd name="connsiteY16" fmla="*/ 527050 h 1473200"/>
                <a:gd name="connsiteX17" fmla="*/ 450849 w 1758949"/>
                <a:gd name="connsiteY17" fmla="*/ 476250 h 1473200"/>
                <a:gd name="connsiteX18" fmla="*/ 431801 w 1758949"/>
                <a:gd name="connsiteY18" fmla="*/ 425450 h 1473200"/>
                <a:gd name="connsiteX19" fmla="*/ 406401 w 1758949"/>
                <a:gd name="connsiteY19" fmla="*/ 203200 h 1473200"/>
                <a:gd name="connsiteX20" fmla="*/ 406401 w 1758949"/>
                <a:gd name="connsiteY20" fmla="*/ 82550 h 1473200"/>
                <a:gd name="connsiteX21" fmla="*/ 495301 w 1758949"/>
                <a:gd name="connsiteY21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58949" h="1473200">
                  <a:moveTo>
                    <a:pt x="495301" y="0"/>
                  </a:moveTo>
                  <a:cubicBezTo>
                    <a:pt x="666749" y="0"/>
                    <a:pt x="806449" y="215900"/>
                    <a:pt x="939801" y="215900"/>
                  </a:cubicBezTo>
                  <a:cubicBezTo>
                    <a:pt x="1104901" y="215900"/>
                    <a:pt x="1250949" y="44450"/>
                    <a:pt x="1454149" y="44450"/>
                  </a:cubicBezTo>
                  <a:cubicBezTo>
                    <a:pt x="1543049" y="44450"/>
                    <a:pt x="1524001" y="101600"/>
                    <a:pt x="1536701" y="184150"/>
                  </a:cubicBezTo>
                  <a:lnTo>
                    <a:pt x="1498601" y="457200"/>
                  </a:lnTo>
                  <a:cubicBezTo>
                    <a:pt x="1511301" y="673100"/>
                    <a:pt x="1758949" y="774700"/>
                    <a:pt x="1758949" y="933450"/>
                  </a:cubicBezTo>
                  <a:cubicBezTo>
                    <a:pt x="1758949" y="996950"/>
                    <a:pt x="1587501" y="1028700"/>
                    <a:pt x="1587501" y="1028700"/>
                  </a:cubicBezTo>
                  <a:cubicBezTo>
                    <a:pt x="1479549" y="1047750"/>
                    <a:pt x="1365249" y="1060450"/>
                    <a:pt x="1263649" y="1098550"/>
                  </a:cubicBezTo>
                  <a:cubicBezTo>
                    <a:pt x="1117601" y="1149350"/>
                    <a:pt x="1066801" y="1346200"/>
                    <a:pt x="946149" y="1428750"/>
                  </a:cubicBezTo>
                  <a:cubicBezTo>
                    <a:pt x="901701" y="1454150"/>
                    <a:pt x="825501" y="1473200"/>
                    <a:pt x="806449" y="1473200"/>
                  </a:cubicBezTo>
                  <a:cubicBezTo>
                    <a:pt x="768349" y="1473200"/>
                    <a:pt x="717549" y="1346200"/>
                    <a:pt x="711201" y="1333500"/>
                  </a:cubicBezTo>
                  <a:cubicBezTo>
                    <a:pt x="698501" y="1276350"/>
                    <a:pt x="666749" y="1212850"/>
                    <a:pt x="641349" y="1149350"/>
                  </a:cubicBezTo>
                  <a:cubicBezTo>
                    <a:pt x="603249" y="1054100"/>
                    <a:pt x="457201" y="1022350"/>
                    <a:pt x="381001" y="1022350"/>
                  </a:cubicBezTo>
                  <a:cubicBezTo>
                    <a:pt x="368301" y="1022350"/>
                    <a:pt x="228601" y="1035050"/>
                    <a:pt x="209549" y="1035050"/>
                  </a:cubicBezTo>
                  <a:cubicBezTo>
                    <a:pt x="146050" y="1035050"/>
                    <a:pt x="0" y="1028700"/>
                    <a:pt x="0" y="914400"/>
                  </a:cubicBezTo>
                  <a:cubicBezTo>
                    <a:pt x="0" y="831850"/>
                    <a:pt x="146050" y="742950"/>
                    <a:pt x="203201" y="698500"/>
                  </a:cubicBezTo>
                  <a:cubicBezTo>
                    <a:pt x="260349" y="660400"/>
                    <a:pt x="355601" y="558800"/>
                    <a:pt x="419101" y="527050"/>
                  </a:cubicBezTo>
                  <a:cubicBezTo>
                    <a:pt x="438149" y="520700"/>
                    <a:pt x="450849" y="495300"/>
                    <a:pt x="450849" y="476250"/>
                  </a:cubicBezTo>
                  <a:cubicBezTo>
                    <a:pt x="450849" y="463550"/>
                    <a:pt x="431801" y="438150"/>
                    <a:pt x="431801" y="425450"/>
                  </a:cubicBezTo>
                  <a:cubicBezTo>
                    <a:pt x="419101" y="355600"/>
                    <a:pt x="406401" y="215900"/>
                    <a:pt x="406401" y="203200"/>
                  </a:cubicBezTo>
                  <a:lnTo>
                    <a:pt x="406401" y="82550"/>
                  </a:lnTo>
                  <a:cubicBezTo>
                    <a:pt x="412749" y="0"/>
                    <a:pt x="450849" y="0"/>
                    <a:pt x="49530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EF65354-85C1-42C4-E89B-D4D0FCAE15A8}"/>
                </a:ext>
              </a:extLst>
            </p:cNvPr>
            <p:cNvSpPr/>
            <p:nvPr/>
          </p:nvSpPr>
          <p:spPr>
            <a:xfrm>
              <a:off x="16517114" y="-1413651"/>
              <a:ext cx="1873251" cy="1581150"/>
            </a:xfrm>
            <a:custGeom>
              <a:avLst/>
              <a:gdLst>
                <a:gd name="connsiteX0" fmla="*/ 546099 w 1873251"/>
                <a:gd name="connsiteY0" fmla="*/ 0 h 1581150"/>
                <a:gd name="connsiteX1" fmla="*/ 996951 w 1873251"/>
                <a:gd name="connsiteY1" fmla="*/ 215900 h 1581150"/>
                <a:gd name="connsiteX2" fmla="*/ 1511299 w 1873251"/>
                <a:gd name="connsiteY2" fmla="*/ 44450 h 1581150"/>
                <a:gd name="connsiteX3" fmla="*/ 1644651 w 1873251"/>
                <a:gd name="connsiteY3" fmla="*/ 241300 h 1581150"/>
                <a:gd name="connsiteX4" fmla="*/ 1612899 w 1873251"/>
                <a:gd name="connsiteY4" fmla="*/ 508000 h 1581150"/>
                <a:gd name="connsiteX5" fmla="*/ 1873251 w 1873251"/>
                <a:gd name="connsiteY5" fmla="*/ 990600 h 1581150"/>
                <a:gd name="connsiteX6" fmla="*/ 1568451 w 1873251"/>
                <a:gd name="connsiteY6" fmla="*/ 1155700 h 1581150"/>
                <a:gd name="connsiteX7" fmla="*/ 1428751 w 1873251"/>
                <a:gd name="connsiteY7" fmla="*/ 1181100 h 1581150"/>
                <a:gd name="connsiteX8" fmla="*/ 1320799 w 1873251"/>
                <a:gd name="connsiteY8" fmla="*/ 1219200 h 1581150"/>
                <a:gd name="connsiteX9" fmla="*/ 1123951 w 1873251"/>
                <a:gd name="connsiteY9" fmla="*/ 1447800 h 1581150"/>
                <a:gd name="connsiteX10" fmla="*/ 876299 w 1873251"/>
                <a:gd name="connsiteY10" fmla="*/ 1581150 h 1581150"/>
                <a:gd name="connsiteX11" fmla="*/ 438151 w 1873251"/>
                <a:gd name="connsiteY11" fmla="*/ 1136650 h 1581150"/>
                <a:gd name="connsiteX12" fmla="*/ 260351 w 1873251"/>
                <a:gd name="connsiteY12" fmla="*/ 1149350 h 1581150"/>
                <a:gd name="connsiteX13" fmla="*/ 0 w 1873251"/>
                <a:gd name="connsiteY13" fmla="*/ 971550 h 1581150"/>
                <a:gd name="connsiteX14" fmla="*/ 234950 w 1873251"/>
                <a:gd name="connsiteY14" fmla="*/ 704850 h 1581150"/>
                <a:gd name="connsiteX15" fmla="*/ 374651 w 1873251"/>
                <a:gd name="connsiteY15" fmla="*/ 584200 h 1581150"/>
                <a:gd name="connsiteX16" fmla="*/ 450851 w 1873251"/>
                <a:gd name="connsiteY16" fmla="*/ 520700 h 1581150"/>
                <a:gd name="connsiteX17" fmla="*/ 406399 w 1873251"/>
                <a:gd name="connsiteY17" fmla="*/ 184150 h 1581150"/>
                <a:gd name="connsiteX18" fmla="*/ 546099 w 1873251"/>
                <a:gd name="connsiteY18" fmla="*/ 0 h 1581150"/>
                <a:gd name="connsiteX19" fmla="*/ 552451 w 1873251"/>
                <a:gd name="connsiteY19" fmla="*/ 57150 h 1581150"/>
                <a:gd name="connsiteX20" fmla="*/ 463551 w 1873251"/>
                <a:gd name="connsiteY20" fmla="*/ 139700 h 1581150"/>
                <a:gd name="connsiteX21" fmla="*/ 463551 w 1873251"/>
                <a:gd name="connsiteY21" fmla="*/ 260350 h 1581150"/>
                <a:gd name="connsiteX22" fmla="*/ 488951 w 1873251"/>
                <a:gd name="connsiteY22" fmla="*/ 482600 h 1581150"/>
                <a:gd name="connsiteX23" fmla="*/ 507999 w 1873251"/>
                <a:gd name="connsiteY23" fmla="*/ 533400 h 1581150"/>
                <a:gd name="connsiteX24" fmla="*/ 476251 w 1873251"/>
                <a:gd name="connsiteY24" fmla="*/ 584200 h 1581150"/>
                <a:gd name="connsiteX25" fmla="*/ 260351 w 1873251"/>
                <a:gd name="connsiteY25" fmla="*/ 755650 h 1581150"/>
                <a:gd name="connsiteX26" fmla="*/ 57150 w 1873251"/>
                <a:gd name="connsiteY26" fmla="*/ 971550 h 1581150"/>
                <a:gd name="connsiteX27" fmla="*/ 266699 w 1873251"/>
                <a:gd name="connsiteY27" fmla="*/ 1092200 h 1581150"/>
                <a:gd name="connsiteX28" fmla="*/ 438151 w 1873251"/>
                <a:gd name="connsiteY28" fmla="*/ 1079500 h 1581150"/>
                <a:gd name="connsiteX29" fmla="*/ 698499 w 1873251"/>
                <a:gd name="connsiteY29" fmla="*/ 1206500 h 1581150"/>
                <a:gd name="connsiteX30" fmla="*/ 768351 w 1873251"/>
                <a:gd name="connsiteY30" fmla="*/ 1390650 h 1581150"/>
                <a:gd name="connsiteX31" fmla="*/ 863599 w 1873251"/>
                <a:gd name="connsiteY31" fmla="*/ 1530350 h 1581150"/>
                <a:gd name="connsiteX32" fmla="*/ 1003299 w 1873251"/>
                <a:gd name="connsiteY32" fmla="*/ 1485900 h 1581150"/>
                <a:gd name="connsiteX33" fmla="*/ 1320799 w 1873251"/>
                <a:gd name="connsiteY33" fmla="*/ 1155700 h 1581150"/>
                <a:gd name="connsiteX34" fmla="*/ 1644651 w 1873251"/>
                <a:gd name="connsiteY34" fmla="*/ 1085850 h 1581150"/>
                <a:gd name="connsiteX35" fmla="*/ 1816099 w 1873251"/>
                <a:gd name="connsiteY35" fmla="*/ 990600 h 1581150"/>
                <a:gd name="connsiteX36" fmla="*/ 1555751 w 1873251"/>
                <a:gd name="connsiteY36" fmla="*/ 514350 h 1581150"/>
                <a:gd name="connsiteX37" fmla="*/ 1593851 w 1873251"/>
                <a:gd name="connsiteY37" fmla="*/ 241300 h 1581150"/>
                <a:gd name="connsiteX38" fmla="*/ 1511299 w 1873251"/>
                <a:gd name="connsiteY38" fmla="*/ 101600 h 1581150"/>
                <a:gd name="connsiteX39" fmla="*/ 996951 w 1873251"/>
                <a:gd name="connsiteY39" fmla="*/ 273050 h 1581150"/>
                <a:gd name="connsiteX40" fmla="*/ 552451 w 1873251"/>
                <a:gd name="connsiteY40" fmla="*/ 57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73251" h="1581150">
                  <a:moveTo>
                    <a:pt x="546099" y="0"/>
                  </a:moveTo>
                  <a:cubicBezTo>
                    <a:pt x="742951" y="0"/>
                    <a:pt x="901699" y="215900"/>
                    <a:pt x="996951" y="215900"/>
                  </a:cubicBezTo>
                  <a:cubicBezTo>
                    <a:pt x="1136651" y="215900"/>
                    <a:pt x="1308099" y="44450"/>
                    <a:pt x="1511299" y="44450"/>
                  </a:cubicBezTo>
                  <a:cubicBezTo>
                    <a:pt x="1644651" y="44450"/>
                    <a:pt x="1644651" y="165100"/>
                    <a:pt x="1644651" y="241300"/>
                  </a:cubicBezTo>
                  <a:cubicBezTo>
                    <a:pt x="1644651" y="254000"/>
                    <a:pt x="1612899" y="488950"/>
                    <a:pt x="1612899" y="508000"/>
                  </a:cubicBezTo>
                  <a:cubicBezTo>
                    <a:pt x="1612899" y="692150"/>
                    <a:pt x="1873251" y="787400"/>
                    <a:pt x="1873251" y="990600"/>
                  </a:cubicBezTo>
                  <a:cubicBezTo>
                    <a:pt x="1873251" y="1111250"/>
                    <a:pt x="1606551" y="1149350"/>
                    <a:pt x="1568451" y="1155700"/>
                  </a:cubicBezTo>
                  <a:cubicBezTo>
                    <a:pt x="1517651" y="1155700"/>
                    <a:pt x="1466851" y="1168400"/>
                    <a:pt x="1428751" y="1181100"/>
                  </a:cubicBezTo>
                  <a:cubicBezTo>
                    <a:pt x="1390651" y="1187450"/>
                    <a:pt x="1352551" y="1200150"/>
                    <a:pt x="1320799" y="1219200"/>
                  </a:cubicBezTo>
                  <a:cubicBezTo>
                    <a:pt x="1231899" y="1263650"/>
                    <a:pt x="1174751" y="1377950"/>
                    <a:pt x="1123951" y="1447800"/>
                  </a:cubicBezTo>
                  <a:cubicBezTo>
                    <a:pt x="1060451" y="1530350"/>
                    <a:pt x="958851" y="1581150"/>
                    <a:pt x="876299" y="1581150"/>
                  </a:cubicBezTo>
                  <a:cubicBezTo>
                    <a:pt x="654051" y="1581150"/>
                    <a:pt x="787399" y="1136650"/>
                    <a:pt x="438151" y="1136650"/>
                  </a:cubicBezTo>
                  <a:cubicBezTo>
                    <a:pt x="425451" y="1136650"/>
                    <a:pt x="279399" y="1149350"/>
                    <a:pt x="260351" y="1149350"/>
                  </a:cubicBezTo>
                  <a:cubicBezTo>
                    <a:pt x="165100" y="1149350"/>
                    <a:pt x="0" y="1117600"/>
                    <a:pt x="0" y="971550"/>
                  </a:cubicBezTo>
                  <a:cubicBezTo>
                    <a:pt x="0" y="869950"/>
                    <a:pt x="120650" y="781050"/>
                    <a:pt x="234950" y="704850"/>
                  </a:cubicBezTo>
                  <a:cubicBezTo>
                    <a:pt x="279399" y="673100"/>
                    <a:pt x="323851" y="622300"/>
                    <a:pt x="374651" y="584200"/>
                  </a:cubicBezTo>
                  <a:cubicBezTo>
                    <a:pt x="393699" y="558800"/>
                    <a:pt x="450851" y="539750"/>
                    <a:pt x="450851" y="520700"/>
                  </a:cubicBezTo>
                  <a:cubicBezTo>
                    <a:pt x="450851" y="508000"/>
                    <a:pt x="406399" y="196850"/>
                    <a:pt x="406399" y="184150"/>
                  </a:cubicBezTo>
                  <a:cubicBezTo>
                    <a:pt x="406399" y="88900"/>
                    <a:pt x="425451" y="0"/>
                    <a:pt x="546099" y="0"/>
                  </a:cubicBezTo>
                  <a:close/>
                  <a:moveTo>
                    <a:pt x="552451" y="57150"/>
                  </a:moveTo>
                  <a:cubicBezTo>
                    <a:pt x="507999" y="57150"/>
                    <a:pt x="469899" y="57150"/>
                    <a:pt x="463551" y="139700"/>
                  </a:cubicBezTo>
                  <a:lnTo>
                    <a:pt x="463551" y="260350"/>
                  </a:lnTo>
                  <a:cubicBezTo>
                    <a:pt x="463551" y="273050"/>
                    <a:pt x="476251" y="412750"/>
                    <a:pt x="488951" y="482600"/>
                  </a:cubicBezTo>
                  <a:cubicBezTo>
                    <a:pt x="488951" y="495300"/>
                    <a:pt x="507999" y="520700"/>
                    <a:pt x="507999" y="533400"/>
                  </a:cubicBezTo>
                  <a:cubicBezTo>
                    <a:pt x="507999" y="552450"/>
                    <a:pt x="495299" y="577850"/>
                    <a:pt x="476251" y="584200"/>
                  </a:cubicBezTo>
                  <a:cubicBezTo>
                    <a:pt x="412751" y="615950"/>
                    <a:pt x="317499" y="717550"/>
                    <a:pt x="260351" y="755650"/>
                  </a:cubicBezTo>
                  <a:cubicBezTo>
                    <a:pt x="203200" y="800100"/>
                    <a:pt x="57150" y="889000"/>
                    <a:pt x="57150" y="971550"/>
                  </a:cubicBezTo>
                  <a:cubicBezTo>
                    <a:pt x="57150" y="1085850"/>
                    <a:pt x="203200" y="1092200"/>
                    <a:pt x="266699" y="1092200"/>
                  </a:cubicBezTo>
                  <a:cubicBezTo>
                    <a:pt x="285751" y="1092200"/>
                    <a:pt x="425451" y="1079500"/>
                    <a:pt x="438151" y="1079500"/>
                  </a:cubicBezTo>
                  <a:cubicBezTo>
                    <a:pt x="514351" y="1079500"/>
                    <a:pt x="660399" y="1111250"/>
                    <a:pt x="698499" y="1206500"/>
                  </a:cubicBezTo>
                  <a:cubicBezTo>
                    <a:pt x="723899" y="1270000"/>
                    <a:pt x="755651" y="1333500"/>
                    <a:pt x="768351" y="1390650"/>
                  </a:cubicBezTo>
                  <a:cubicBezTo>
                    <a:pt x="774699" y="1403350"/>
                    <a:pt x="825499" y="1530350"/>
                    <a:pt x="863599" y="1530350"/>
                  </a:cubicBezTo>
                  <a:cubicBezTo>
                    <a:pt x="882651" y="1530350"/>
                    <a:pt x="958851" y="1511300"/>
                    <a:pt x="1003299" y="1485900"/>
                  </a:cubicBezTo>
                  <a:cubicBezTo>
                    <a:pt x="1123951" y="1403350"/>
                    <a:pt x="1174751" y="1206500"/>
                    <a:pt x="1320799" y="1155700"/>
                  </a:cubicBezTo>
                  <a:cubicBezTo>
                    <a:pt x="1422399" y="1117600"/>
                    <a:pt x="1536699" y="1104900"/>
                    <a:pt x="1644651" y="1085850"/>
                  </a:cubicBezTo>
                  <a:cubicBezTo>
                    <a:pt x="1644651" y="1085850"/>
                    <a:pt x="1816099" y="1054100"/>
                    <a:pt x="1816099" y="990600"/>
                  </a:cubicBezTo>
                  <a:cubicBezTo>
                    <a:pt x="1816099" y="831850"/>
                    <a:pt x="1568451" y="730250"/>
                    <a:pt x="1555751" y="514350"/>
                  </a:cubicBezTo>
                  <a:lnTo>
                    <a:pt x="1593851" y="241300"/>
                  </a:lnTo>
                  <a:cubicBezTo>
                    <a:pt x="1581151" y="158750"/>
                    <a:pt x="1600199" y="101600"/>
                    <a:pt x="1511299" y="101600"/>
                  </a:cubicBezTo>
                  <a:cubicBezTo>
                    <a:pt x="1308099" y="101600"/>
                    <a:pt x="1162051" y="273050"/>
                    <a:pt x="996951" y="273050"/>
                  </a:cubicBezTo>
                  <a:cubicBezTo>
                    <a:pt x="863599" y="273050"/>
                    <a:pt x="723899" y="57150"/>
                    <a:pt x="552451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078AFE1-FBAE-6B6C-CB06-8ABA4E1908FE}"/>
              </a:ext>
            </a:extLst>
          </p:cNvPr>
          <p:cNvGrpSpPr/>
          <p:nvPr/>
        </p:nvGrpSpPr>
        <p:grpSpPr>
          <a:xfrm rot="2706490">
            <a:off x="2741958" y="4872854"/>
            <a:ext cx="1136852" cy="860509"/>
            <a:chOff x="18961864" y="-1261251"/>
            <a:chExt cx="2063748" cy="1562100"/>
          </a:xfrm>
          <a:noFill/>
        </p:grpSpPr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AA3C9F4-B227-9C9F-AD4A-B989D24228DC}"/>
                </a:ext>
              </a:extLst>
            </p:cNvPr>
            <p:cNvSpPr/>
            <p:nvPr/>
          </p:nvSpPr>
          <p:spPr>
            <a:xfrm>
              <a:off x="19965164" y="-1261251"/>
              <a:ext cx="927100" cy="482600"/>
            </a:xfrm>
            <a:custGeom>
              <a:avLst/>
              <a:gdLst>
                <a:gd name="connsiteX0" fmla="*/ 793748 w 927100"/>
                <a:gd name="connsiteY0" fmla="*/ 0 h 482600"/>
                <a:gd name="connsiteX1" fmla="*/ 927100 w 927100"/>
                <a:gd name="connsiteY1" fmla="*/ 95250 h 482600"/>
                <a:gd name="connsiteX2" fmla="*/ 19048 w 927100"/>
                <a:gd name="connsiteY2" fmla="*/ 482600 h 482600"/>
                <a:gd name="connsiteX3" fmla="*/ 0 w 927100"/>
                <a:gd name="connsiteY3" fmla="*/ 450850 h 482600"/>
                <a:gd name="connsiteX4" fmla="*/ 63500 w 927100"/>
                <a:gd name="connsiteY4" fmla="*/ 361950 h 482600"/>
                <a:gd name="connsiteX5" fmla="*/ 596900 w 927100"/>
                <a:gd name="connsiteY5" fmla="*/ 31750 h 482600"/>
                <a:gd name="connsiteX6" fmla="*/ 793748 w 927100"/>
                <a:gd name="connsiteY6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100" h="482600">
                  <a:moveTo>
                    <a:pt x="793748" y="0"/>
                  </a:moveTo>
                  <a:cubicBezTo>
                    <a:pt x="850900" y="0"/>
                    <a:pt x="927100" y="12700"/>
                    <a:pt x="927100" y="95250"/>
                  </a:cubicBezTo>
                  <a:cubicBezTo>
                    <a:pt x="628648" y="107950"/>
                    <a:pt x="317500" y="171450"/>
                    <a:pt x="19048" y="482600"/>
                  </a:cubicBezTo>
                  <a:cubicBezTo>
                    <a:pt x="19048" y="476250"/>
                    <a:pt x="0" y="463550"/>
                    <a:pt x="0" y="450850"/>
                  </a:cubicBezTo>
                  <a:cubicBezTo>
                    <a:pt x="0" y="431800"/>
                    <a:pt x="38100" y="387350"/>
                    <a:pt x="63500" y="361950"/>
                  </a:cubicBezTo>
                  <a:cubicBezTo>
                    <a:pt x="234948" y="139700"/>
                    <a:pt x="419100" y="101600"/>
                    <a:pt x="596900" y="31750"/>
                  </a:cubicBezTo>
                  <a:cubicBezTo>
                    <a:pt x="628648" y="19050"/>
                    <a:pt x="742948" y="0"/>
                    <a:pt x="793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FF39ACC-DCA7-94A2-59C9-1B5664B16B61}"/>
                </a:ext>
              </a:extLst>
            </p:cNvPr>
            <p:cNvSpPr/>
            <p:nvPr/>
          </p:nvSpPr>
          <p:spPr>
            <a:xfrm>
              <a:off x="19996912" y="-1102501"/>
              <a:ext cx="1028700" cy="1384300"/>
            </a:xfrm>
            <a:custGeom>
              <a:avLst/>
              <a:gdLst>
                <a:gd name="connsiteX0" fmla="*/ 876300 w 1028700"/>
                <a:gd name="connsiteY0" fmla="*/ 0 h 1384300"/>
                <a:gd name="connsiteX1" fmla="*/ 939800 w 1028700"/>
                <a:gd name="connsiteY1" fmla="*/ 6350 h 1384300"/>
                <a:gd name="connsiteX2" fmla="*/ 946152 w 1028700"/>
                <a:gd name="connsiteY2" fmla="*/ 368300 h 1384300"/>
                <a:gd name="connsiteX3" fmla="*/ 1028700 w 1028700"/>
                <a:gd name="connsiteY3" fmla="*/ 1111250 h 1384300"/>
                <a:gd name="connsiteX4" fmla="*/ 184152 w 1028700"/>
                <a:gd name="connsiteY4" fmla="*/ 1371600 h 1384300"/>
                <a:gd name="connsiteX5" fmla="*/ 120652 w 1028700"/>
                <a:gd name="connsiteY5" fmla="*/ 1384300 h 1384300"/>
                <a:gd name="connsiteX6" fmla="*/ 0 w 1028700"/>
                <a:gd name="connsiteY6" fmla="*/ 457200 h 1384300"/>
                <a:gd name="connsiteX7" fmla="*/ 0 w 1028700"/>
                <a:gd name="connsiteY7" fmla="*/ 406400 h 1384300"/>
                <a:gd name="connsiteX8" fmla="*/ 876300 w 1028700"/>
                <a:gd name="connsiteY8" fmla="*/ 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" h="1384300">
                  <a:moveTo>
                    <a:pt x="876300" y="0"/>
                  </a:moveTo>
                  <a:cubicBezTo>
                    <a:pt x="889000" y="0"/>
                    <a:pt x="920752" y="6350"/>
                    <a:pt x="939800" y="6350"/>
                  </a:cubicBezTo>
                  <a:lnTo>
                    <a:pt x="946152" y="368300"/>
                  </a:lnTo>
                  <a:cubicBezTo>
                    <a:pt x="952500" y="609600"/>
                    <a:pt x="990600" y="819150"/>
                    <a:pt x="1028700" y="1111250"/>
                  </a:cubicBezTo>
                  <a:cubicBezTo>
                    <a:pt x="755652" y="1136650"/>
                    <a:pt x="457200" y="1244600"/>
                    <a:pt x="184152" y="1371600"/>
                  </a:cubicBezTo>
                  <a:cubicBezTo>
                    <a:pt x="165100" y="1377950"/>
                    <a:pt x="139700" y="1377950"/>
                    <a:pt x="120652" y="1384300"/>
                  </a:cubicBezTo>
                  <a:lnTo>
                    <a:pt x="0" y="457200"/>
                  </a:lnTo>
                  <a:lnTo>
                    <a:pt x="0" y="406400"/>
                  </a:lnTo>
                  <a:cubicBezTo>
                    <a:pt x="203200" y="127000"/>
                    <a:pt x="609600" y="0"/>
                    <a:pt x="8763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60614FF-CE6D-B75F-B791-A126193C2EBC}"/>
                </a:ext>
              </a:extLst>
            </p:cNvPr>
            <p:cNvSpPr/>
            <p:nvPr/>
          </p:nvSpPr>
          <p:spPr>
            <a:xfrm>
              <a:off x="18961864" y="-1058051"/>
              <a:ext cx="920748" cy="254000"/>
            </a:xfrm>
            <a:custGeom>
              <a:avLst/>
              <a:gdLst>
                <a:gd name="connsiteX0" fmla="*/ 438148 w 920748"/>
                <a:gd name="connsiteY0" fmla="*/ 0 h 254000"/>
                <a:gd name="connsiteX1" fmla="*/ 920748 w 920748"/>
                <a:gd name="connsiteY1" fmla="*/ 234950 h 254000"/>
                <a:gd name="connsiteX2" fmla="*/ 508000 w 920748"/>
                <a:gd name="connsiteY2" fmla="*/ 127000 h 254000"/>
                <a:gd name="connsiteX3" fmla="*/ 0 w 920748"/>
                <a:gd name="connsiteY3" fmla="*/ 254000 h 254000"/>
                <a:gd name="connsiteX4" fmla="*/ 438148 w 920748"/>
                <a:gd name="connsiteY4" fmla="*/ 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748" h="254000">
                  <a:moveTo>
                    <a:pt x="438148" y="0"/>
                  </a:moveTo>
                  <a:cubicBezTo>
                    <a:pt x="558800" y="0"/>
                    <a:pt x="850900" y="82550"/>
                    <a:pt x="920748" y="234950"/>
                  </a:cubicBezTo>
                  <a:cubicBezTo>
                    <a:pt x="806448" y="152400"/>
                    <a:pt x="635000" y="127000"/>
                    <a:pt x="508000" y="127000"/>
                  </a:cubicBezTo>
                  <a:cubicBezTo>
                    <a:pt x="342900" y="127000"/>
                    <a:pt x="165100" y="190500"/>
                    <a:pt x="0" y="254000"/>
                  </a:cubicBezTo>
                  <a:cubicBezTo>
                    <a:pt x="57148" y="38100"/>
                    <a:pt x="292100" y="0"/>
                    <a:pt x="4381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8C29F4C-AE86-B3AE-4D93-2863343B4A7D}"/>
                </a:ext>
              </a:extLst>
            </p:cNvPr>
            <p:cNvSpPr/>
            <p:nvPr/>
          </p:nvSpPr>
          <p:spPr>
            <a:xfrm>
              <a:off x="18968212" y="-867551"/>
              <a:ext cx="1085852" cy="1168400"/>
            </a:xfrm>
            <a:custGeom>
              <a:avLst/>
              <a:gdLst>
                <a:gd name="connsiteX0" fmla="*/ 501652 w 1085852"/>
                <a:gd name="connsiteY0" fmla="*/ 0 h 1168400"/>
                <a:gd name="connsiteX1" fmla="*/ 958852 w 1085852"/>
                <a:gd name="connsiteY1" fmla="*/ 165100 h 1168400"/>
                <a:gd name="connsiteX2" fmla="*/ 977900 w 1085852"/>
                <a:gd name="connsiteY2" fmla="*/ 361950 h 1168400"/>
                <a:gd name="connsiteX3" fmla="*/ 1085852 w 1085852"/>
                <a:gd name="connsiteY3" fmla="*/ 1130300 h 1168400"/>
                <a:gd name="connsiteX4" fmla="*/ 736600 w 1085852"/>
                <a:gd name="connsiteY4" fmla="*/ 1104900 h 1168400"/>
                <a:gd name="connsiteX5" fmla="*/ 190500 w 1085852"/>
                <a:gd name="connsiteY5" fmla="*/ 1168400 h 1168400"/>
                <a:gd name="connsiteX6" fmla="*/ 0 w 1085852"/>
                <a:gd name="connsiteY6" fmla="*/ 127000 h 1168400"/>
                <a:gd name="connsiteX7" fmla="*/ 501652 w 1085852"/>
                <a:gd name="connsiteY7" fmla="*/ 0 h 116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852" h="1168400">
                  <a:moveTo>
                    <a:pt x="501652" y="0"/>
                  </a:moveTo>
                  <a:cubicBezTo>
                    <a:pt x="641352" y="0"/>
                    <a:pt x="869952" y="12700"/>
                    <a:pt x="958852" y="165100"/>
                  </a:cubicBezTo>
                  <a:cubicBezTo>
                    <a:pt x="990600" y="215900"/>
                    <a:pt x="971552" y="298450"/>
                    <a:pt x="977900" y="361950"/>
                  </a:cubicBezTo>
                  <a:cubicBezTo>
                    <a:pt x="1003300" y="603250"/>
                    <a:pt x="1035052" y="882650"/>
                    <a:pt x="1085852" y="1130300"/>
                  </a:cubicBezTo>
                  <a:cubicBezTo>
                    <a:pt x="939800" y="1117600"/>
                    <a:pt x="749300" y="1104900"/>
                    <a:pt x="736600" y="1104900"/>
                  </a:cubicBezTo>
                  <a:cubicBezTo>
                    <a:pt x="558800" y="1104900"/>
                    <a:pt x="368300" y="1136650"/>
                    <a:pt x="190500" y="1168400"/>
                  </a:cubicBezTo>
                  <a:cubicBezTo>
                    <a:pt x="133352" y="825500"/>
                    <a:pt x="101600" y="469900"/>
                    <a:pt x="0" y="127000"/>
                  </a:cubicBezTo>
                  <a:cubicBezTo>
                    <a:pt x="158752" y="50800"/>
                    <a:pt x="336552" y="0"/>
                    <a:pt x="5016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614DA880-96CB-E30A-E9E9-45CD9D69F8B9}"/>
              </a:ext>
            </a:extLst>
          </p:cNvPr>
          <p:cNvGrpSpPr/>
          <p:nvPr/>
        </p:nvGrpSpPr>
        <p:grpSpPr>
          <a:xfrm>
            <a:off x="5167445" y="832483"/>
            <a:ext cx="1502115" cy="1016499"/>
            <a:chOff x="14726413" y="135749"/>
            <a:chExt cx="2317752" cy="1568450"/>
          </a:xfrm>
          <a:noFill/>
        </p:grpSpPr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5AB522C-692A-3C99-3986-D7E2862C3893}"/>
                </a:ext>
              </a:extLst>
            </p:cNvPr>
            <p:cNvSpPr/>
            <p:nvPr/>
          </p:nvSpPr>
          <p:spPr>
            <a:xfrm>
              <a:off x="14783563" y="1399199"/>
              <a:ext cx="158750" cy="241501"/>
            </a:xfrm>
            <a:custGeom>
              <a:avLst/>
              <a:gdLst>
                <a:gd name="connsiteX0" fmla="*/ 133350 w 158750"/>
                <a:gd name="connsiteY0" fmla="*/ 201 h 241501"/>
                <a:gd name="connsiteX1" fmla="*/ 152400 w 158750"/>
                <a:gd name="connsiteY1" fmla="*/ 201 h 241501"/>
                <a:gd name="connsiteX2" fmla="*/ 158750 w 158750"/>
                <a:gd name="connsiteY2" fmla="*/ 63701 h 241501"/>
                <a:gd name="connsiteX3" fmla="*/ 50800 w 158750"/>
                <a:gd name="connsiteY3" fmla="*/ 241501 h 241501"/>
                <a:gd name="connsiteX4" fmla="*/ 0 w 158750"/>
                <a:gd name="connsiteY4" fmla="*/ 190701 h 241501"/>
                <a:gd name="connsiteX5" fmla="*/ 133350 w 158750"/>
                <a:gd name="connsiteY5" fmla="*/ 201 h 24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241501">
                  <a:moveTo>
                    <a:pt x="133350" y="201"/>
                  </a:moveTo>
                  <a:lnTo>
                    <a:pt x="152400" y="201"/>
                  </a:lnTo>
                  <a:cubicBezTo>
                    <a:pt x="152400" y="19251"/>
                    <a:pt x="158750" y="51001"/>
                    <a:pt x="158750" y="63701"/>
                  </a:cubicBezTo>
                  <a:cubicBezTo>
                    <a:pt x="158750" y="108151"/>
                    <a:pt x="120650" y="241501"/>
                    <a:pt x="50800" y="241501"/>
                  </a:cubicBezTo>
                  <a:cubicBezTo>
                    <a:pt x="19050" y="241501"/>
                    <a:pt x="0" y="222451"/>
                    <a:pt x="0" y="190701"/>
                  </a:cubicBezTo>
                  <a:cubicBezTo>
                    <a:pt x="0" y="139901"/>
                    <a:pt x="69850" y="-6149"/>
                    <a:pt x="133350" y="20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8EA41D5-344A-F5EB-AB6D-F410A82280F5}"/>
                </a:ext>
              </a:extLst>
            </p:cNvPr>
            <p:cNvSpPr/>
            <p:nvPr/>
          </p:nvSpPr>
          <p:spPr>
            <a:xfrm>
              <a:off x="15056614" y="135749"/>
              <a:ext cx="1987551" cy="895350"/>
            </a:xfrm>
            <a:custGeom>
              <a:avLst/>
              <a:gdLst>
                <a:gd name="connsiteX0" fmla="*/ 1022350 w 1987551"/>
                <a:gd name="connsiteY0" fmla="*/ 0 h 895350"/>
                <a:gd name="connsiteX1" fmla="*/ 1943099 w 1987551"/>
                <a:gd name="connsiteY1" fmla="*/ 400050 h 895350"/>
                <a:gd name="connsiteX2" fmla="*/ 1987551 w 1987551"/>
                <a:gd name="connsiteY2" fmla="*/ 438150 h 895350"/>
                <a:gd name="connsiteX3" fmla="*/ 1803399 w 1987551"/>
                <a:gd name="connsiteY3" fmla="*/ 552450 h 895350"/>
                <a:gd name="connsiteX4" fmla="*/ 1028700 w 1987551"/>
                <a:gd name="connsiteY4" fmla="*/ 895350 h 895350"/>
                <a:gd name="connsiteX5" fmla="*/ 869950 w 1987551"/>
                <a:gd name="connsiteY5" fmla="*/ 838200 h 895350"/>
                <a:gd name="connsiteX6" fmla="*/ 63500 w 1987551"/>
                <a:gd name="connsiteY6" fmla="*/ 558800 h 895350"/>
                <a:gd name="connsiteX7" fmla="*/ 12700 w 1987551"/>
                <a:gd name="connsiteY7" fmla="*/ 558800 h 895350"/>
                <a:gd name="connsiteX8" fmla="*/ 0 w 1987551"/>
                <a:gd name="connsiteY8" fmla="*/ 539750 h 895350"/>
                <a:gd name="connsiteX9" fmla="*/ 527050 w 1987551"/>
                <a:gd name="connsiteY9" fmla="*/ 247650 h 895350"/>
                <a:gd name="connsiteX10" fmla="*/ 1022350 w 1987551"/>
                <a:gd name="connsiteY10" fmla="*/ 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7551" h="895350">
                  <a:moveTo>
                    <a:pt x="1022350" y="0"/>
                  </a:moveTo>
                  <a:cubicBezTo>
                    <a:pt x="1041400" y="0"/>
                    <a:pt x="1638300" y="260350"/>
                    <a:pt x="1943099" y="400050"/>
                  </a:cubicBezTo>
                  <a:cubicBezTo>
                    <a:pt x="1962151" y="406400"/>
                    <a:pt x="1987551" y="425450"/>
                    <a:pt x="1987551" y="438150"/>
                  </a:cubicBezTo>
                  <a:cubicBezTo>
                    <a:pt x="1987551" y="482600"/>
                    <a:pt x="1816099" y="546100"/>
                    <a:pt x="1803399" y="552450"/>
                  </a:cubicBezTo>
                  <a:cubicBezTo>
                    <a:pt x="1549400" y="660400"/>
                    <a:pt x="1041400" y="895350"/>
                    <a:pt x="1028700" y="895350"/>
                  </a:cubicBezTo>
                  <a:cubicBezTo>
                    <a:pt x="1009650" y="895350"/>
                    <a:pt x="914400" y="850900"/>
                    <a:pt x="869950" y="838200"/>
                  </a:cubicBezTo>
                  <a:cubicBezTo>
                    <a:pt x="609600" y="749300"/>
                    <a:pt x="317500" y="660400"/>
                    <a:pt x="63500" y="558800"/>
                  </a:cubicBezTo>
                  <a:cubicBezTo>
                    <a:pt x="50800" y="558800"/>
                    <a:pt x="31750" y="565150"/>
                    <a:pt x="12700" y="558800"/>
                  </a:cubicBezTo>
                  <a:cubicBezTo>
                    <a:pt x="6350" y="558800"/>
                    <a:pt x="0" y="552450"/>
                    <a:pt x="0" y="539750"/>
                  </a:cubicBezTo>
                  <a:cubicBezTo>
                    <a:pt x="0" y="501650"/>
                    <a:pt x="400050" y="311150"/>
                    <a:pt x="527050" y="247650"/>
                  </a:cubicBezTo>
                  <a:cubicBezTo>
                    <a:pt x="584200" y="215900"/>
                    <a:pt x="977900" y="0"/>
                    <a:pt x="10223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64BB4D3-B767-58F9-E61B-219E574B370C}"/>
                </a:ext>
              </a:extLst>
            </p:cNvPr>
            <p:cNvSpPr/>
            <p:nvPr/>
          </p:nvSpPr>
          <p:spPr>
            <a:xfrm>
              <a:off x="14726413" y="783449"/>
              <a:ext cx="412750" cy="920750"/>
            </a:xfrm>
            <a:custGeom>
              <a:avLst/>
              <a:gdLst>
                <a:gd name="connsiteX0" fmla="*/ 361950 w 412750"/>
                <a:gd name="connsiteY0" fmla="*/ 0 h 920750"/>
                <a:gd name="connsiteX1" fmla="*/ 412750 w 412750"/>
                <a:gd name="connsiteY1" fmla="*/ 19050 h 920750"/>
                <a:gd name="connsiteX2" fmla="*/ 241300 w 412750"/>
                <a:gd name="connsiteY2" fmla="*/ 546100 h 920750"/>
                <a:gd name="connsiteX3" fmla="*/ 279400 w 412750"/>
                <a:gd name="connsiteY3" fmla="*/ 679450 h 920750"/>
                <a:gd name="connsiteX4" fmla="*/ 107950 w 412750"/>
                <a:gd name="connsiteY4" fmla="*/ 920750 h 920750"/>
                <a:gd name="connsiteX5" fmla="*/ 0 w 412750"/>
                <a:gd name="connsiteY5" fmla="*/ 806450 h 920750"/>
                <a:gd name="connsiteX6" fmla="*/ 171450 w 412750"/>
                <a:gd name="connsiteY6" fmla="*/ 552450 h 920750"/>
                <a:gd name="connsiteX7" fmla="*/ 361950 w 412750"/>
                <a:gd name="connsiteY7" fmla="*/ 0 h 920750"/>
                <a:gd name="connsiteX8" fmla="*/ 190500 w 412750"/>
                <a:gd name="connsiteY8" fmla="*/ 615950 h 920750"/>
                <a:gd name="connsiteX9" fmla="*/ 57150 w 412750"/>
                <a:gd name="connsiteY9" fmla="*/ 806450 h 920750"/>
                <a:gd name="connsiteX10" fmla="*/ 107950 w 412750"/>
                <a:gd name="connsiteY10" fmla="*/ 857250 h 920750"/>
                <a:gd name="connsiteX11" fmla="*/ 215900 w 412750"/>
                <a:gd name="connsiteY11" fmla="*/ 679450 h 920750"/>
                <a:gd name="connsiteX12" fmla="*/ 209550 w 412750"/>
                <a:gd name="connsiteY12" fmla="*/ 615950 h 920750"/>
                <a:gd name="connsiteX13" fmla="*/ 190500 w 412750"/>
                <a:gd name="connsiteY13" fmla="*/ 615950 h 92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2750" h="920750">
                  <a:moveTo>
                    <a:pt x="361950" y="0"/>
                  </a:moveTo>
                  <a:cubicBezTo>
                    <a:pt x="374650" y="6350"/>
                    <a:pt x="393700" y="6350"/>
                    <a:pt x="412750" y="19050"/>
                  </a:cubicBezTo>
                  <a:lnTo>
                    <a:pt x="241300" y="546100"/>
                  </a:lnTo>
                  <a:cubicBezTo>
                    <a:pt x="279400" y="596900"/>
                    <a:pt x="279400" y="635000"/>
                    <a:pt x="279400" y="679450"/>
                  </a:cubicBezTo>
                  <a:cubicBezTo>
                    <a:pt x="279400" y="742950"/>
                    <a:pt x="228600" y="920750"/>
                    <a:pt x="107950" y="920750"/>
                  </a:cubicBezTo>
                  <a:cubicBezTo>
                    <a:pt x="31750" y="920750"/>
                    <a:pt x="0" y="869950"/>
                    <a:pt x="0" y="806450"/>
                  </a:cubicBezTo>
                  <a:cubicBezTo>
                    <a:pt x="0" y="730250"/>
                    <a:pt x="57150" y="565150"/>
                    <a:pt x="171450" y="552450"/>
                  </a:cubicBezTo>
                  <a:cubicBezTo>
                    <a:pt x="234950" y="374650"/>
                    <a:pt x="292100" y="184150"/>
                    <a:pt x="361950" y="0"/>
                  </a:cubicBezTo>
                  <a:close/>
                  <a:moveTo>
                    <a:pt x="190500" y="615950"/>
                  </a:moveTo>
                  <a:cubicBezTo>
                    <a:pt x="127000" y="609600"/>
                    <a:pt x="57150" y="755650"/>
                    <a:pt x="57150" y="806450"/>
                  </a:cubicBezTo>
                  <a:cubicBezTo>
                    <a:pt x="57150" y="838200"/>
                    <a:pt x="76200" y="857250"/>
                    <a:pt x="107950" y="857250"/>
                  </a:cubicBezTo>
                  <a:cubicBezTo>
                    <a:pt x="177800" y="857250"/>
                    <a:pt x="215900" y="723900"/>
                    <a:pt x="215900" y="679450"/>
                  </a:cubicBezTo>
                  <a:cubicBezTo>
                    <a:pt x="215900" y="666750"/>
                    <a:pt x="209550" y="635000"/>
                    <a:pt x="209550" y="615950"/>
                  </a:cubicBezTo>
                  <a:lnTo>
                    <a:pt x="190500" y="61595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F3059D5-147D-9E60-51C0-44293BAA967A}"/>
                </a:ext>
              </a:extLst>
            </p:cNvPr>
            <p:cNvSpPr/>
            <p:nvPr/>
          </p:nvSpPr>
          <p:spPr>
            <a:xfrm>
              <a:off x="15342364" y="783449"/>
              <a:ext cx="1517649" cy="844550"/>
            </a:xfrm>
            <a:custGeom>
              <a:avLst/>
              <a:gdLst>
                <a:gd name="connsiteX0" fmla="*/ 1517649 w 1517649"/>
                <a:gd name="connsiteY0" fmla="*/ 0 h 844550"/>
                <a:gd name="connsiteX1" fmla="*/ 1517649 w 1517649"/>
                <a:gd name="connsiteY1" fmla="*/ 69850 h 844550"/>
                <a:gd name="connsiteX2" fmla="*/ 1460501 w 1517649"/>
                <a:gd name="connsiteY2" fmla="*/ 717550 h 844550"/>
                <a:gd name="connsiteX3" fmla="*/ 1447801 w 1517649"/>
                <a:gd name="connsiteY3" fmla="*/ 730250 h 844550"/>
                <a:gd name="connsiteX4" fmla="*/ 1187450 w 1517649"/>
                <a:gd name="connsiteY4" fmla="*/ 755650 h 844550"/>
                <a:gd name="connsiteX5" fmla="*/ 203200 w 1517649"/>
                <a:gd name="connsiteY5" fmla="*/ 844550 h 844550"/>
                <a:gd name="connsiteX6" fmla="*/ 184150 w 1517649"/>
                <a:gd name="connsiteY6" fmla="*/ 819150 h 844550"/>
                <a:gd name="connsiteX7" fmla="*/ 0 w 1517649"/>
                <a:gd name="connsiteY7" fmla="*/ 82550 h 844550"/>
                <a:gd name="connsiteX8" fmla="*/ 742950 w 1517649"/>
                <a:gd name="connsiteY8" fmla="*/ 330200 h 844550"/>
                <a:gd name="connsiteX9" fmla="*/ 1517649 w 1517649"/>
                <a:gd name="connsiteY9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7649" h="844550">
                  <a:moveTo>
                    <a:pt x="1517649" y="0"/>
                  </a:moveTo>
                  <a:lnTo>
                    <a:pt x="1517649" y="69850"/>
                  </a:lnTo>
                  <a:cubicBezTo>
                    <a:pt x="1498601" y="285750"/>
                    <a:pt x="1485901" y="501650"/>
                    <a:pt x="1460501" y="717550"/>
                  </a:cubicBezTo>
                  <a:cubicBezTo>
                    <a:pt x="1460501" y="723900"/>
                    <a:pt x="1454149" y="730250"/>
                    <a:pt x="1447801" y="730250"/>
                  </a:cubicBezTo>
                  <a:cubicBezTo>
                    <a:pt x="1365250" y="742950"/>
                    <a:pt x="1270000" y="749300"/>
                    <a:pt x="1187450" y="755650"/>
                  </a:cubicBezTo>
                  <a:cubicBezTo>
                    <a:pt x="863600" y="781050"/>
                    <a:pt x="533400" y="819150"/>
                    <a:pt x="203200" y="844550"/>
                  </a:cubicBezTo>
                  <a:cubicBezTo>
                    <a:pt x="196850" y="838200"/>
                    <a:pt x="190500" y="825500"/>
                    <a:pt x="184150" y="819150"/>
                  </a:cubicBezTo>
                  <a:cubicBezTo>
                    <a:pt x="120650" y="577850"/>
                    <a:pt x="63500" y="336550"/>
                    <a:pt x="0" y="82550"/>
                  </a:cubicBezTo>
                  <a:lnTo>
                    <a:pt x="742950" y="330200"/>
                  </a:lnTo>
                  <a:lnTo>
                    <a:pt x="1517649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59A5F92-2DB4-D954-FB6A-1F044E215BAE}"/>
              </a:ext>
            </a:extLst>
          </p:cNvPr>
          <p:cNvGrpSpPr/>
          <p:nvPr/>
        </p:nvGrpSpPr>
        <p:grpSpPr>
          <a:xfrm rot="1463122">
            <a:off x="8946562" y="3408450"/>
            <a:ext cx="1638300" cy="1784350"/>
            <a:chOff x="17418812" y="230999"/>
            <a:chExt cx="1638300" cy="1784350"/>
          </a:xfrm>
          <a:noFill/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BC98657-D184-202C-04B6-28CDDEBB90F0}"/>
                </a:ext>
              </a:extLst>
            </p:cNvPr>
            <p:cNvSpPr/>
            <p:nvPr/>
          </p:nvSpPr>
          <p:spPr>
            <a:xfrm>
              <a:off x="17876012" y="611999"/>
              <a:ext cx="698500" cy="977900"/>
            </a:xfrm>
            <a:custGeom>
              <a:avLst/>
              <a:gdLst>
                <a:gd name="connsiteX0" fmla="*/ 425452 w 698500"/>
                <a:gd name="connsiteY0" fmla="*/ 0 h 977900"/>
                <a:gd name="connsiteX1" fmla="*/ 673100 w 698500"/>
                <a:gd name="connsiteY1" fmla="*/ 203200 h 977900"/>
                <a:gd name="connsiteX2" fmla="*/ 698500 w 698500"/>
                <a:gd name="connsiteY2" fmla="*/ 355600 h 977900"/>
                <a:gd name="connsiteX3" fmla="*/ 368300 w 698500"/>
                <a:gd name="connsiteY3" fmla="*/ 977900 h 977900"/>
                <a:gd name="connsiteX4" fmla="*/ 431800 w 698500"/>
                <a:gd name="connsiteY4" fmla="*/ 844550 h 977900"/>
                <a:gd name="connsiteX5" fmla="*/ 558800 w 698500"/>
                <a:gd name="connsiteY5" fmla="*/ 641350 h 977900"/>
                <a:gd name="connsiteX6" fmla="*/ 520700 w 698500"/>
                <a:gd name="connsiteY6" fmla="*/ 603250 h 977900"/>
                <a:gd name="connsiteX7" fmla="*/ 438152 w 698500"/>
                <a:gd name="connsiteY7" fmla="*/ 635000 h 977900"/>
                <a:gd name="connsiteX8" fmla="*/ 393700 w 698500"/>
                <a:gd name="connsiteY8" fmla="*/ 622300 h 977900"/>
                <a:gd name="connsiteX9" fmla="*/ 457200 w 698500"/>
                <a:gd name="connsiteY9" fmla="*/ 495300 h 977900"/>
                <a:gd name="connsiteX10" fmla="*/ 374652 w 698500"/>
                <a:gd name="connsiteY10" fmla="*/ 393700 h 977900"/>
                <a:gd name="connsiteX11" fmla="*/ 260352 w 698500"/>
                <a:gd name="connsiteY11" fmla="*/ 584200 h 977900"/>
                <a:gd name="connsiteX12" fmla="*/ 95252 w 698500"/>
                <a:gd name="connsiteY12" fmla="*/ 482600 h 977900"/>
                <a:gd name="connsiteX13" fmla="*/ 0 w 698500"/>
                <a:gd name="connsiteY13" fmla="*/ 857250 h 977900"/>
                <a:gd name="connsiteX14" fmla="*/ 0 w 698500"/>
                <a:gd name="connsiteY14" fmla="*/ 501650 h 977900"/>
                <a:gd name="connsiteX15" fmla="*/ 6352 w 698500"/>
                <a:gd name="connsiteY15" fmla="*/ 495300 h 977900"/>
                <a:gd name="connsiteX16" fmla="*/ 425452 w 698500"/>
                <a:gd name="connsiteY16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8500" h="977900">
                  <a:moveTo>
                    <a:pt x="425452" y="0"/>
                  </a:moveTo>
                  <a:cubicBezTo>
                    <a:pt x="527052" y="0"/>
                    <a:pt x="666752" y="139700"/>
                    <a:pt x="673100" y="203200"/>
                  </a:cubicBezTo>
                  <a:cubicBezTo>
                    <a:pt x="685800" y="247650"/>
                    <a:pt x="698500" y="336550"/>
                    <a:pt x="698500" y="355600"/>
                  </a:cubicBezTo>
                  <a:cubicBezTo>
                    <a:pt x="698500" y="533400"/>
                    <a:pt x="552452" y="831850"/>
                    <a:pt x="368300" y="977900"/>
                  </a:cubicBezTo>
                  <a:cubicBezTo>
                    <a:pt x="387352" y="933450"/>
                    <a:pt x="406400" y="882650"/>
                    <a:pt x="431800" y="844550"/>
                  </a:cubicBezTo>
                  <a:cubicBezTo>
                    <a:pt x="469900" y="774700"/>
                    <a:pt x="558800" y="660400"/>
                    <a:pt x="558800" y="641350"/>
                  </a:cubicBezTo>
                  <a:cubicBezTo>
                    <a:pt x="558800" y="628650"/>
                    <a:pt x="539752" y="603250"/>
                    <a:pt x="520700" y="603250"/>
                  </a:cubicBezTo>
                  <a:cubicBezTo>
                    <a:pt x="508000" y="603250"/>
                    <a:pt x="457200" y="635000"/>
                    <a:pt x="438152" y="635000"/>
                  </a:cubicBezTo>
                  <a:cubicBezTo>
                    <a:pt x="425452" y="635000"/>
                    <a:pt x="406400" y="628650"/>
                    <a:pt x="393700" y="622300"/>
                  </a:cubicBezTo>
                  <a:cubicBezTo>
                    <a:pt x="438152" y="565150"/>
                    <a:pt x="457200" y="546100"/>
                    <a:pt x="457200" y="495300"/>
                  </a:cubicBezTo>
                  <a:cubicBezTo>
                    <a:pt x="457200" y="444500"/>
                    <a:pt x="425452" y="393700"/>
                    <a:pt x="374652" y="393700"/>
                  </a:cubicBezTo>
                  <a:cubicBezTo>
                    <a:pt x="285752" y="393700"/>
                    <a:pt x="247652" y="533400"/>
                    <a:pt x="260352" y="584200"/>
                  </a:cubicBezTo>
                  <a:cubicBezTo>
                    <a:pt x="209552" y="558800"/>
                    <a:pt x="114300" y="482600"/>
                    <a:pt x="95252" y="482600"/>
                  </a:cubicBezTo>
                  <a:cubicBezTo>
                    <a:pt x="31752" y="482600"/>
                    <a:pt x="57152" y="647700"/>
                    <a:pt x="0" y="857250"/>
                  </a:cubicBezTo>
                  <a:lnTo>
                    <a:pt x="0" y="501650"/>
                  </a:lnTo>
                  <a:lnTo>
                    <a:pt x="6352" y="495300"/>
                  </a:lnTo>
                  <a:cubicBezTo>
                    <a:pt x="19052" y="234950"/>
                    <a:pt x="184152" y="0"/>
                    <a:pt x="425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A8382210-F161-CA2A-8607-F2FA6B6341B6}"/>
                </a:ext>
              </a:extLst>
            </p:cNvPr>
            <p:cNvSpPr/>
            <p:nvPr/>
          </p:nvSpPr>
          <p:spPr>
            <a:xfrm>
              <a:off x="18206212" y="1075549"/>
              <a:ext cx="63500" cy="114300"/>
            </a:xfrm>
            <a:custGeom>
              <a:avLst/>
              <a:gdLst>
                <a:gd name="connsiteX0" fmla="*/ 38100 w 63500"/>
                <a:gd name="connsiteY0" fmla="*/ 0 h 114300"/>
                <a:gd name="connsiteX1" fmla="*/ 63500 w 63500"/>
                <a:gd name="connsiteY1" fmla="*/ 25400 h 114300"/>
                <a:gd name="connsiteX2" fmla="*/ 0 w 63500"/>
                <a:gd name="connsiteY2" fmla="*/ 114300 h 114300"/>
                <a:gd name="connsiteX3" fmla="*/ 0 w 63500"/>
                <a:gd name="connsiteY3" fmla="*/ 63500 h 114300"/>
                <a:gd name="connsiteX4" fmla="*/ 38100 w 63500"/>
                <a:gd name="connsiteY4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14300">
                  <a:moveTo>
                    <a:pt x="38100" y="0"/>
                  </a:moveTo>
                  <a:cubicBezTo>
                    <a:pt x="50800" y="0"/>
                    <a:pt x="63500" y="12700"/>
                    <a:pt x="63500" y="25400"/>
                  </a:cubicBezTo>
                  <a:cubicBezTo>
                    <a:pt x="63500" y="50800"/>
                    <a:pt x="12700" y="101600"/>
                    <a:pt x="0" y="114300"/>
                  </a:cubicBezTo>
                  <a:lnTo>
                    <a:pt x="0" y="63500"/>
                  </a:lnTo>
                  <a:cubicBezTo>
                    <a:pt x="6352" y="44450"/>
                    <a:pt x="19052" y="19050"/>
                    <a:pt x="381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B3D92AF-7207-A0E5-7DF4-D66C68DA0FCA}"/>
                </a:ext>
              </a:extLst>
            </p:cNvPr>
            <p:cNvSpPr/>
            <p:nvPr/>
          </p:nvSpPr>
          <p:spPr>
            <a:xfrm>
              <a:off x="17933164" y="1196199"/>
              <a:ext cx="387348" cy="374650"/>
            </a:xfrm>
            <a:custGeom>
              <a:avLst/>
              <a:gdLst>
                <a:gd name="connsiteX0" fmla="*/ 63500 w 387348"/>
                <a:gd name="connsiteY0" fmla="*/ 0 h 374650"/>
                <a:gd name="connsiteX1" fmla="*/ 158748 w 387348"/>
                <a:gd name="connsiteY1" fmla="*/ 50800 h 374650"/>
                <a:gd name="connsiteX2" fmla="*/ 241300 w 387348"/>
                <a:gd name="connsiteY2" fmla="*/ 69850 h 374650"/>
                <a:gd name="connsiteX3" fmla="*/ 387348 w 387348"/>
                <a:gd name="connsiteY3" fmla="*/ 120650 h 374650"/>
                <a:gd name="connsiteX4" fmla="*/ 241300 w 387348"/>
                <a:gd name="connsiteY4" fmla="*/ 374650 h 374650"/>
                <a:gd name="connsiteX5" fmla="*/ 0 w 387348"/>
                <a:gd name="connsiteY5" fmla="*/ 285750 h 374650"/>
                <a:gd name="connsiteX6" fmla="*/ 63500 w 387348"/>
                <a:gd name="connsiteY6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7348" h="374650">
                  <a:moveTo>
                    <a:pt x="63500" y="0"/>
                  </a:moveTo>
                  <a:cubicBezTo>
                    <a:pt x="95248" y="19050"/>
                    <a:pt x="120648" y="38100"/>
                    <a:pt x="158748" y="50800"/>
                  </a:cubicBezTo>
                  <a:cubicBezTo>
                    <a:pt x="177800" y="63500"/>
                    <a:pt x="215900" y="57150"/>
                    <a:pt x="241300" y="69850"/>
                  </a:cubicBezTo>
                  <a:cubicBezTo>
                    <a:pt x="298448" y="95250"/>
                    <a:pt x="330200" y="107950"/>
                    <a:pt x="387348" y="120650"/>
                  </a:cubicBezTo>
                  <a:cubicBezTo>
                    <a:pt x="323848" y="190500"/>
                    <a:pt x="279400" y="298450"/>
                    <a:pt x="241300" y="374650"/>
                  </a:cubicBezTo>
                  <a:cubicBezTo>
                    <a:pt x="165100" y="349250"/>
                    <a:pt x="82548" y="317500"/>
                    <a:pt x="0" y="285750"/>
                  </a:cubicBezTo>
                  <a:cubicBezTo>
                    <a:pt x="31748" y="190500"/>
                    <a:pt x="44448" y="9525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CD4A5DB-83FF-E8E9-B11F-DFAE88252083}"/>
                </a:ext>
              </a:extLst>
            </p:cNvPr>
            <p:cNvSpPr/>
            <p:nvPr/>
          </p:nvSpPr>
          <p:spPr>
            <a:xfrm>
              <a:off x="17850612" y="1532749"/>
              <a:ext cx="349252" cy="177800"/>
            </a:xfrm>
            <a:custGeom>
              <a:avLst/>
              <a:gdLst>
                <a:gd name="connsiteX0" fmla="*/ 25400 w 349252"/>
                <a:gd name="connsiteY0" fmla="*/ 0 h 177800"/>
                <a:gd name="connsiteX1" fmla="*/ 349252 w 349252"/>
                <a:gd name="connsiteY1" fmla="*/ 127000 h 177800"/>
                <a:gd name="connsiteX2" fmla="*/ 330200 w 349252"/>
                <a:gd name="connsiteY2" fmla="*/ 177800 h 177800"/>
                <a:gd name="connsiteX3" fmla="*/ 0 w 349252"/>
                <a:gd name="connsiteY3" fmla="*/ 38100 h 177800"/>
                <a:gd name="connsiteX4" fmla="*/ 25400 w 349252"/>
                <a:gd name="connsiteY4" fmla="*/ 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2" h="177800">
                  <a:moveTo>
                    <a:pt x="25400" y="0"/>
                  </a:moveTo>
                  <a:lnTo>
                    <a:pt x="349252" y="127000"/>
                  </a:lnTo>
                  <a:cubicBezTo>
                    <a:pt x="349252" y="139700"/>
                    <a:pt x="342900" y="158750"/>
                    <a:pt x="330200" y="177800"/>
                  </a:cubicBezTo>
                  <a:cubicBezTo>
                    <a:pt x="228600" y="101600"/>
                    <a:pt x="95252" y="101600"/>
                    <a:pt x="0" y="38100"/>
                  </a:cubicBezTo>
                  <a:cubicBezTo>
                    <a:pt x="0" y="31750"/>
                    <a:pt x="6352" y="635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D50151F-0F66-AAFA-3A41-C9B7275E6E99}"/>
                </a:ext>
              </a:extLst>
            </p:cNvPr>
            <p:cNvSpPr/>
            <p:nvPr/>
          </p:nvSpPr>
          <p:spPr>
            <a:xfrm>
              <a:off x="17818864" y="1634349"/>
              <a:ext cx="342900" cy="165100"/>
            </a:xfrm>
            <a:custGeom>
              <a:avLst/>
              <a:gdLst>
                <a:gd name="connsiteX0" fmla="*/ 19048 w 342900"/>
                <a:gd name="connsiteY0" fmla="*/ 0 h 165100"/>
                <a:gd name="connsiteX1" fmla="*/ 342900 w 342900"/>
                <a:gd name="connsiteY1" fmla="*/ 139700 h 165100"/>
                <a:gd name="connsiteX2" fmla="*/ 336548 w 342900"/>
                <a:gd name="connsiteY2" fmla="*/ 165100 h 165100"/>
                <a:gd name="connsiteX3" fmla="*/ 0 w 342900"/>
                <a:gd name="connsiteY3" fmla="*/ 44450 h 165100"/>
                <a:gd name="connsiteX4" fmla="*/ 19048 w 342900"/>
                <a:gd name="connsiteY4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65100">
                  <a:moveTo>
                    <a:pt x="19048" y="0"/>
                  </a:moveTo>
                  <a:cubicBezTo>
                    <a:pt x="127000" y="50800"/>
                    <a:pt x="234948" y="88900"/>
                    <a:pt x="342900" y="139700"/>
                  </a:cubicBezTo>
                  <a:cubicBezTo>
                    <a:pt x="342900" y="158750"/>
                    <a:pt x="336548" y="158750"/>
                    <a:pt x="336548" y="165100"/>
                  </a:cubicBezTo>
                  <a:cubicBezTo>
                    <a:pt x="215900" y="120650"/>
                    <a:pt x="0" y="76200"/>
                    <a:pt x="0" y="44450"/>
                  </a:cubicBezTo>
                  <a:cubicBezTo>
                    <a:pt x="0" y="25400"/>
                    <a:pt x="12700" y="12700"/>
                    <a:pt x="190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04DAE58-1F1D-A8FE-186B-9E8BD8CE4B0D}"/>
                </a:ext>
              </a:extLst>
            </p:cNvPr>
            <p:cNvSpPr/>
            <p:nvPr/>
          </p:nvSpPr>
          <p:spPr>
            <a:xfrm>
              <a:off x="17818864" y="1761349"/>
              <a:ext cx="298448" cy="190500"/>
            </a:xfrm>
            <a:custGeom>
              <a:avLst/>
              <a:gdLst>
                <a:gd name="connsiteX0" fmla="*/ 6348 w 298448"/>
                <a:gd name="connsiteY0" fmla="*/ 0 h 190500"/>
                <a:gd name="connsiteX1" fmla="*/ 298448 w 298448"/>
                <a:gd name="connsiteY1" fmla="*/ 95250 h 190500"/>
                <a:gd name="connsiteX2" fmla="*/ 171448 w 298448"/>
                <a:gd name="connsiteY2" fmla="*/ 190500 h 190500"/>
                <a:gd name="connsiteX3" fmla="*/ 0 w 298448"/>
                <a:gd name="connsiteY3" fmla="*/ 88900 h 190500"/>
                <a:gd name="connsiteX4" fmla="*/ 6348 w 298448"/>
                <a:gd name="connsiteY4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448" h="190500">
                  <a:moveTo>
                    <a:pt x="6348" y="0"/>
                  </a:moveTo>
                  <a:cubicBezTo>
                    <a:pt x="88900" y="38100"/>
                    <a:pt x="209548" y="69850"/>
                    <a:pt x="298448" y="95250"/>
                  </a:cubicBezTo>
                  <a:cubicBezTo>
                    <a:pt x="285748" y="177800"/>
                    <a:pt x="228600" y="190500"/>
                    <a:pt x="171448" y="190500"/>
                  </a:cubicBezTo>
                  <a:cubicBezTo>
                    <a:pt x="120648" y="190500"/>
                    <a:pt x="6348" y="152400"/>
                    <a:pt x="0" y="88900"/>
                  </a:cubicBezTo>
                  <a:lnTo>
                    <a:pt x="6348" y="0"/>
                  </a:ln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B5754A7-9FBC-B0DC-2FDE-1EF82AD3BD41}"/>
                </a:ext>
              </a:extLst>
            </p:cNvPr>
            <p:cNvSpPr/>
            <p:nvPr/>
          </p:nvSpPr>
          <p:spPr>
            <a:xfrm>
              <a:off x="18403064" y="230999"/>
              <a:ext cx="88900" cy="203200"/>
            </a:xfrm>
            <a:custGeom>
              <a:avLst/>
              <a:gdLst>
                <a:gd name="connsiteX0" fmla="*/ 63500 w 88900"/>
                <a:gd name="connsiteY0" fmla="*/ 0 h 203200"/>
                <a:gd name="connsiteX1" fmla="*/ 88900 w 88900"/>
                <a:gd name="connsiteY1" fmla="*/ 31750 h 203200"/>
                <a:gd name="connsiteX2" fmla="*/ 19048 w 88900"/>
                <a:gd name="connsiteY2" fmla="*/ 203200 h 203200"/>
                <a:gd name="connsiteX3" fmla="*/ 0 w 88900"/>
                <a:gd name="connsiteY3" fmla="*/ 196850 h 203200"/>
                <a:gd name="connsiteX4" fmla="*/ 0 w 88900"/>
                <a:gd name="connsiteY4" fmla="*/ 165100 h 203200"/>
                <a:gd name="connsiteX5" fmla="*/ 38100 w 88900"/>
                <a:gd name="connsiteY5" fmla="*/ 19050 h 203200"/>
                <a:gd name="connsiteX6" fmla="*/ 63500 w 88900"/>
                <a:gd name="connsiteY6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203200">
                  <a:moveTo>
                    <a:pt x="63500" y="0"/>
                  </a:moveTo>
                  <a:cubicBezTo>
                    <a:pt x="88900" y="0"/>
                    <a:pt x="88900" y="31750"/>
                    <a:pt x="88900" y="31750"/>
                  </a:cubicBezTo>
                  <a:cubicBezTo>
                    <a:pt x="88900" y="50800"/>
                    <a:pt x="57148" y="203200"/>
                    <a:pt x="19048" y="203200"/>
                  </a:cubicBezTo>
                  <a:cubicBezTo>
                    <a:pt x="6348" y="203200"/>
                    <a:pt x="12700" y="196850"/>
                    <a:pt x="0" y="196850"/>
                  </a:cubicBezTo>
                  <a:lnTo>
                    <a:pt x="0" y="165100"/>
                  </a:lnTo>
                  <a:cubicBezTo>
                    <a:pt x="19048" y="120650"/>
                    <a:pt x="31748" y="63500"/>
                    <a:pt x="38100" y="19050"/>
                  </a:cubicBezTo>
                  <a:cubicBezTo>
                    <a:pt x="44448" y="12700"/>
                    <a:pt x="50800" y="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633F84A-47A6-58EB-DE88-BF2FE3779A50}"/>
                </a:ext>
              </a:extLst>
            </p:cNvPr>
            <p:cNvSpPr/>
            <p:nvPr/>
          </p:nvSpPr>
          <p:spPr>
            <a:xfrm>
              <a:off x="17622012" y="484999"/>
              <a:ext cx="146052" cy="120650"/>
            </a:xfrm>
            <a:custGeom>
              <a:avLst/>
              <a:gdLst>
                <a:gd name="connsiteX0" fmla="*/ 25400 w 146052"/>
                <a:gd name="connsiteY0" fmla="*/ 0 h 120650"/>
                <a:gd name="connsiteX1" fmla="*/ 146052 w 146052"/>
                <a:gd name="connsiteY1" fmla="*/ 82550 h 120650"/>
                <a:gd name="connsiteX2" fmla="*/ 146052 w 146052"/>
                <a:gd name="connsiteY2" fmla="*/ 114300 h 120650"/>
                <a:gd name="connsiteX3" fmla="*/ 120652 w 146052"/>
                <a:gd name="connsiteY3" fmla="*/ 120650 h 120650"/>
                <a:gd name="connsiteX4" fmla="*/ 0 w 146052"/>
                <a:gd name="connsiteY4" fmla="*/ 25400 h 120650"/>
                <a:gd name="connsiteX5" fmla="*/ 25400 w 146052"/>
                <a:gd name="connsiteY5" fmla="*/ 0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2" h="120650">
                  <a:moveTo>
                    <a:pt x="25400" y="0"/>
                  </a:moveTo>
                  <a:cubicBezTo>
                    <a:pt x="38100" y="0"/>
                    <a:pt x="107952" y="50800"/>
                    <a:pt x="146052" y="82550"/>
                  </a:cubicBezTo>
                  <a:lnTo>
                    <a:pt x="146052" y="114300"/>
                  </a:lnTo>
                  <a:cubicBezTo>
                    <a:pt x="139700" y="114300"/>
                    <a:pt x="139700" y="120650"/>
                    <a:pt x="120652" y="120650"/>
                  </a:cubicBezTo>
                  <a:cubicBezTo>
                    <a:pt x="107952" y="120650"/>
                    <a:pt x="0" y="44450"/>
                    <a:pt x="0" y="25400"/>
                  </a:cubicBezTo>
                  <a:cubicBezTo>
                    <a:pt x="0" y="6350"/>
                    <a:pt x="6352" y="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C75A1A4-3F60-8D0D-91B9-F6A5D3FCCC75}"/>
                </a:ext>
              </a:extLst>
            </p:cNvPr>
            <p:cNvSpPr/>
            <p:nvPr/>
          </p:nvSpPr>
          <p:spPr>
            <a:xfrm>
              <a:off x="17761712" y="554849"/>
              <a:ext cx="876300" cy="1460500"/>
            </a:xfrm>
            <a:custGeom>
              <a:avLst/>
              <a:gdLst>
                <a:gd name="connsiteX0" fmla="*/ 533400 w 876300"/>
                <a:gd name="connsiteY0" fmla="*/ 0 h 1460500"/>
                <a:gd name="connsiteX1" fmla="*/ 876300 w 876300"/>
                <a:gd name="connsiteY1" fmla="*/ 406400 h 1460500"/>
                <a:gd name="connsiteX2" fmla="*/ 660400 w 876300"/>
                <a:gd name="connsiteY2" fmla="*/ 939800 h 1460500"/>
                <a:gd name="connsiteX3" fmla="*/ 508000 w 876300"/>
                <a:gd name="connsiteY3" fmla="*/ 1098550 h 1460500"/>
                <a:gd name="connsiteX4" fmla="*/ 412752 w 876300"/>
                <a:gd name="connsiteY4" fmla="*/ 1314450 h 1460500"/>
                <a:gd name="connsiteX5" fmla="*/ 368300 w 876300"/>
                <a:gd name="connsiteY5" fmla="*/ 1409700 h 1460500"/>
                <a:gd name="connsiteX6" fmla="*/ 234952 w 876300"/>
                <a:gd name="connsiteY6" fmla="*/ 1460500 h 1460500"/>
                <a:gd name="connsiteX7" fmla="*/ 0 w 876300"/>
                <a:gd name="connsiteY7" fmla="*/ 1263650 h 1460500"/>
                <a:gd name="connsiteX8" fmla="*/ 12700 w 876300"/>
                <a:gd name="connsiteY8" fmla="*/ 1174750 h 1460500"/>
                <a:gd name="connsiteX9" fmla="*/ 0 w 876300"/>
                <a:gd name="connsiteY9" fmla="*/ 1130300 h 1460500"/>
                <a:gd name="connsiteX10" fmla="*/ 57152 w 876300"/>
                <a:gd name="connsiteY10" fmla="*/ 901700 h 1460500"/>
                <a:gd name="connsiteX11" fmla="*/ 57152 w 876300"/>
                <a:gd name="connsiteY11" fmla="*/ 622300 h 1460500"/>
                <a:gd name="connsiteX12" fmla="*/ 533400 w 876300"/>
                <a:gd name="connsiteY12" fmla="*/ 0 h 1460500"/>
                <a:gd name="connsiteX13" fmla="*/ 539752 w 876300"/>
                <a:gd name="connsiteY13" fmla="*/ 57150 h 1460500"/>
                <a:gd name="connsiteX14" fmla="*/ 120652 w 876300"/>
                <a:gd name="connsiteY14" fmla="*/ 552450 h 1460500"/>
                <a:gd name="connsiteX15" fmla="*/ 114300 w 876300"/>
                <a:gd name="connsiteY15" fmla="*/ 558800 h 1460500"/>
                <a:gd name="connsiteX16" fmla="*/ 114300 w 876300"/>
                <a:gd name="connsiteY16" fmla="*/ 914400 h 1460500"/>
                <a:gd name="connsiteX17" fmla="*/ 209552 w 876300"/>
                <a:gd name="connsiteY17" fmla="*/ 539750 h 1460500"/>
                <a:gd name="connsiteX18" fmla="*/ 374652 w 876300"/>
                <a:gd name="connsiteY18" fmla="*/ 641350 h 1460500"/>
                <a:gd name="connsiteX19" fmla="*/ 488952 w 876300"/>
                <a:gd name="connsiteY19" fmla="*/ 450850 h 1460500"/>
                <a:gd name="connsiteX20" fmla="*/ 571500 w 876300"/>
                <a:gd name="connsiteY20" fmla="*/ 552450 h 1460500"/>
                <a:gd name="connsiteX21" fmla="*/ 508000 w 876300"/>
                <a:gd name="connsiteY21" fmla="*/ 679450 h 1460500"/>
                <a:gd name="connsiteX22" fmla="*/ 552452 w 876300"/>
                <a:gd name="connsiteY22" fmla="*/ 692150 h 1460500"/>
                <a:gd name="connsiteX23" fmla="*/ 635000 w 876300"/>
                <a:gd name="connsiteY23" fmla="*/ 660400 h 1460500"/>
                <a:gd name="connsiteX24" fmla="*/ 673100 w 876300"/>
                <a:gd name="connsiteY24" fmla="*/ 698500 h 1460500"/>
                <a:gd name="connsiteX25" fmla="*/ 546100 w 876300"/>
                <a:gd name="connsiteY25" fmla="*/ 901700 h 1460500"/>
                <a:gd name="connsiteX26" fmla="*/ 482600 w 876300"/>
                <a:gd name="connsiteY26" fmla="*/ 1035050 h 1460500"/>
                <a:gd name="connsiteX27" fmla="*/ 812800 w 876300"/>
                <a:gd name="connsiteY27" fmla="*/ 412750 h 1460500"/>
                <a:gd name="connsiteX28" fmla="*/ 787400 w 876300"/>
                <a:gd name="connsiteY28" fmla="*/ 260350 h 1460500"/>
                <a:gd name="connsiteX29" fmla="*/ 539752 w 876300"/>
                <a:gd name="connsiteY29" fmla="*/ 57150 h 1460500"/>
                <a:gd name="connsiteX30" fmla="*/ 482600 w 876300"/>
                <a:gd name="connsiteY30" fmla="*/ 520700 h 1460500"/>
                <a:gd name="connsiteX31" fmla="*/ 444500 w 876300"/>
                <a:gd name="connsiteY31" fmla="*/ 584200 h 1460500"/>
                <a:gd name="connsiteX32" fmla="*/ 444500 w 876300"/>
                <a:gd name="connsiteY32" fmla="*/ 635000 h 1460500"/>
                <a:gd name="connsiteX33" fmla="*/ 508000 w 876300"/>
                <a:gd name="connsiteY33" fmla="*/ 546100 h 1460500"/>
                <a:gd name="connsiteX34" fmla="*/ 482600 w 876300"/>
                <a:gd name="connsiteY34" fmla="*/ 520700 h 1460500"/>
                <a:gd name="connsiteX35" fmla="*/ 234952 w 876300"/>
                <a:gd name="connsiteY35" fmla="*/ 641350 h 1460500"/>
                <a:gd name="connsiteX36" fmla="*/ 171452 w 876300"/>
                <a:gd name="connsiteY36" fmla="*/ 927100 h 1460500"/>
                <a:gd name="connsiteX37" fmla="*/ 412752 w 876300"/>
                <a:gd name="connsiteY37" fmla="*/ 1016000 h 1460500"/>
                <a:gd name="connsiteX38" fmla="*/ 558800 w 876300"/>
                <a:gd name="connsiteY38" fmla="*/ 762000 h 1460500"/>
                <a:gd name="connsiteX39" fmla="*/ 412752 w 876300"/>
                <a:gd name="connsiteY39" fmla="*/ 711200 h 1460500"/>
                <a:gd name="connsiteX40" fmla="*/ 330200 w 876300"/>
                <a:gd name="connsiteY40" fmla="*/ 692150 h 1460500"/>
                <a:gd name="connsiteX41" fmla="*/ 234952 w 876300"/>
                <a:gd name="connsiteY41" fmla="*/ 641350 h 1460500"/>
                <a:gd name="connsiteX42" fmla="*/ 114300 w 876300"/>
                <a:gd name="connsiteY42" fmla="*/ 977900 h 1460500"/>
                <a:gd name="connsiteX43" fmla="*/ 88900 w 876300"/>
                <a:gd name="connsiteY43" fmla="*/ 1016000 h 1460500"/>
                <a:gd name="connsiteX44" fmla="*/ 419100 w 876300"/>
                <a:gd name="connsiteY44" fmla="*/ 1155700 h 1460500"/>
                <a:gd name="connsiteX45" fmla="*/ 438152 w 876300"/>
                <a:gd name="connsiteY45" fmla="*/ 1104900 h 1460500"/>
                <a:gd name="connsiteX46" fmla="*/ 114300 w 876300"/>
                <a:gd name="connsiteY46" fmla="*/ 977900 h 1460500"/>
                <a:gd name="connsiteX47" fmla="*/ 76200 w 876300"/>
                <a:gd name="connsiteY47" fmla="*/ 1079500 h 1460500"/>
                <a:gd name="connsiteX48" fmla="*/ 57152 w 876300"/>
                <a:gd name="connsiteY48" fmla="*/ 1123950 h 1460500"/>
                <a:gd name="connsiteX49" fmla="*/ 393700 w 876300"/>
                <a:gd name="connsiteY49" fmla="*/ 1244600 h 1460500"/>
                <a:gd name="connsiteX50" fmla="*/ 400052 w 876300"/>
                <a:gd name="connsiteY50" fmla="*/ 1219200 h 1460500"/>
                <a:gd name="connsiteX51" fmla="*/ 76200 w 876300"/>
                <a:gd name="connsiteY51" fmla="*/ 1079500 h 1460500"/>
                <a:gd name="connsiteX52" fmla="*/ 63500 w 876300"/>
                <a:gd name="connsiteY52" fmla="*/ 1206500 h 1460500"/>
                <a:gd name="connsiteX53" fmla="*/ 57152 w 876300"/>
                <a:gd name="connsiteY53" fmla="*/ 1295400 h 1460500"/>
                <a:gd name="connsiteX54" fmla="*/ 228600 w 876300"/>
                <a:gd name="connsiteY54" fmla="*/ 1397000 h 1460500"/>
                <a:gd name="connsiteX55" fmla="*/ 355600 w 876300"/>
                <a:gd name="connsiteY55" fmla="*/ 1301750 h 1460500"/>
                <a:gd name="connsiteX56" fmla="*/ 63500 w 876300"/>
                <a:gd name="connsiteY56" fmla="*/ 120650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876300" h="1460500">
                  <a:moveTo>
                    <a:pt x="533400" y="0"/>
                  </a:moveTo>
                  <a:cubicBezTo>
                    <a:pt x="787400" y="0"/>
                    <a:pt x="876300" y="247650"/>
                    <a:pt x="876300" y="406400"/>
                  </a:cubicBezTo>
                  <a:cubicBezTo>
                    <a:pt x="876300" y="558800"/>
                    <a:pt x="774700" y="800100"/>
                    <a:pt x="660400" y="939800"/>
                  </a:cubicBezTo>
                  <a:cubicBezTo>
                    <a:pt x="622300" y="990600"/>
                    <a:pt x="546100" y="1035050"/>
                    <a:pt x="508000" y="1098550"/>
                  </a:cubicBezTo>
                  <a:cubicBezTo>
                    <a:pt x="457200" y="1168400"/>
                    <a:pt x="469900" y="1238250"/>
                    <a:pt x="412752" y="1314450"/>
                  </a:cubicBezTo>
                  <a:cubicBezTo>
                    <a:pt x="393700" y="1339850"/>
                    <a:pt x="387352" y="1377950"/>
                    <a:pt x="368300" y="1409700"/>
                  </a:cubicBezTo>
                  <a:cubicBezTo>
                    <a:pt x="336552" y="1454150"/>
                    <a:pt x="266700" y="1460500"/>
                    <a:pt x="234952" y="1460500"/>
                  </a:cubicBezTo>
                  <a:cubicBezTo>
                    <a:pt x="120652" y="1460500"/>
                    <a:pt x="0" y="1397000"/>
                    <a:pt x="0" y="1263650"/>
                  </a:cubicBezTo>
                  <a:cubicBezTo>
                    <a:pt x="0" y="1244600"/>
                    <a:pt x="12700" y="1187450"/>
                    <a:pt x="12700" y="1174750"/>
                  </a:cubicBezTo>
                  <a:cubicBezTo>
                    <a:pt x="12700" y="1155700"/>
                    <a:pt x="0" y="1149350"/>
                    <a:pt x="0" y="1130300"/>
                  </a:cubicBezTo>
                  <a:cubicBezTo>
                    <a:pt x="0" y="1117600"/>
                    <a:pt x="44452" y="977900"/>
                    <a:pt x="57152" y="901700"/>
                  </a:cubicBezTo>
                  <a:cubicBezTo>
                    <a:pt x="63500" y="704850"/>
                    <a:pt x="57152" y="641350"/>
                    <a:pt x="57152" y="622300"/>
                  </a:cubicBezTo>
                  <a:cubicBezTo>
                    <a:pt x="57152" y="381000"/>
                    <a:pt x="171452" y="0"/>
                    <a:pt x="533400" y="0"/>
                  </a:cubicBezTo>
                  <a:close/>
                  <a:moveTo>
                    <a:pt x="539752" y="57150"/>
                  </a:moveTo>
                  <a:cubicBezTo>
                    <a:pt x="298452" y="57150"/>
                    <a:pt x="133352" y="292100"/>
                    <a:pt x="120652" y="552450"/>
                  </a:cubicBezTo>
                  <a:lnTo>
                    <a:pt x="114300" y="558800"/>
                  </a:lnTo>
                  <a:lnTo>
                    <a:pt x="114300" y="914400"/>
                  </a:lnTo>
                  <a:cubicBezTo>
                    <a:pt x="171452" y="704850"/>
                    <a:pt x="146052" y="539750"/>
                    <a:pt x="209552" y="539750"/>
                  </a:cubicBezTo>
                  <a:cubicBezTo>
                    <a:pt x="228600" y="539750"/>
                    <a:pt x="323852" y="615950"/>
                    <a:pt x="374652" y="641350"/>
                  </a:cubicBezTo>
                  <a:cubicBezTo>
                    <a:pt x="361952" y="590550"/>
                    <a:pt x="400052" y="450850"/>
                    <a:pt x="488952" y="450850"/>
                  </a:cubicBezTo>
                  <a:cubicBezTo>
                    <a:pt x="539752" y="450850"/>
                    <a:pt x="571500" y="501650"/>
                    <a:pt x="571500" y="552450"/>
                  </a:cubicBezTo>
                  <a:cubicBezTo>
                    <a:pt x="571500" y="603250"/>
                    <a:pt x="552452" y="622300"/>
                    <a:pt x="508000" y="679450"/>
                  </a:cubicBezTo>
                  <a:cubicBezTo>
                    <a:pt x="520700" y="685800"/>
                    <a:pt x="539752" y="692150"/>
                    <a:pt x="552452" y="692150"/>
                  </a:cubicBezTo>
                  <a:cubicBezTo>
                    <a:pt x="571500" y="692150"/>
                    <a:pt x="622300" y="660400"/>
                    <a:pt x="635000" y="660400"/>
                  </a:cubicBezTo>
                  <a:cubicBezTo>
                    <a:pt x="654052" y="660400"/>
                    <a:pt x="673100" y="685800"/>
                    <a:pt x="673100" y="698500"/>
                  </a:cubicBezTo>
                  <a:cubicBezTo>
                    <a:pt x="673100" y="717550"/>
                    <a:pt x="584200" y="831850"/>
                    <a:pt x="546100" y="901700"/>
                  </a:cubicBezTo>
                  <a:cubicBezTo>
                    <a:pt x="520700" y="939800"/>
                    <a:pt x="501652" y="990600"/>
                    <a:pt x="482600" y="1035050"/>
                  </a:cubicBezTo>
                  <a:cubicBezTo>
                    <a:pt x="666752" y="889000"/>
                    <a:pt x="812800" y="590550"/>
                    <a:pt x="812800" y="412750"/>
                  </a:cubicBezTo>
                  <a:cubicBezTo>
                    <a:pt x="812800" y="393700"/>
                    <a:pt x="800100" y="304800"/>
                    <a:pt x="787400" y="260350"/>
                  </a:cubicBezTo>
                  <a:cubicBezTo>
                    <a:pt x="781052" y="196850"/>
                    <a:pt x="641352" y="57150"/>
                    <a:pt x="539752" y="57150"/>
                  </a:cubicBezTo>
                  <a:close/>
                  <a:moveTo>
                    <a:pt x="482600" y="520700"/>
                  </a:moveTo>
                  <a:cubicBezTo>
                    <a:pt x="463552" y="539750"/>
                    <a:pt x="450852" y="565150"/>
                    <a:pt x="444500" y="584200"/>
                  </a:cubicBezTo>
                  <a:lnTo>
                    <a:pt x="444500" y="635000"/>
                  </a:lnTo>
                  <a:cubicBezTo>
                    <a:pt x="457200" y="622300"/>
                    <a:pt x="508000" y="571500"/>
                    <a:pt x="508000" y="546100"/>
                  </a:cubicBezTo>
                  <a:cubicBezTo>
                    <a:pt x="508000" y="533400"/>
                    <a:pt x="495300" y="520700"/>
                    <a:pt x="482600" y="520700"/>
                  </a:cubicBezTo>
                  <a:close/>
                  <a:moveTo>
                    <a:pt x="234952" y="641350"/>
                  </a:moveTo>
                  <a:cubicBezTo>
                    <a:pt x="215900" y="736600"/>
                    <a:pt x="203200" y="831850"/>
                    <a:pt x="171452" y="927100"/>
                  </a:cubicBezTo>
                  <a:cubicBezTo>
                    <a:pt x="254000" y="958850"/>
                    <a:pt x="336552" y="990600"/>
                    <a:pt x="412752" y="1016000"/>
                  </a:cubicBezTo>
                  <a:cubicBezTo>
                    <a:pt x="450852" y="939800"/>
                    <a:pt x="495300" y="831850"/>
                    <a:pt x="558800" y="762000"/>
                  </a:cubicBezTo>
                  <a:cubicBezTo>
                    <a:pt x="501652" y="749300"/>
                    <a:pt x="469900" y="736600"/>
                    <a:pt x="412752" y="711200"/>
                  </a:cubicBezTo>
                  <a:cubicBezTo>
                    <a:pt x="387352" y="698500"/>
                    <a:pt x="349252" y="704850"/>
                    <a:pt x="330200" y="692150"/>
                  </a:cubicBezTo>
                  <a:cubicBezTo>
                    <a:pt x="292100" y="679450"/>
                    <a:pt x="266700" y="660400"/>
                    <a:pt x="234952" y="641350"/>
                  </a:cubicBezTo>
                  <a:close/>
                  <a:moveTo>
                    <a:pt x="114300" y="977900"/>
                  </a:moveTo>
                  <a:cubicBezTo>
                    <a:pt x="95252" y="984250"/>
                    <a:pt x="88900" y="1009650"/>
                    <a:pt x="88900" y="1016000"/>
                  </a:cubicBezTo>
                  <a:cubicBezTo>
                    <a:pt x="184152" y="1079500"/>
                    <a:pt x="317500" y="1079500"/>
                    <a:pt x="419100" y="1155700"/>
                  </a:cubicBezTo>
                  <a:cubicBezTo>
                    <a:pt x="431800" y="1136650"/>
                    <a:pt x="438152" y="1117600"/>
                    <a:pt x="438152" y="1104900"/>
                  </a:cubicBezTo>
                  <a:lnTo>
                    <a:pt x="114300" y="977900"/>
                  </a:lnTo>
                  <a:close/>
                  <a:moveTo>
                    <a:pt x="76200" y="1079500"/>
                  </a:moveTo>
                  <a:cubicBezTo>
                    <a:pt x="69852" y="1092200"/>
                    <a:pt x="57152" y="1104900"/>
                    <a:pt x="57152" y="1123950"/>
                  </a:cubicBezTo>
                  <a:cubicBezTo>
                    <a:pt x="57152" y="1155700"/>
                    <a:pt x="273052" y="1200150"/>
                    <a:pt x="393700" y="1244600"/>
                  </a:cubicBezTo>
                  <a:cubicBezTo>
                    <a:pt x="393700" y="1238250"/>
                    <a:pt x="400052" y="1238250"/>
                    <a:pt x="400052" y="1219200"/>
                  </a:cubicBezTo>
                  <a:cubicBezTo>
                    <a:pt x="292100" y="1168400"/>
                    <a:pt x="184152" y="1130300"/>
                    <a:pt x="76200" y="1079500"/>
                  </a:cubicBezTo>
                  <a:close/>
                  <a:moveTo>
                    <a:pt x="63500" y="1206500"/>
                  </a:moveTo>
                  <a:lnTo>
                    <a:pt x="57152" y="1295400"/>
                  </a:lnTo>
                  <a:cubicBezTo>
                    <a:pt x="63500" y="1358900"/>
                    <a:pt x="177800" y="1397000"/>
                    <a:pt x="228600" y="1397000"/>
                  </a:cubicBezTo>
                  <a:cubicBezTo>
                    <a:pt x="285752" y="1397000"/>
                    <a:pt x="342900" y="1384300"/>
                    <a:pt x="355600" y="1301750"/>
                  </a:cubicBezTo>
                  <a:cubicBezTo>
                    <a:pt x="266700" y="1276350"/>
                    <a:pt x="146052" y="1244600"/>
                    <a:pt x="63500" y="120650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9C5413E-2782-32C7-A78A-7B82DFA26AFC}"/>
                </a:ext>
              </a:extLst>
            </p:cNvPr>
            <p:cNvSpPr/>
            <p:nvPr/>
          </p:nvSpPr>
          <p:spPr>
            <a:xfrm>
              <a:off x="18872964" y="770749"/>
              <a:ext cx="184148" cy="76200"/>
            </a:xfrm>
            <a:custGeom>
              <a:avLst/>
              <a:gdLst>
                <a:gd name="connsiteX0" fmla="*/ 158748 w 184148"/>
                <a:gd name="connsiteY0" fmla="*/ 0 h 76200"/>
                <a:gd name="connsiteX1" fmla="*/ 184148 w 184148"/>
                <a:gd name="connsiteY1" fmla="*/ 25400 h 76200"/>
                <a:gd name="connsiteX2" fmla="*/ 57148 w 184148"/>
                <a:gd name="connsiteY2" fmla="*/ 76200 h 76200"/>
                <a:gd name="connsiteX3" fmla="*/ 6348 w 184148"/>
                <a:gd name="connsiteY3" fmla="*/ 76200 h 76200"/>
                <a:gd name="connsiteX4" fmla="*/ 0 w 184148"/>
                <a:gd name="connsiteY4" fmla="*/ 50800 h 76200"/>
                <a:gd name="connsiteX5" fmla="*/ 12700 w 184148"/>
                <a:gd name="connsiteY5" fmla="*/ 31750 h 76200"/>
                <a:gd name="connsiteX6" fmla="*/ 158748 w 184148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76200">
                  <a:moveTo>
                    <a:pt x="158748" y="0"/>
                  </a:moveTo>
                  <a:cubicBezTo>
                    <a:pt x="177800" y="0"/>
                    <a:pt x="184148" y="6350"/>
                    <a:pt x="184148" y="25400"/>
                  </a:cubicBezTo>
                  <a:cubicBezTo>
                    <a:pt x="184148" y="44450"/>
                    <a:pt x="69848" y="76200"/>
                    <a:pt x="57148" y="76200"/>
                  </a:cubicBezTo>
                  <a:lnTo>
                    <a:pt x="6348" y="76200"/>
                  </a:lnTo>
                  <a:cubicBezTo>
                    <a:pt x="6348" y="69850"/>
                    <a:pt x="0" y="69850"/>
                    <a:pt x="0" y="50800"/>
                  </a:cubicBezTo>
                  <a:cubicBezTo>
                    <a:pt x="0" y="38100"/>
                    <a:pt x="6348" y="38100"/>
                    <a:pt x="12700" y="31750"/>
                  </a:cubicBezTo>
                  <a:cubicBezTo>
                    <a:pt x="63500" y="19050"/>
                    <a:pt x="146048" y="0"/>
                    <a:pt x="158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7A102B3-EDC7-9260-5239-34E3D50C1E54}"/>
                </a:ext>
              </a:extLst>
            </p:cNvPr>
            <p:cNvSpPr/>
            <p:nvPr/>
          </p:nvSpPr>
          <p:spPr>
            <a:xfrm>
              <a:off x="17418812" y="1105267"/>
              <a:ext cx="177800" cy="66050"/>
            </a:xfrm>
            <a:custGeom>
              <a:avLst/>
              <a:gdLst>
                <a:gd name="connsiteX0" fmla="*/ 18256 w 177800"/>
                <a:gd name="connsiteY0" fmla="*/ 445 h 66050"/>
                <a:gd name="connsiteX1" fmla="*/ 50800 w 177800"/>
                <a:gd name="connsiteY1" fmla="*/ 2032 h 66050"/>
                <a:gd name="connsiteX2" fmla="*/ 171452 w 177800"/>
                <a:gd name="connsiteY2" fmla="*/ 21082 h 66050"/>
                <a:gd name="connsiteX3" fmla="*/ 177800 w 177800"/>
                <a:gd name="connsiteY3" fmla="*/ 40132 h 66050"/>
                <a:gd name="connsiteX4" fmla="*/ 114300 w 177800"/>
                <a:gd name="connsiteY4" fmla="*/ 65532 h 66050"/>
                <a:gd name="connsiteX5" fmla="*/ 0 w 177800"/>
                <a:gd name="connsiteY5" fmla="*/ 27432 h 66050"/>
                <a:gd name="connsiteX6" fmla="*/ 18256 w 177800"/>
                <a:gd name="connsiteY6" fmla="*/ 445 h 6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800" h="66050">
                  <a:moveTo>
                    <a:pt x="18256" y="445"/>
                  </a:moveTo>
                  <a:cubicBezTo>
                    <a:pt x="28576" y="-1143"/>
                    <a:pt x="41276" y="2032"/>
                    <a:pt x="50800" y="2032"/>
                  </a:cubicBezTo>
                  <a:cubicBezTo>
                    <a:pt x="69852" y="2032"/>
                    <a:pt x="127000" y="21082"/>
                    <a:pt x="171452" y="21082"/>
                  </a:cubicBezTo>
                  <a:cubicBezTo>
                    <a:pt x="171452" y="27432"/>
                    <a:pt x="177800" y="27432"/>
                    <a:pt x="177800" y="40132"/>
                  </a:cubicBezTo>
                  <a:cubicBezTo>
                    <a:pt x="177800" y="71882"/>
                    <a:pt x="114300" y="65532"/>
                    <a:pt x="114300" y="65532"/>
                  </a:cubicBezTo>
                  <a:cubicBezTo>
                    <a:pt x="95252" y="65532"/>
                    <a:pt x="0" y="59182"/>
                    <a:pt x="0" y="27432"/>
                  </a:cubicBezTo>
                  <a:cubicBezTo>
                    <a:pt x="0" y="8382"/>
                    <a:pt x="7938" y="2032"/>
                    <a:pt x="18256" y="445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10785D0-D817-4590-F5DF-0F4F215A688C}"/>
                </a:ext>
              </a:extLst>
            </p:cNvPr>
            <p:cNvSpPr/>
            <p:nvPr/>
          </p:nvSpPr>
          <p:spPr>
            <a:xfrm>
              <a:off x="18688812" y="1361299"/>
              <a:ext cx="120652" cy="127000"/>
            </a:xfrm>
            <a:custGeom>
              <a:avLst/>
              <a:gdLst>
                <a:gd name="connsiteX0" fmla="*/ 19052 w 120652"/>
                <a:gd name="connsiteY0" fmla="*/ 0 h 127000"/>
                <a:gd name="connsiteX1" fmla="*/ 120652 w 120652"/>
                <a:gd name="connsiteY1" fmla="*/ 101600 h 127000"/>
                <a:gd name="connsiteX2" fmla="*/ 95252 w 120652"/>
                <a:gd name="connsiteY2" fmla="*/ 127000 h 127000"/>
                <a:gd name="connsiteX3" fmla="*/ 0 w 120652"/>
                <a:gd name="connsiteY3" fmla="*/ 25400 h 127000"/>
                <a:gd name="connsiteX4" fmla="*/ 19052 w 120652"/>
                <a:gd name="connsiteY4" fmla="*/ 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52" h="127000">
                  <a:moveTo>
                    <a:pt x="19052" y="0"/>
                  </a:moveTo>
                  <a:cubicBezTo>
                    <a:pt x="50800" y="0"/>
                    <a:pt x="120652" y="95250"/>
                    <a:pt x="120652" y="101600"/>
                  </a:cubicBezTo>
                  <a:cubicBezTo>
                    <a:pt x="120652" y="120650"/>
                    <a:pt x="107952" y="127000"/>
                    <a:pt x="95252" y="127000"/>
                  </a:cubicBezTo>
                  <a:cubicBezTo>
                    <a:pt x="69852" y="127000"/>
                    <a:pt x="0" y="38100"/>
                    <a:pt x="0" y="25400"/>
                  </a:cubicBezTo>
                  <a:cubicBezTo>
                    <a:pt x="0" y="6350"/>
                    <a:pt x="6352" y="0"/>
                    <a:pt x="190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1" name="卷形: 水平 110">
            <a:extLst>
              <a:ext uri="{FF2B5EF4-FFF2-40B4-BE49-F238E27FC236}">
                <a16:creationId xmlns:a16="http://schemas.microsoft.com/office/drawing/2014/main" id="{440B8C8C-635A-DAC3-2F6D-D3A6A34C3356}"/>
              </a:ext>
            </a:extLst>
          </p:cNvPr>
          <p:cNvSpPr/>
          <p:nvPr/>
        </p:nvSpPr>
        <p:spPr>
          <a:xfrm>
            <a:off x="3281796" y="2951366"/>
            <a:ext cx="5596136" cy="842789"/>
          </a:xfrm>
          <a:prstGeom prst="horizontalScroll">
            <a:avLst>
              <a:gd name="adj" fmla="val 18784"/>
            </a:avLst>
          </a:prstGeom>
          <a:solidFill>
            <a:srgbClr val="40A693"/>
          </a:solidFill>
          <a:ln>
            <a:solidFill>
              <a:srgbClr val="D8F0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BFC922FF-B32E-66FA-2E34-10999D41D094}"/>
              </a:ext>
            </a:extLst>
          </p:cNvPr>
          <p:cNvSpPr txBox="1"/>
          <p:nvPr/>
        </p:nvSpPr>
        <p:spPr>
          <a:xfrm>
            <a:off x="3964528" y="3222163"/>
            <a:ext cx="4281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论文答辩 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毕业汇报 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学术总结 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开题报告</a:t>
            </a:r>
          </a:p>
        </p:txBody>
      </p:sp>
      <p:sp>
        <p:nvSpPr>
          <p:cNvPr id="299" name="TextBox 84">
            <a:extLst>
              <a:ext uri="{FF2B5EF4-FFF2-40B4-BE49-F238E27FC236}">
                <a16:creationId xmlns:a16="http://schemas.microsoft.com/office/drawing/2014/main" id="{B07097C9-C8B7-1EDA-5B3C-AEAF6DABBC96}"/>
              </a:ext>
            </a:extLst>
          </p:cNvPr>
          <p:cNvSpPr txBox="1"/>
          <p:nvPr/>
        </p:nvSpPr>
        <p:spPr>
          <a:xfrm>
            <a:off x="4346145" y="4747277"/>
            <a:ext cx="3440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模板网      日期：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2022.05</a:t>
            </a:r>
            <a:endParaRPr lang="zh-CN" altLang="en-US" sz="1400" b="1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1" name="文本框 300">
            <a:extLst>
              <a:ext uri="{FF2B5EF4-FFF2-40B4-BE49-F238E27FC236}">
                <a16:creationId xmlns:a16="http://schemas.microsoft.com/office/drawing/2014/main" id="{12333749-AC68-90FE-454B-BA7E26F01F48}"/>
              </a:ext>
            </a:extLst>
          </p:cNvPr>
          <p:cNvSpPr txBox="1"/>
          <p:nvPr/>
        </p:nvSpPr>
        <p:spPr>
          <a:xfrm>
            <a:off x="3049113" y="3950311"/>
            <a:ext cx="60556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489224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B64FF3-D4F0-D93D-D5E4-9143B246824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BA44CA3-6DDA-D36C-5181-63F79F351175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文献论点综述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2D4848-0E30-B12B-096F-726376C91880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5" name="Rectangle 2">
            <a:extLst>
              <a:ext uri="{FF2B5EF4-FFF2-40B4-BE49-F238E27FC236}">
                <a16:creationId xmlns:a16="http://schemas.microsoft.com/office/drawing/2014/main" id="{E51439B8-6E95-32D4-2736-091BC6454F81}"/>
              </a:ext>
            </a:extLst>
          </p:cNvPr>
          <p:cNvSpPr/>
          <p:nvPr/>
        </p:nvSpPr>
        <p:spPr>
          <a:xfrm>
            <a:off x="7137400" y="1455941"/>
            <a:ext cx="3962400" cy="4291021"/>
          </a:xfrm>
          <a:prstGeom prst="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7" name="Группа 90">
            <a:extLst>
              <a:ext uri="{FF2B5EF4-FFF2-40B4-BE49-F238E27FC236}">
                <a16:creationId xmlns:a16="http://schemas.microsoft.com/office/drawing/2014/main" id="{D3E5FFC0-0C19-0731-E6F3-C16334634DF0}"/>
              </a:ext>
            </a:extLst>
          </p:cNvPr>
          <p:cNvGrpSpPr/>
          <p:nvPr/>
        </p:nvGrpSpPr>
        <p:grpSpPr>
          <a:xfrm>
            <a:off x="1197076" y="4086082"/>
            <a:ext cx="358900" cy="470244"/>
            <a:chOff x="5891213" y="3209925"/>
            <a:chExt cx="2016125" cy="2641600"/>
          </a:xfrm>
          <a:solidFill>
            <a:srgbClr val="40A693"/>
          </a:solidFill>
        </p:grpSpPr>
        <p:sp>
          <p:nvSpPr>
            <p:cNvPr id="14" name="Freeform 80">
              <a:extLst>
                <a:ext uri="{FF2B5EF4-FFF2-40B4-BE49-F238E27FC236}">
                  <a16:creationId xmlns:a16="http://schemas.microsoft.com/office/drawing/2014/main" id="{F04A2333-C06D-1064-3C00-B8E7FA578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6" y="3209925"/>
              <a:ext cx="952500" cy="438150"/>
            </a:xfrm>
            <a:custGeom>
              <a:avLst/>
              <a:gdLst>
                <a:gd name="T0" fmla="*/ 409 w 1198"/>
                <a:gd name="T1" fmla="*/ 0 h 553"/>
                <a:gd name="T2" fmla="*/ 790 w 1198"/>
                <a:gd name="T3" fmla="*/ 0 h 553"/>
                <a:gd name="T4" fmla="*/ 815 w 1198"/>
                <a:gd name="T5" fmla="*/ 2 h 553"/>
                <a:gd name="T6" fmla="*/ 839 w 1198"/>
                <a:gd name="T7" fmla="*/ 10 h 553"/>
                <a:gd name="T8" fmla="*/ 860 w 1198"/>
                <a:gd name="T9" fmla="*/ 21 h 553"/>
                <a:gd name="T10" fmla="*/ 879 w 1198"/>
                <a:gd name="T11" fmla="*/ 37 h 553"/>
                <a:gd name="T12" fmla="*/ 894 w 1198"/>
                <a:gd name="T13" fmla="*/ 56 h 553"/>
                <a:gd name="T14" fmla="*/ 907 w 1198"/>
                <a:gd name="T15" fmla="*/ 77 h 553"/>
                <a:gd name="T16" fmla="*/ 914 w 1198"/>
                <a:gd name="T17" fmla="*/ 102 h 553"/>
                <a:gd name="T18" fmla="*/ 917 w 1198"/>
                <a:gd name="T19" fmla="*/ 127 h 553"/>
                <a:gd name="T20" fmla="*/ 917 w 1198"/>
                <a:gd name="T21" fmla="*/ 290 h 553"/>
                <a:gd name="T22" fmla="*/ 1198 w 1198"/>
                <a:gd name="T23" fmla="*/ 290 h 553"/>
                <a:gd name="T24" fmla="*/ 1198 w 1198"/>
                <a:gd name="T25" fmla="*/ 489 h 553"/>
                <a:gd name="T26" fmla="*/ 1196 w 1198"/>
                <a:gd name="T27" fmla="*/ 506 h 553"/>
                <a:gd name="T28" fmla="*/ 1190 w 1198"/>
                <a:gd name="T29" fmla="*/ 521 h 553"/>
                <a:gd name="T30" fmla="*/ 1179 w 1198"/>
                <a:gd name="T31" fmla="*/ 535 h 553"/>
                <a:gd name="T32" fmla="*/ 1166 w 1198"/>
                <a:gd name="T33" fmla="*/ 544 h 553"/>
                <a:gd name="T34" fmla="*/ 1151 w 1198"/>
                <a:gd name="T35" fmla="*/ 550 h 553"/>
                <a:gd name="T36" fmla="*/ 1135 w 1198"/>
                <a:gd name="T37" fmla="*/ 553 h 553"/>
                <a:gd name="T38" fmla="*/ 63 w 1198"/>
                <a:gd name="T39" fmla="*/ 553 h 553"/>
                <a:gd name="T40" fmla="*/ 47 w 1198"/>
                <a:gd name="T41" fmla="*/ 550 h 553"/>
                <a:gd name="T42" fmla="*/ 32 w 1198"/>
                <a:gd name="T43" fmla="*/ 544 h 553"/>
                <a:gd name="T44" fmla="*/ 19 w 1198"/>
                <a:gd name="T45" fmla="*/ 535 h 553"/>
                <a:gd name="T46" fmla="*/ 8 w 1198"/>
                <a:gd name="T47" fmla="*/ 521 h 553"/>
                <a:gd name="T48" fmla="*/ 2 w 1198"/>
                <a:gd name="T49" fmla="*/ 506 h 553"/>
                <a:gd name="T50" fmla="*/ 0 w 1198"/>
                <a:gd name="T51" fmla="*/ 489 h 553"/>
                <a:gd name="T52" fmla="*/ 0 w 1198"/>
                <a:gd name="T53" fmla="*/ 290 h 553"/>
                <a:gd name="T54" fmla="*/ 282 w 1198"/>
                <a:gd name="T55" fmla="*/ 290 h 553"/>
                <a:gd name="T56" fmla="*/ 282 w 1198"/>
                <a:gd name="T57" fmla="*/ 127 h 553"/>
                <a:gd name="T58" fmla="*/ 284 w 1198"/>
                <a:gd name="T59" fmla="*/ 102 h 553"/>
                <a:gd name="T60" fmla="*/ 291 w 1198"/>
                <a:gd name="T61" fmla="*/ 77 h 553"/>
                <a:gd name="T62" fmla="*/ 304 w 1198"/>
                <a:gd name="T63" fmla="*/ 56 h 553"/>
                <a:gd name="T64" fmla="*/ 319 w 1198"/>
                <a:gd name="T65" fmla="*/ 37 h 553"/>
                <a:gd name="T66" fmla="*/ 338 w 1198"/>
                <a:gd name="T67" fmla="*/ 21 h 553"/>
                <a:gd name="T68" fmla="*/ 359 w 1198"/>
                <a:gd name="T69" fmla="*/ 10 h 553"/>
                <a:gd name="T70" fmla="*/ 383 w 1198"/>
                <a:gd name="T71" fmla="*/ 2 h 553"/>
                <a:gd name="T72" fmla="*/ 409 w 1198"/>
                <a:gd name="T73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98" h="553">
                  <a:moveTo>
                    <a:pt x="409" y="0"/>
                  </a:moveTo>
                  <a:lnTo>
                    <a:pt x="790" y="0"/>
                  </a:lnTo>
                  <a:lnTo>
                    <a:pt x="815" y="2"/>
                  </a:lnTo>
                  <a:lnTo>
                    <a:pt x="839" y="10"/>
                  </a:lnTo>
                  <a:lnTo>
                    <a:pt x="860" y="21"/>
                  </a:lnTo>
                  <a:lnTo>
                    <a:pt x="879" y="37"/>
                  </a:lnTo>
                  <a:lnTo>
                    <a:pt x="894" y="56"/>
                  </a:lnTo>
                  <a:lnTo>
                    <a:pt x="907" y="77"/>
                  </a:lnTo>
                  <a:lnTo>
                    <a:pt x="914" y="102"/>
                  </a:lnTo>
                  <a:lnTo>
                    <a:pt x="917" y="127"/>
                  </a:lnTo>
                  <a:lnTo>
                    <a:pt x="917" y="290"/>
                  </a:lnTo>
                  <a:lnTo>
                    <a:pt x="1198" y="290"/>
                  </a:lnTo>
                  <a:lnTo>
                    <a:pt x="1198" y="489"/>
                  </a:lnTo>
                  <a:lnTo>
                    <a:pt x="1196" y="506"/>
                  </a:lnTo>
                  <a:lnTo>
                    <a:pt x="1190" y="521"/>
                  </a:lnTo>
                  <a:lnTo>
                    <a:pt x="1179" y="535"/>
                  </a:lnTo>
                  <a:lnTo>
                    <a:pt x="1166" y="544"/>
                  </a:lnTo>
                  <a:lnTo>
                    <a:pt x="1151" y="550"/>
                  </a:lnTo>
                  <a:lnTo>
                    <a:pt x="1135" y="553"/>
                  </a:lnTo>
                  <a:lnTo>
                    <a:pt x="63" y="553"/>
                  </a:lnTo>
                  <a:lnTo>
                    <a:pt x="47" y="550"/>
                  </a:lnTo>
                  <a:lnTo>
                    <a:pt x="32" y="544"/>
                  </a:lnTo>
                  <a:lnTo>
                    <a:pt x="19" y="535"/>
                  </a:lnTo>
                  <a:lnTo>
                    <a:pt x="8" y="521"/>
                  </a:lnTo>
                  <a:lnTo>
                    <a:pt x="2" y="506"/>
                  </a:lnTo>
                  <a:lnTo>
                    <a:pt x="0" y="489"/>
                  </a:lnTo>
                  <a:lnTo>
                    <a:pt x="0" y="290"/>
                  </a:lnTo>
                  <a:lnTo>
                    <a:pt x="282" y="290"/>
                  </a:lnTo>
                  <a:lnTo>
                    <a:pt x="282" y="127"/>
                  </a:lnTo>
                  <a:lnTo>
                    <a:pt x="284" y="102"/>
                  </a:lnTo>
                  <a:lnTo>
                    <a:pt x="291" y="77"/>
                  </a:lnTo>
                  <a:lnTo>
                    <a:pt x="304" y="56"/>
                  </a:lnTo>
                  <a:lnTo>
                    <a:pt x="319" y="37"/>
                  </a:lnTo>
                  <a:lnTo>
                    <a:pt x="338" y="21"/>
                  </a:lnTo>
                  <a:lnTo>
                    <a:pt x="359" y="10"/>
                  </a:lnTo>
                  <a:lnTo>
                    <a:pt x="383" y="2"/>
                  </a:lnTo>
                  <a:lnTo>
                    <a:pt x="4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81">
              <a:extLst>
                <a:ext uri="{FF2B5EF4-FFF2-40B4-BE49-F238E27FC236}">
                  <a16:creationId xmlns:a16="http://schemas.microsoft.com/office/drawing/2014/main" id="{AD7FA9F2-E344-A782-4AE8-07E289DDF7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1213" y="3438525"/>
              <a:ext cx="2016125" cy="2413000"/>
            </a:xfrm>
            <a:custGeom>
              <a:avLst/>
              <a:gdLst>
                <a:gd name="T0" fmla="*/ 318 w 2540"/>
                <a:gd name="T1" fmla="*/ 674 h 3040"/>
                <a:gd name="T2" fmla="*/ 318 w 2540"/>
                <a:gd name="T3" fmla="*/ 2723 h 3040"/>
                <a:gd name="T4" fmla="*/ 2223 w 2540"/>
                <a:gd name="T5" fmla="*/ 2723 h 3040"/>
                <a:gd name="T6" fmla="*/ 2223 w 2540"/>
                <a:gd name="T7" fmla="*/ 674 h 3040"/>
                <a:gd name="T8" fmla="*/ 318 w 2540"/>
                <a:gd name="T9" fmla="*/ 674 h 3040"/>
                <a:gd name="T10" fmla="*/ 0 w 2540"/>
                <a:gd name="T11" fmla="*/ 0 h 3040"/>
                <a:gd name="T12" fmla="*/ 544 w 2540"/>
                <a:gd name="T13" fmla="*/ 0 h 3040"/>
                <a:gd name="T14" fmla="*/ 544 w 2540"/>
                <a:gd name="T15" fmla="*/ 199 h 3040"/>
                <a:gd name="T16" fmla="*/ 547 w 2540"/>
                <a:gd name="T17" fmla="*/ 233 h 3040"/>
                <a:gd name="T18" fmla="*/ 557 w 2540"/>
                <a:gd name="T19" fmla="*/ 266 h 3040"/>
                <a:gd name="T20" fmla="*/ 570 w 2540"/>
                <a:gd name="T21" fmla="*/ 295 h 3040"/>
                <a:gd name="T22" fmla="*/ 589 w 2540"/>
                <a:gd name="T23" fmla="*/ 322 h 3040"/>
                <a:gd name="T24" fmla="*/ 612 w 2540"/>
                <a:gd name="T25" fmla="*/ 345 h 3040"/>
                <a:gd name="T26" fmla="*/ 639 w 2540"/>
                <a:gd name="T27" fmla="*/ 364 h 3040"/>
                <a:gd name="T28" fmla="*/ 669 w 2540"/>
                <a:gd name="T29" fmla="*/ 378 h 3040"/>
                <a:gd name="T30" fmla="*/ 701 w 2540"/>
                <a:gd name="T31" fmla="*/ 386 h 3040"/>
                <a:gd name="T32" fmla="*/ 734 w 2540"/>
                <a:gd name="T33" fmla="*/ 389 h 3040"/>
                <a:gd name="T34" fmla="*/ 1806 w 2540"/>
                <a:gd name="T35" fmla="*/ 389 h 3040"/>
                <a:gd name="T36" fmla="*/ 1839 w 2540"/>
                <a:gd name="T37" fmla="*/ 386 h 3040"/>
                <a:gd name="T38" fmla="*/ 1871 w 2540"/>
                <a:gd name="T39" fmla="*/ 378 h 3040"/>
                <a:gd name="T40" fmla="*/ 1902 w 2540"/>
                <a:gd name="T41" fmla="*/ 364 h 3040"/>
                <a:gd name="T42" fmla="*/ 1928 w 2540"/>
                <a:gd name="T43" fmla="*/ 345 h 3040"/>
                <a:gd name="T44" fmla="*/ 1951 w 2540"/>
                <a:gd name="T45" fmla="*/ 322 h 3040"/>
                <a:gd name="T46" fmla="*/ 1970 w 2540"/>
                <a:gd name="T47" fmla="*/ 295 h 3040"/>
                <a:gd name="T48" fmla="*/ 1984 w 2540"/>
                <a:gd name="T49" fmla="*/ 266 h 3040"/>
                <a:gd name="T50" fmla="*/ 1993 w 2540"/>
                <a:gd name="T51" fmla="*/ 233 h 3040"/>
                <a:gd name="T52" fmla="*/ 1996 w 2540"/>
                <a:gd name="T53" fmla="*/ 199 h 3040"/>
                <a:gd name="T54" fmla="*/ 1996 w 2540"/>
                <a:gd name="T55" fmla="*/ 0 h 3040"/>
                <a:gd name="T56" fmla="*/ 2540 w 2540"/>
                <a:gd name="T57" fmla="*/ 0 h 3040"/>
                <a:gd name="T58" fmla="*/ 2540 w 2540"/>
                <a:gd name="T59" fmla="*/ 2786 h 3040"/>
                <a:gd name="T60" fmla="*/ 2537 w 2540"/>
                <a:gd name="T61" fmla="*/ 2827 h 3040"/>
                <a:gd name="T62" fmla="*/ 2527 w 2540"/>
                <a:gd name="T63" fmla="*/ 2867 h 3040"/>
                <a:gd name="T64" fmla="*/ 2511 w 2540"/>
                <a:gd name="T65" fmla="*/ 2902 h 3040"/>
                <a:gd name="T66" fmla="*/ 2491 w 2540"/>
                <a:gd name="T67" fmla="*/ 2936 h 3040"/>
                <a:gd name="T68" fmla="*/ 2466 w 2540"/>
                <a:gd name="T69" fmla="*/ 2966 h 3040"/>
                <a:gd name="T70" fmla="*/ 2436 w 2540"/>
                <a:gd name="T71" fmla="*/ 2991 h 3040"/>
                <a:gd name="T72" fmla="*/ 2402 w 2540"/>
                <a:gd name="T73" fmla="*/ 3011 h 3040"/>
                <a:gd name="T74" fmla="*/ 2366 w 2540"/>
                <a:gd name="T75" fmla="*/ 3027 h 3040"/>
                <a:gd name="T76" fmla="*/ 2327 w 2540"/>
                <a:gd name="T77" fmla="*/ 3037 h 3040"/>
                <a:gd name="T78" fmla="*/ 2286 w 2540"/>
                <a:gd name="T79" fmla="*/ 3040 h 3040"/>
                <a:gd name="T80" fmla="*/ 254 w 2540"/>
                <a:gd name="T81" fmla="*/ 3040 h 3040"/>
                <a:gd name="T82" fmla="*/ 213 w 2540"/>
                <a:gd name="T83" fmla="*/ 3037 h 3040"/>
                <a:gd name="T84" fmla="*/ 174 w 2540"/>
                <a:gd name="T85" fmla="*/ 3027 h 3040"/>
                <a:gd name="T86" fmla="*/ 138 w 2540"/>
                <a:gd name="T87" fmla="*/ 3011 h 3040"/>
                <a:gd name="T88" fmla="*/ 104 w 2540"/>
                <a:gd name="T89" fmla="*/ 2991 h 3040"/>
                <a:gd name="T90" fmla="*/ 74 w 2540"/>
                <a:gd name="T91" fmla="*/ 2966 h 3040"/>
                <a:gd name="T92" fmla="*/ 49 w 2540"/>
                <a:gd name="T93" fmla="*/ 2936 h 3040"/>
                <a:gd name="T94" fmla="*/ 29 w 2540"/>
                <a:gd name="T95" fmla="*/ 2902 h 3040"/>
                <a:gd name="T96" fmla="*/ 13 w 2540"/>
                <a:gd name="T97" fmla="*/ 2867 h 3040"/>
                <a:gd name="T98" fmla="*/ 3 w 2540"/>
                <a:gd name="T99" fmla="*/ 2827 h 3040"/>
                <a:gd name="T100" fmla="*/ 0 w 2540"/>
                <a:gd name="T101" fmla="*/ 2786 h 3040"/>
                <a:gd name="T102" fmla="*/ 0 w 2540"/>
                <a:gd name="T103" fmla="*/ 0 h 3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40" h="3040">
                  <a:moveTo>
                    <a:pt x="318" y="674"/>
                  </a:moveTo>
                  <a:lnTo>
                    <a:pt x="318" y="2723"/>
                  </a:lnTo>
                  <a:lnTo>
                    <a:pt x="2223" y="2723"/>
                  </a:lnTo>
                  <a:lnTo>
                    <a:pt x="2223" y="674"/>
                  </a:lnTo>
                  <a:lnTo>
                    <a:pt x="318" y="674"/>
                  </a:lnTo>
                  <a:close/>
                  <a:moveTo>
                    <a:pt x="0" y="0"/>
                  </a:moveTo>
                  <a:lnTo>
                    <a:pt x="544" y="0"/>
                  </a:lnTo>
                  <a:lnTo>
                    <a:pt x="544" y="199"/>
                  </a:lnTo>
                  <a:lnTo>
                    <a:pt x="547" y="233"/>
                  </a:lnTo>
                  <a:lnTo>
                    <a:pt x="557" y="266"/>
                  </a:lnTo>
                  <a:lnTo>
                    <a:pt x="570" y="295"/>
                  </a:lnTo>
                  <a:lnTo>
                    <a:pt x="589" y="322"/>
                  </a:lnTo>
                  <a:lnTo>
                    <a:pt x="612" y="345"/>
                  </a:lnTo>
                  <a:lnTo>
                    <a:pt x="639" y="364"/>
                  </a:lnTo>
                  <a:lnTo>
                    <a:pt x="669" y="378"/>
                  </a:lnTo>
                  <a:lnTo>
                    <a:pt x="701" y="386"/>
                  </a:lnTo>
                  <a:lnTo>
                    <a:pt x="734" y="389"/>
                  </a:lnTo>
                  <a:lnTo>
                    <a:pt x="1806" y="389"/>
                  </a:lnTo>
                  <a:lnTo>
                    <a:pt x="1839" y="386"/>
                  </a:lnTo>
                  <a:lnTo>
                    <a:pt x="1871" y="378"/>
                  </a:lnTo>
                  <a:lnTo>
                    <a:pt x="1902" y="364"/>
                  </a:lnTo>
                  <a:lnTo>
                    <a:pt x="1928" y="345"/>
                  </a:lnTo>
                  <a:lnTo>
                    <a:pt x="1951" y="322"/>
                  </a:lnTo>
                  <a:lnTo>
                    <a:pt x="1970" y="295"/>
                  </a:lnTo>
                  <a:lnTo>
                    <a:pt x="1984" y="266"/>
                  </a:lnTo>
                  <a:lnTo>
                    <a:pt x="1993" y="233"/>
                  </a:lnTo>
                  <a:lnTo>
                    <a:pt x="1996" y="199"/>
                  </a:lnTo>
                  <a:lnTo>
                    <a:pt x="1996" y="0"/>
                  </a:lnTo>
                  <a:lnTo>
                    <a:pt x="2540" y="0"/>
                  </a:lnTo>
                  <a:lnTo>
                    <a:pt x="2540" y="2786"/>
                  </a:lnTo>
                  <a:lnTo>
                    <a:pt x="2537" y="2827"/>
                  </a:lnTo>
                  <a:lnTo>
                    <a:pt x="2527" y="2867"/>
                  </a:lnTo>
                  <a:lnTo>
                    <a:pt x="2511" y="2902"/>
                  </a:lnTo>
                  <a:lnTo>
                    <a:pt x="2491" y="2936"/>
                  </a:lnTo>
                  <a:lnTo>
                    <a:pt x="2466" y="2966"/>
                  </a:lnTo>
                  <a:lnTo>
                    <a:pt x="2436" y="2991"/>
                  </a:lnTo>
                  <a:lnTo>
                    <a:pt x="2402" y="3011"/>
                  </a:lnTo>
                  <a:lnTo>
                    <a:pt x="2366" y="3027"/>
                  </a:lnTo>
                  <a:lnTo>
                    <a:pt x="2327" y="3037"/>
                  </a:lnTo>
                  <a:lnTo>
                    <a:pt x="2286" y="3040"/>
                  </a:lnTo>
                  <a:lnTo>
                    <a:pt x="254" y="3040"/>
                  </a:lnTo>
                  <a:lnTo>
                    <a:pt x="213" y="3037"/>
                  </a:lnTo>
                  <a:lnTo>
                    <a:pt x="174" y="3027"/>
                  </a:lnTo>
                  <a:lnTo>
                    <a:pt x="138" y="3011"/>
                  </a:lnTo>
                  <a:lnTo>
                    <a:pt x="104" y="2991"/>
                  </a:lnTo>
                  <a:lnTo>
                    <a:pt x="74" y="2966"/>
                  </a:lnTo>
                  <a:lnTo>
                    <a:pt x="49" y="2936"/>
                  </a:lnTo>
                  <a:lnTo>
                    <a:pt x="29" y="2902"/>
                  </a:lnTo>
                  <a:lnTo>
                    <a:pt x="13" y="2867"/>
                  </a:lnTo>
                  <a:lnTo>
                    <a:pt x="3" y="2827"/>
                  </a:lnTo>
                  <a:lnTo>
                    <a:pt x="0" y="27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17">
            <a:extLst>
              <a:ext uri="{FF2B5EF4-FFF2-40B4-BE49-F238E27FC236}">
                <a16:creationId xmlns:a16="http://schemas.microsoft.com/office/drawing/2014/main" id="{116DDEA0-F5FB-A50D-6F18-0F6A6AA578FC}"/>
              </a:ext>
            </a:extLst>
          </p:cNvPr>
          <p:cNvGrpSpPr/>
          <p:nvPr/>
        </p:nvGrpSpPr>
        <p:grpSpPr>
          <a:xfrm>
            <a:off x="1862799" y="4086082"/>
            <a:ext cx="4609777" cy="515195"/>
            <a:chOff x="2421330" y="3694320"/>
            <a:chExt cx="4609777" cy="515195"/>
          </a:xfrm>
        </p:grpSpPr>
        <p:sp>
          <p:nvSpPr>
            <p:cNvPr id="9" name="TextBox 15">
              <a:extLst>
                <a:ext uri="{FF2B5EF4-FFF2-40B4-BE49-F238E27FC236}">
                  <a16:creationId xmlns:a16="http://schemas.microsoft.com/office/drawing/2014/main" id="{01888DDB-E4EE-C6E5-6084-FE81D7584E33}"/>
                </a:ext>
              </a:extLst>
            </p:cNvPr>
            <p:cNvSpPr txBox="1"/>
            <p:nvPr/>
          </p:nvSpPr>
          <p:spPr>
            <a:xfrm>
              <a:off x="2421330" y="3694320"/>
              <a:ext cx="307318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16">
              <a:extLst>
                <a:ext uri="{FF2B5EF4-FFF2-40B4-BE49-F238E27FC236}">
                  <a16:creationId xmlns:a16="http://schemas.microsoft.com/office/drawing/2014/main" id="{B9C33D18-114F-1F4B-E9BE-BE4C53093C6A}"/>
                </a:ext>
              </a:extLst>
            </p:cNvPr>
            <p:cNvSpPr txBox="1"/>
            <p:nvPr/>
          </p:nvSpPr>
          <p:spPr>
            <a:xfrm flipH="1">
              <a:off x="2421330" y="3993815"/>
              <a:ext cx="4609777" cy="2157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5" name="Группа 306">
            <a:extLst>
              <a:ext uri="{FF2B5EF4-FFF2-40B4-BE49-F238E27FC236}">
                <a16:creationId xmlns:a16="http://schemas.microsoft.com/office/drawing/2014/main" id="{79B85BA7-7586-DA84-CDEE-595C718E4E6F}"/>
              </a:ext>
            </a:extLst>
          </p:cNvPr>
          <p:cNvGrpSpPr/>
          <p:nvPr/>
        </p:nvGrpSpPr>
        <p:grpSpPr>
          <a:xfrm>
            <a:off x="1092200" y="4999497"/>
            <a:ext cx="580260" cy="574266"/>
            <a:chOff x="5848350" y="3232150"/>
            <a:chExt cx="2305050" cy="2281237"/>
          </a:xfrm>
          <a:solidFill>
            <a:srgbClr val="778495"/>
          </a:solidFill>
        </p:grpSpPr>
        <p:sp>
          <p:nvSpPr>
            <p:cNvPr id="29" name="Freeform 272">
              <a:extLst>
                <a:ext uri="{FF2B5EF4-FFF2-40B4-BE49-F238E27FC236}">
                  <a16:creationId xmlns:a16="http://schemas.microsoft.com/office/drawing/2014/main" id="{28DFF818-3BAD-FB19-3A36-4307573025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6038" y="3232150"/>
              <a:ext cx="1208088" cy="1778000"/>
            </a:xfrm>
            <a:custGeom>
              <a:avLst/>
              <a:gdLst>
                <a:gd name="T0" fmla="*/ 1013 w 2283"/>
                <a:gd name="T1" fmla="*/ 521 h 3359"/>
                <a:gd name="T2" fmla="*/ 841 w 2283"/>
                <a:gd name="T3" fmla="*/ 594 h 3359"/>
                <a:gd name="T4" fmla="*/ 703 w 2283"/>
                <a:gd name="T5" fmla="*/ 716 h 3359"/>
                <a:gd name="T6" fmla="*/ 613 w 2283"/>
                <a:gd name="T7" fmla="*/ 878 h 3359"/>
                <a:gd name="T8" fmla="*/ 580 w 2283"/>
                <a:gd name="T9" fmla="*/ 1066 h 3359"/>
                <a:gd name="T10" fmla="*/ 613 w 2283"/>
                <a:gd name="T11" fmla="*/ 1255 h 3359"/>
                <a:gd name="T12" fmla="*/ 703 w 2283"/>
                <a:gd name="T13" fmla="*/ 1415 h 3359"/>
                <a:gd name="T14" fmla="*/ 841 w 2283"/>
                <a:gd name="T15" fmla="*/ 1539 h 3359"/>
                <a:gd name="T16" fmla="*/ 1013 w 2283"/>
                <a:gd name="T17" fmla="*/ 1610 h 3359"/>
                <a:gd name="T18" fmla="*/ 1213 w 2283"/>
                <a:gd name="T19" fmla="*/ 1621 h 3359"/>
                <a:gd name="T20" fmla="*/ 1407 w 2283"/>
                <a:gd name="T21" fmla="*/ 1559 h 3359"/>
                <a:gd name="T22" fmla="*/ 1562 w 2283"/>
                <a:gd name="T23" fmla="*/ 1437 h 3359"/>
                <a:gd name="T24" fmla="*/ 1667 w 2283"/>
                <a:gd name="T25" fmla="*/ 1267 h 3359"/>
                <a:gd name="T26" fmla="*/ 1705 w 2283"/>
                <a:gd name="T27" fmla="*/ 1066 h 3359"/>
                <a:gd name="T28" fmla="*/ 1673 w 2283"/>
                <a:gd name="T29" fmla="*/ 878 h 3359"/>
                <a:gd name="T30" fmla="*/ 1582 w 2283"/>
                <a:gd name="T31" fmla="*/ 716 h 3359"/>
                <a:gd name="T32" fmla="*/ 1444 w 2283"/>
                <a:gd name="T33" fmla="*/ 594 h 3359"/>
                <a:gd name="T34" fmla="*/ 1271 w 2283"/>
                <a:gd name="T35" fmla="*/ 521 h 3359"/>
                <a:gd name="T36" fmla="*/ 1142 w 2283"/>
                <a:gd name="T37" fmla="*/ 0 h 3359"/>
                <a:gd name="T38" fmla="*/ 1430 w 2283"/>
                <a:gd name="T39" fmla="*/ 35 h 3359"/>
                <a:gd name="T40" fmla="*/ 1691 w 2283"/>
                <a:gd name="T41" fmla="*/ 140 h 3359"/>
                <a:gd name="T42" fmla="*/ 1916 w 2283"/>
                <a:gd name="T43" fmla="*/ 300 h 3359"/>
                <a:gd name="T44" fmla="*/ 2095 w 2283"/>
                <a:gd name="T45" fmla="*/ 509 h 3359"/>
                <a:gd name="T46" fmla="*/ 2219 w 2283"/>
                <a:gd name="T47" fmla="*/ 757 h 3359"/>
                <a:gd name="T48" fmla="*/ 2279 w 2283"/>
                <a:gd name="T49" fmla="*/ 1035 h 3359"/>
                <a:gd name="T50" fmla="*/ 2273 w 2283"/>
                <a:gd name="T51" fmla="*/ 1282 h 3359"/>
                <a:gd name="T52" fmla="*/ 2226 w 2283"/>
                <a:gd name="T53" fmla="*/ 1515 h 3359"/>
                <a:gd name="T54" fmla="*/ 2146 w 2283"/>
                <a:gd name="T55" fmla="*/ 1757 h 3359"/>
                <a:gd name="T56" fmla="*/ 2040 w 2283"/>
                <a:gd name="T57" fmla="*/ 2000 h 3359"/>
                <a:gd name="T58" fmla="*/ 1917 w 2283"/>
                <a:gd name="T59" fmla="*/ 2240 h 3359"/>
                <a:gd name="T60" fmla="*/ 1782 w 2283"/>
                <a:gd name="T61" fmla="*/ 2470 h 3359"/>
                <a:gd name="T62" fmla="*/ 1644 w 2283"/>
                <a:gd name="T63" fmla="*/ 2687 h 3359"/>
                <a:gd name="T64" fmla="*/ 1509 w 2283"/>
                <a:gd name="T65" fmla="*/ 2883 h 3359"/>
                <a:gd name="T66" fmla="*/ 1384 w 2283"/>
                <a:gd name="T67" fmla="*/ 3052 h 3359"/>
                <a:gd name="T68" fmla="*/ 1280 w 2283"/>
                <a:gd name="T69" fmla="*/ 3190 h 3359"/>
                <a:gd name="T70" fmla="*/ 1199 w 2283"/>
                <a:gd name="T71" fmla="*/ 3291 h 3359"/>
                <a:gd name="T72" fmla="*/ 1151 w 2283"/>
                <a:gd name="T73" fmla="*/ 3348 h 3359"/>
                <a:gd name="T74" fmla="*/ 1140 w 2283"/>
                <a:gd name="T75" fmla="*/ 3356 h 3359"/>
                <a:gd name="T76" fmla="*/ 1104 w 2283"/>
                <a:gd name="T77" fmla="*/ 3315 h 3359"/>
                <a:gd name="T78" fmla="*/ 1035 w 2283"/>
                <a:gd name="T79" fmla="*/ 3229 h 3359"/>
                <a:gd name="T80" fmla="*/ 937 w 2283"/>
                <a:gd name="T81" fmla="*/ 3103 h 3359"/>
                <a:gd name="T82" fmla="*/ 819 w 2283"/>
                <a:gd name="T83" fmla="*/ 2944 h 3359"/>
                <a:gd name="T84" fmla="*/ 686 w 2283"/>
                <a:gd name="T85" fmla="*/ 2757 h 3359"/>
                <a:gd name="T86" fmla="*/ 548 w 2283"/>
                <a:gd name="T87" fmla="*/ 2547 h 3359"/>
                <a:gd name="T88" fmla="*/ 411 w 2283"/>
                <a:gd name="T89" fmla="*/ 2321 h 3359"/>
                <a:gd name="T90" fmla="*/ 283 w 2283"/>
                <a:gd name="T91" fmla="*/ 2083 h 3359"/>
                <a:gd name="T92" fmla="*/ 170 w 2283"/>
                <a:gd name="T93" fmla="*/ 1839 h 3359"/>
                <a:gd name="T94" fmla="*/ 82 w 2283"/>
                <a:gd name="T95" fmla="*/ 1596 h 3359"/>
                <a:gd name="T96" fmla="*/ 22 w 2283"/>
                <a:gd name="T97" fmla="*/ 1359 h 3359"/>
                <a:gd name="T98" fmla="*/ 0 w 2283"/>
                <a:gd name="T99" fmla="*/ 1134 h 3359"/>
                <a:gd name="T100" fmla="*/ 37 w 2283"/>
                <a:gd name="T101" fmla="*/ 847 h 3359"/>
                <a:gd name="T102" fmla="*/ 141 w 2283"/>
                <a:gd name="T103" fmla="*/ 588 h 3359"/>
                <a:gd name="T104" fmla="*/ 304 w 2283"/>
                <a:gd name="T105" fmla="*/ 365 h 3359"/>
                <a:gd name="T106" fmla="*/ 514 w 2283"/>
                <a:gd name="T107" fmla="*/ 186 h 3359"/>
                <a:gd name="T108" fmla="*/ 763 w 2283"/>
                <a:gd name="T109" fmla="*/ 63 h 3359"/>
                <a:gd name="T110" fmla="*/ 1044 w 2283"/>
                <a:gd name="T111" fmla="*/ 4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3" h="3359">
                  <a:moveTo>
                    <a:pt x="1142" y="506"/>
                  </a:moveTo>
                  <a:lnTo>
                    <a:pt x="1077" y="510"/>
                  </a:lnTo>
                  <a:lnTo>
                    <a:pt x="1013" y="521"/>
                  </a:lnTo>
                  <a:lnTo>
                    <a:pt x="952" y="539"/>
                  </a:lnTo>
                  <a:lnTo>
                    <a:pt x="894" y="563"/>
                  </a:lnTo>
                  <a:lnTo>
                    <a:pt x="841" y="594"/>
                  </a:lnTo>
                  <a:lnTo>
                    <a:pt x="790" y="629"/>
                  </a:lnTo>
                  <a:lnTo>
                    <a:pt x="744" y="670"/>
                  </a:lnTo>
                  <a:lnTo>
                    <a:pt x="703" y="716"/>
                  </a:lnTo>
                  <a:lnTo>
                    <a:pt x="667" y="765"/>
                  </a:lnTo>
                  <a:lnTo>
                    <a:pt x="636" y="820"/>
                  </a:lnTo>
                  <a:lnTo>
                    <a:pt x="613" y="878"/>
                  </a:lnTo>
                  <a:lnTo>
                    <a:pt x="595" y="938"/>
                  </a:lnTo>
                  <a:lnTo>
                    <a:pt x="583" y="1000"/>
                  </a:lnTo>
                  <a:lnTo>
                    <a:pt x="580" y="1066"/>
                  </a:lnTo>
                  <a:lnTo>
                    <a:pt x="583" y="1131"/>
                  </a:lnTo>
                  <a:lnTo>
                    <a:pt x="595" y="1194"/>
                  </a:lnTo>
                  <a:lnTo>
                    <a:pt x="613" y="1255"/>
                  </a:lnTo>
                  <a:lnTo>
                    <a:pt x="636" y="1311"/>
                  </a:lnTo>
                  <a:lnTo>
                    <a:pt x="667" y="1366"/>
                  </a:lnTo>
                  <a:lnTo>
                    <a:pt x="703" y="1415"/>
                  </a:lnTo>
                  <a:lnTo>
                    <a:pt x="744" y="1462"/>
                  </a:lnTo>
                  <a:lnTo>
                    <a:pt x="790" y="1502"/>
                  </a:lnTo>
                  <a:lnTo>
                    <a:pt x="841" y="1539"/>
                  </a:lnTo>
                  <a:lnTo>
                    <a:pt x="894" y="1569"/>
                  </a:lnTo>
                  <a:lnTo>
                    <a:pt x="952" y="1592"/>
                  </a:lnTo>
                  <a:lnTo>
                    <a:pt x="1013" y="1610"/>
                  </a:lnTo>
                  <a:lnTo>
                    <a:pt x="1077" y="1621"/>
                  </a:lnTo>
                  <a:lnTo>
                    <a:pt x="1142" y="1625"/>
                  </a:lnTo>
                  <a:lnTo>
                    <a:pt x="1213" y="1621"/>
                  </a:lnTo>
                  <a:lnTo>
                    <a:pt x="1281" y="1609"/>
                  </a:lnTo>
                  <a:lnTo>
                    <a:pt x="1346" y="1588"/>
                  </a:lnTo>
                  <a:lnTo>
                    <a:pt x="1407" y="1559"/>
                  </a:lnTo>
                  <a:lnTo>
                    <a:pt x="1463" y="1525"/>
                  </a:lnTo>
                  <a:lnTo>
                    <a:pt x="1516" y="1484"/>
                  </a:lnTo>
                  <a:lnTo>
                    <a:pt x="1562" y="1437"/>
                  </a:lnTo>
                  <a:lnTo>
                    <a:pt x="1604" y="1385"/>
                  </a:lnTo>
                  <a:lnTo>
                    <a:pt x="1640" y="1329"/>
                  </a:lnTo>
                  <a:lnTo>
                    <a:pt x="1667" y="1267"/>
                  </a:lnTo>
                  <a:lnTo>
                    <a:pt x="1688" y="1203"/>
                  </a:lnTo>
                  <a:lnTo>
                    <a:pt x="1700" y="1135"/>
                  </a:lnTo>
                  <a:lnTo>
                    <a:pt x="1705" y="1066"/>
                  </a:lnTo>
                  <a:lnTo>
                    <a:pt x="1702" y="1000"/>
                  </a:lnTo>
                  <a:lnTo>
                    <a:pt x="1691" y="938"/>
                  </a:lnTo>
                  <a:lnTo>
                    <a:pt x="1673" y="878"/>
                  </a:lnTo>
                  <a:lnTo>
                    <a:pt x="1648" y="820"/>
                  </a:lnTo>
                  <a:lnTo>
                    <a:pt x="1618" y="765"/>
                  </a:lnTo>
                  <a:lnTo>
                    <a:pt x="1582" y="716"/>
                  </a:lnTo>
                  <a:lnTo>
                    <a:pt x="1540" y="670"/>
                  </a:lnTo>
                  <a:lnTo>
                    <a:pt x="1495" y="629"/>
                  </a:lnTo>
                  <a:lnTo>
                    <a:pt x="1444" y="594"/>
                  </a:lnTo>
                  <a:lnTo>
                    <a:pt x="1390" y="563"/>
                  </a:lnTo>
                  <a:lnTo>
                    <a:pt x="1332" y="539"/>
                  </a:lnTo>
                  <a:lnTo>
                    <a:pt x="1271" y="521"/>
                  </a:lnTo>
                  <a:lnTo>
                    <a:pt x="1208" y="510"/>
                  </a:lnTo>
                  <a:lnTo>
                    <a:pt x="1142" y="506"/>
                  </a:lnTo>
                  <a:close/>
                  <a:moveTo>
                    <a:pt x="1142" y="0"/>
                  </a:moveTo>
                  <a:lnTo>
                    <a:pt x="1241" y="4"/>
                  </a:lnTo>
                  <a:lnTo>
                    <a:pt x="1336" y="16"/>
                  </a:lnTo>
                  <a:lnTo>
                    <a:pt x="1430" y="35"/>
                  </a:lnTo>
                  <a:lnTo>
                    <a:pt x="1521" y="63"/>
                  </a:lnTo>
                  <a:lnTo>
                    <a:pt x="1608" y="97"/>
                  </a:lnTo>
                  <a:lnTo>
                    <a:pt x="1691" y="140"/>
                  </a:lnTo>
                  <a:lnTo>
                    <a:pt x="1771" y="186"/>
                  </a:lnTo>
                  <a:lnTo>
                    <a:pt x="1845" y="240"/>
                  </a:lnTo>
                  <a:lnTo>
                    <a:pt x="1916" y="300"/>
                  </a:lnTo>
                  <a:lnTo>
                    <a:pt x="1981" y="365"/>
                  </a:lnTo>
                  <a:lnTo>
                    <a:pt x="2041" y="434"/>
                  </a:lnTo>
                  <a:lnTo>
                    <a:pt x="2095" y="509"/>
                  </a:lnTo>
                  <a:lnTo>
                    <a:pt x="2142" y="588"/>
                  </a:lnTo>
                  <a:lnTo>
                    <a:pt x="2185" y="670"/>
                  </a:lnTo>
                  <a:lnTo>
                    <a:pt x="2219" y="757"/>
                  </a:lnTo>
                  <a:lnTo>
                    <a:pt x="2247" y="847"/>
                  </a:lnTo>
                  <a:lnTo>
                    <a:pt x="2266" y="941"/>
                  </a:lnTo>
                  <a:lnTo>
                    <a:pt x="2279" y="1035"/>
                  </a:lnTo>
                  <a:lnTo>
                    <a:pt x="2283" y="1134"/>
                  </a:lnTo>
                  <a:lnTo>
                    <a:pt x="2282" y="1207"/>
                  </a:lnTo>
                  <a:lnTo>
                    <a:pt x="2273" y="1282"/>
                  </a:lnTo>
                  <a:lnTo>
                    <a:pt x="2262" y="1359"/>
                  </a:lnTo>
                  <a:lnTo>
                    <a:pt x="2246" y="1436"/>
                  </a:lnTo>
                  <a:lnTo>
                    <a:pt x="2226" y="1515"/>
                  </a:lnTo>
                  <a:lnTo>
                    <a:pt x="2203" y="1595"/>
                  </a:lnTo>
                  <a:lnTo>
                    <a:pt x="2177" y="1676"/>
                  </a:lnTo>
                  <a:lnTo>
                    <a:pt x="2146" y="1757"/>
                  </a:lnTo>
                  <a:lnTo>
                    <a:pt x="2113" y="1838"/>
                  </a:lnTo>
                  <a:lnTo>
                    <a:pt x="2079" y="1919"/>
                  </a:lnTo>
                  <a:lnTo>
                    <a:pt x="2040" y="2000"/>
                  </a:lnTo>
                  <a:lnTo>
                    <a:pt x="2001" y="2081"/>
                  </a:lnTo>
                  <a:lnTo>
                    <a:pt x="1960" y="2160"/>
                  </a:lnTo>
                  <a:lnTo>
                    <a:pt x="1917" y="2240"/>
                  </a:lnTo>
                  <a:lnTo>
                    <a:pt x="1873" y="2318"/>
                  </a:lnTo>
                  <a:lnTo>
                    <a:pt x="1827" y="2395"/>
                  </a:lnTo>
                  <a:lnTo>
                    <a:pt x="1782" y="2470"/>
                  </a:lnTo>
                  <a:lnTo>
                    <a:pt x="1736" y="2544"/>
                  </a:lnTo>
                  <a:lnTo>
                    <a:pt x="1689" y="2617"/>
                  </a:lnTo>
                  <a:lnTo>
                    <a:pt x="1644" y="2687"/>
                  </a:lnTo>
                  <a:lnTo>
                    <a:pt x="1598" y="2754"/>
                  </a:lnTo>
                  <a:lnTo>
                    <a:pt x="1553" y="2820"/>
                  </a:lnTo>
                  <a:lnTo>
                    <a:pt x="1509" y="2883"/>
                  </a:lnTo>
                  <a:lnTo>
                    <a:pt x="1466" y="2942"/>
                  </a:lnTo>
                  <a:lnTo>
                    <a:pt x="1424" y="2998"/>
                  </a:lnTo>
                  <a:lnTo>
                    <a:pt x="1384" y="3052"/>
                  </a:lnTo>
                  <a:lnTo>
                    <a:pt x="1347" y="3103"/>
                  </a:lnTo>
                  <a:lnTo>
                    <a:pt x="1311" y="3148"/>
                  </a:lnTo>
                  <a:lnTo>
                    <a:pt x="1280" y="3190"/>
                  </a:lnTo>
                  <a:lnTo>
                    <a:pt x="1249" y="3228"/>
                  </a:lnTo>
                  <a:lnTo>
                    <a:pt x="1223" y="3262"/>
                  </a:lnTo>
                  <a:lnTo>
                    <a:pt x="1199" y="3291"/>
                  </a:lnTo>
                  <a:lnTo>
                    <a:pt x="1179" y="3315"/>
                  </a:lnTo>
                  <a:lnTo>
                    <a:pt x="1164" y="3335"/>
                  </a:lnTo>
                  <a:lnTo>
                    <a:pt x="1151" y="3348"/>
                  </a:lnTo>
                  <a:lnTo>
                    <a:pt x="1144" y="3356"/>
                  </a:lnTo>
                  <a:lnTo>
                    <a:pt x="1142" y="3359"/>
                  </a:lnTo>
                  <a:lnTo>
                    <a:pt x="1140" y="3356"/>
                  </a:lnTo>
                  <a:lnTo>
                    <a:pt x="1132" y="3348"/>
                  </a:lnTo>
                  <a:lnTo>
                    <a:pt x="1121" y="3335"/>
                  </a:lnTo>
                  <a:lnTo>
                    <a:pt x="1104" y="3315"/>
                  </a:lnTo>
                  <a:lnTo>
                    <a:pt x="1085" y="3291"/>
                  </a:lnTo>
                  <a:lnTo>
                    <a:pt x="1061" y="3262"/>
                  </a:lnTo>
                  <a:lnTo>
                    <a:pt x="1035" y="3229"/>
                  </a:lnTo>
                  <a:lnTo>
                    <a:pt x="1005" y="3190"/>
                  </a:lnTo>
                  <a:lnTo>
                    <a:pt x="972" y="3149"/>
                  </a:lnTo>
                  <a:lnTo>
                    <a:pt x="937" y="3103"/>
                  </a:lnTo>
                  <a:lnTo>
                    <a:pt x="900" y="3053"/>
                  </a:lnTo>
                  <a:lnTo>
                    <a:pt x="860" y="3000"/>
                  </a:lnTo>
                  <a:lnTo>
                    <a:pt x="819" y="2944"/>
                  </a:lnTo>
                  <a:lnTo>
                    <a:pt x="776" y="2885"/>
                  </a:lnTo>
                  <a:lnTo>
                    <a:pt x="732" y="2821"/>
                  </a:lnTo>
                  <a:lnTo>
                    <a:pt x="686" y="2757"/>
                  </a:lnTo>
                  <a:lnTo>
                    <a:pt x="641" y="2688"/>
                  </a:lnTo>
                  <a:lnTo>
                    <a:pt x="595" y="2618"/>
                  </a:lnTo>
                  <a:lnTo>
                    <a:pt x="548" y="2547"/>
                  </a:lnTo>
                  <a:lnTo>
                    <a:pt x="503" y="2473"/>
                  </a:lnTo>
                  <a:lnTo>
                    <a:pt x="457" y="2398"/>
                  </a:lnTo>
                  <a:lnTo>
                    <a:pt x="411" y="2321"/>
                  </a:lnTo>
                  <a:lnTo>
                    <a:pt x="367" y="2243"/>
                  </a:lnTo>
                  <a:lnTo>
                    <a:pt x="324" y="2163"/>
                  </a:lnTo>
                  <a:lnTo>
                    <a:pt x="283" y="2083"/>
                  </a:lnTo>
                  <a:lnTo>
                    <a:pt x="243" y="2002"/>
                  </a:lnTo>
                  <a:lnTo>
                    <a:pt x="206" y="1922"/>
                  </a:lnTo>
                  <a:lnTo>
                    <a:pt x="170" y="1839"/>
                  </a:lnTo>
                  <a:lnTo>
                    <a:pt x="138" y="1758"/>
                  </a:lnTo>
                  <a:lnTo>
                    <a:pt x="108" y="1677"/>
                  </a:lnTo>
                  <a:lnTo>
                    <a:pt x="82" y="1596"/>
                  </a:lnTo>
                  <a:lnTo>
                    <a:pt x="58" y="1517"/>
                  </a:lnTo>
                  <a:lnTo>
                    <a:pt x="37" y="1437"/>
                  </a:lnTo>
                  <a:lnTo>
                    <a:pt x="22" y="1359"/>
                  </a:lnTo>
                  <a:lnTo>
                    <a:pt x="10" y="1282"/>
                  </a:lnTo>
                  <a:lnTo>
                    <a:pt x="3" y="1207"/>
                  </a:lnTo>
                  <a:lnTo>
                    <a:pt x="0" y="1134"/>
                  </a:lnTo>
                  <a:lnTo>
                    <a:pt x="4" y="1035"/>
                  </a:lnTo>
                  <a:lnTo>
                    <a:pt x="17" y="941"/>
                  </a:lnTo>
                  <a:lnTo>
                    <a:pt x="37" y="847"/>
                  </a:lnTo>
                  <a:lnTo>
                    <a:pt x="65" y="757"/>
                  </a:lnTo>
                  <a:lnTo>
                    <a:pt x="99" y="670"/>
                  </a:lnTo>
                  <a:lnTo>
                    <a:pt x="141" y="588"/>
                  </a:lnTo>
                  <a:lnTo>
                    <a:pt x="189" y="509"/>
                  </a:lnTo>
                  <a:lnTo>
                    <a:pt x="243" y="434"/>
                  </a:lnTo>
                  <a:lnTo>
                    <a:pt x="304" y="365"/>
                  </a:lnTo>
                  <a:lnTo>
                    <a:pt x="369" y="300"/>
                  </a:lnTo>
                  <a:lnTo>
                    <a:pt x="439" y="240"/>
                  </a:lnTo>
                  <a:lnTo>
                    <a:pt x="514" y="186"/>
                  </a:lnTo>
                  <a:lnTo>
                    <a:pt x="594" y="140"/>
                  </a:lnTo>
                  <a:lnTo>
                    <a:pt x="676" y="97"/>
                  </a:lnTo>
                  <a:lnTo>
                    <a:pt x="763" y="63"/>
                  </a:lnTo>
                  <a:lnTo>
                    <a:pt x="854" y="35"/>
                  </a:lnTo>
                  <a:lnTo>
                    <a:pt x="947" y="16"/>
                  </a:lnTo>
                  <a:lnTo>
                    <a:pt x="1044" y="4"/>
                  </a:lnTo>
                  <a:lnTo>
                    <a:pt x="1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73">
              <a:extLst>
                <a:ext uri="{FF2B5EF4-FFF2-40B4-BE49-F238E27FC236}">
                  <a16:creationId xmlns:a16="http://schemas.microsoft.com/office/drawing/2014/main" id="{2C8FCCA3-B449-7D0B-473F-72CA836DC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3238" y="3651250"/>
              <a:ext cx="293688" cy="290512"/>
            </a:xfrm>
            <a:custGeom>
              <a:avLst/>
              <a:gdLst>
                <a:gd name="T0" fmla="*/ 277 w 554"/>
                <a:gd name="T1" fmla="*/ 0 h 550"/>
                <a:gd name="T2" fmla="*/ 322 w 554"/>
                <a:gd name="T3" fmla="*/ 3 h 550"/>
                <a:gd name="T4" fmla="*/ 365 w 554"/>
                <a:gd name="T5" fmla="*/ 14 h 550"/>
                <a:gd name="T6" fmla="*/ 405 w 554"/>
                <a:gd name="T7" fmla="*/ 30 h 550"/>
                <a:gd name="T8" fmla="*/ 441 w 554"/>
                <a:gd name="T9" fmla="*/ 52 h 550"/>
                <a:gd name="T10" fmla="*/ 473 w 554"/>
                <a:gd name="T11" fmla="*/ 80 h 550"/>
                <a:gd name="T12" fmla="*/ 500 w 554"/>
                <a:gd name="T13" fmla="*/ 113 h 550"/>
                <a:gd name="T14" fmla="*/ 524 w 554"/>
                <a:gd name="T15" fmla="*/ 148 h 550"/>
                <a:gd name="T16" fmla="*/ 540 w 554"/>
                <a:gd name="T17" fmla="*/ 188 h 550"/>
                <a:gd name="T18" fmla="*/ 550 w 554"/>
                <a:gd name="T19" fmla="*/ 231 h 550"/>
                <a:gd name="T20" fmla="*/ 554 w 554"/>
                <a:gd name="T21" fmla="*/ 275 h 550"/>
                <a:gd name="T22" fmla="*/ 550 w 554"/>
                <a:gd name="T23" fmla="*/ 320 h 550"/>
                <a:gd name="T24" fmla="*/ 540 w 554"/>
                <a:gd name="T25" fmla="*/ 362 h 550"/>
                <a:gd name="T26" fmla="*/ 524 w 554"/>
                <a:gd name="T27" fmla="*/ 401 h 550"/>
                <a:gd name="T28" fmla="*/ 500 w 554"/>
                <a:gd name="T29" fmla="*/ 438 h 550"/>
                <a:gd name="T30" fmla="*/ 473 w 554"/>
                <a:gd name="T31" fmla="*/ 469 h 550"/>
                <a:gd name="T32" fmla="*/ 441 w 554"/>
                <a:gd name="T33" fmla="*/ 497 h 550"/>
                <a:gd name="T34" fmla="*/ 405 w 554"/>
                <a:gd name="T35" fmla="*/ 519 h 550"/>
                <a:gd name="T36" fmla="*/ 365 w 554"/>
                <a:gd name="T37" fmla="*/ 537 h 550"/>
                <a:gd name="T38" fmla="*/ 322 w 554"/>
                <a:gd name="T39" fmla="*/ 546 h 550"/>
                <a:gd name="T40" fmla="*/ 277 w 554"/>
                <a:gd name="T41" fmla="*/ 550 h 550"/>
                <a:gd name="T42" fmla="*/ 232 w 554"/>
                <a:gd name="T43" fmla="*/ 546 h 550"/>
                <a:gd name="T44" fmla="*/ 190 w 554"/>
                <a:gd name="T45" fmla="*/ 537 h 550"/>
                <a:gd name="T46" fmla="*/ 150 w 554"/>
                <a:gd name="T47" fmla="*/ 519 h 550"/>
                <a:gd name="T48" fmla="*/ 114 w 554"/>
                <a:gd name="T49" fmla="*/ 497 h 550"/>
                <a:gd name="T50" fmla="*/ 82 w 554"/>
                <a:gd name="T51" fmla="*/ 469 h 550"/>
                <a:gd name="T52" fmla="*/ 54 w 554"/>
                <a:gd name="T53" fmla="*/ 438 h 550"/>
                <a:gd name="T54" fmla="*/ 31 w 554"/>
                <a:gd name="T55" fmla="*/ 401 h 550"/>
                <a:gd name="T56" fmla="*/ 14 w 554"/>
                <a:gd name="T57" fmla="*/ 362 h 550"/>
                <a:gd name="T58" fmla="*/ 5 w 554"/>
                <a:gd name="T59" fmla="*/ 320 h 550"/>
                <a:gd name="T60" fmla="*/ 0 w 554"/>
                <a:gd name="T61" fmla="*/ 275 h 550"/>
                <a:gd name="T62" fmla="*/ 5 w 554"/>
                <a:gd name="T63" fmla="*/ 231 h 550"/>
                <a:gd name="T64" fmla="*/ 14 w 554"/>
                <a:gd name="T65" fmla="*/ 188 h 550"/>
                <a:gd name="T66" fmla="*/ 31 w 554"/>
                <a:gd name="T67" fmla="*/ 148 h 550"/>
                <a:gd name="T68" fmla="*/ 54 w 554"/>
                <a:gd name="T69" fmla="*/ 113 h 550"/>
                <a:gd name="T70" fmla="*/ 82 w 554"/>
                <a:gd name="T71" fmla="*/ 80 h 550"/>
                <a:gd name="T72" fmla="*/ 114 w 554"/>
                <a:gd name="T73" fmla="*/ 52 h 550"/>
                <a:gd name="T74" fmla="*/ 150 w 554"/>
                <a:gd name="T75" fmla="*/ 30 h 550"/>
                <a:gd name="T76" fmla="*/ 190 w 554"/>
                <a:gd name="T77" fmla="*/ 14 h 550"/>
                <a:gd name="T78" fmla="*/ 232 w 554"/>
                <a:gd name="T79" fmla="*/ 3 h 550"/>
                <a:gd name="T80" fmla="*/ 277 w 554"/>
                <a:gd name="T8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4" h="550">
                  <a:moveTo>
                    <a:pt x="277" y="0"/>
                  </a:moveTo>
                  <a:lnTo>
                    <a:pt x="322" y="3"/>
                  </a:lnTo>
                  <a:lnTo>
                    <a:pt x="365" y="14"/>
                  </a:lnTo>
                  <a:lnTo>
                    <a:pt x="405" y="30"/>
                  </a:lnTo>
                  <a:lnTo>
                    <a:pt x="441" y="52"/>
                  </a:lnTo>
                  <a:lnTo>
                    <a:pt x="473" y="80"/>
                  </a:lnTo>
                  <a:lnTo>
                    <a:pt x="500" y="113"/>
                  </a:lnTo>
                  <a:lnTo>
                    <a:pt x="524" y="148"/>
                  </a:lnTo>
                  <a:lnTo>
                    <a:pt x="540" y="188"/>
                  </a:lnTo>
                  <a:lnTo>
                    <a:pt x="550" y="231"/>
                  </a:lnTo>
                  <a:lnTo>
                    <a:pt x="554" y="275"/>
                  </a:lnTo>
                  <a:lnTo>
                    <a:pt x="550" y="320"/>
                  </a:lnTo>
                  <a:lnTo>
                    <a:pt x="540" y="362"/>
                  </a:lnTo>
                  <a:lnTo>
                    <a:pt x="524" y="401"/>
                  </a:lnTo>
                  <a:lnTo>
                    <a:pt x="500" y="438"/>
                  </a:lnTo>
                  <a:lnTo>
                    <a:pt x="473" y="469"/>
                  </a:lnTo>
                  <a:lnTo>
                    <a:pt x="441" y="497"/>
                  </a:lnTo>
                  <a:lnTo>
                    <a:pt x="405" y="519"/>
                  </a:lnTo>
                  <a:lnTo>
                    <a:pt x="365" y="537"/>
                  </a:lnTo>
                  <a:lnTo>
                    <a:pt x="322" y="546"/>
                  </a:lnTo>
                  <a:lnTo>
                    <a:pt x="277" y="550"/>
                  </a:lnTo>
                  <a:lnTo>
                    <a:pt x="232" y="546"/>
                  </a:lnTo>
                  <a:lnTo>
                    <a:pt x="190" y="537"/>
                  </a:lnTo>
                  <a:lnTo>
                    <a:pt x="150" y="519"/>
                  </a:lnTo>
                  <a:lnTo>
                    <a:pt x="114" y="497"/>
                  </a:lnTo>
                  <a:lnTo>
                    <a:pt x="82" y="469"/>
                  </a:lnTo>
                  <a:lnTo>
                    <a:pt x="54" y="438"/>
                  </a:lnTo>
                  <a:lnTo>
                    <a:pt x="31" y="401"/>
                  </a:lnTo>
                  <a:lnTo>
                    <a:pt x="14" y="362"/>
                  </a:lnTo>
                  <a:lnTo>
                    <a:pt x="5" y="320"/>
                  </a:lnTo>
                  <a:lnTo>
                    <a:pt x="0" y="275"/>
                  </a:lnTo>
                  <a:lnTo>
                    <a:pt x="5" y="231"/>
                  </a:lnTo>
                  <a:lnTo>
                    <a:pt x="14" y="188"/>
                  </a:lnTo>
                  <a:lnTo>
                    <a:pt x="31" y="148"/>
                  </a:lnTo>
                  <a:lnTo>
                    <a:pt x="54" y="113"/>
                  </a:lnTo>
                  <a:lnTo>
                    <a:pt x="82" y="80"/>
                  </a:lnTo>
                  <a:lnTo>
                    <a:pt x="114" y="52"/>
                  </a:lnTo>
                  <a:lnTo>
                    <a:pt x="150" y="30"/>
                  </a:lnTo>
                  <a:lnTo>
                    <a:pt x="190" y="14"/>
                  </a:lnTo>
                  <a:lnTo>
                    <a:pt x="232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274">
              <a:extLst>
                <a:ext uri="{FF2B5EF4-FFF2-40B4-BE49-F238E27FC236}">
                  <a16:creationId xmlns:a16="http://schemas.microsoft.com/office/drawing/2014/main" id="{005CA16E-260B-9733-8F54-0B9FCA640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4800600"/>
              <a:ext cx="2305050" cy="712787"/>
            </a:xfrm>
            <a:custGeom>
              <a:avLst/>
              <a:gdLst>
                <a:gd name="T0" fmla="*/ 3082 w 4357"/>
                <a:gd name="T1" fmla="*/ 32 h 1345"/>
                <a:gd name="T2" fmla="*/ 3438 w 4357"/>
                <a:gd name="T3" fmla="*/ 96 h 1345"/>
                <a:gd name="T4" fmla="*/ 3747 w 4357"/>
                <a:gd name="T5" fmla="*/ 180 h 1345"/>
                <a:gd name="T6" fmla="*/ 4001 w 4357"/>
                <a:gd name="T7" fmla="*/ 281 h 1345"/>
                <a:gd name="T8" fmla="*/ 4193 w 4357"/>
                <a:gd name="T9" fmla="*/ 395 h 1345"/>
                <a:gd name="T10" fmla="*/ 4314 w 4357"/>
                <a:gd name="T11" fmla="*/ 521 h 1345"/>
                <a:gd name="T12" fmla="*/ 4357 w 4357"/>
                <a:gd name="T13" fmla="*/ 657 h 1345"/>
                <a:gd name="T14" fmla="*/ 4313 w 4357"/>
                <a:gd name="T15" fmla="*/ 796 h 1345"/>
                <a:gd name="T16" fmla="*/ 4186 w 4357"/>
                <a:gd name="T17" fmla="*/ 925 h 1345"/>
                <a:gd name="T18" fmla="*/ 3984 w 4357"/>
                <a:gd name="T19" fmla="*/ 1041 h 1345"/>
                <a:gd name="T20" fmla="*/ 3719 w 4357"/>
                <a:gd name="T21" fmla="*/ 1143 h 1345"/>
                <a:gd name="T22" fmla="*/ 3396 w 4357"/>
                <a:gd name="T23" fmla="*/ 1227 h 1345"/>
                <a:gd name="T24" fmla="*/ 3026 w 4357"/>
                <a:gd name="T25" fmla="*/ 1290 h 1345"/>
                <a:gd name="T26" fmla="*/ 2616 w 4357"/>
                <a:gd name="T27" fmla="*/ 1329 h 1345"/>
                <a:gd name="T28" fmla="*/ 2178 w 4357"/>
                <a:gd name="T29" fmla="*/ 1345 h 1345"/>
                <a:gd name="T30" fmla="*/ 1739 w 4357"/>
                <a:gd name="T31" fmla="*/ 1329 h 1345"/>
                <a:gd name="T32" fmla="*/ 1330 w 4357"/>
                <a:gd name="T33" fmla="*/ 1290 h 1345"/>
                <a:gd name="T34" fmla="*/ 960 w 4357"/>
                <a:gd name="T35" fmla="*/ 1227 h 1345"/>
                <a:gd name="T36" fmla="*/ 639 w 4357"/>
                <a:gd name="T37" fmla="*/ 1143 h 1345"/>
                <a:gd name="T38" fmla="*/ 372 w 4357"/>
                <a:gd name="T39" fmla="*/ 1041 h 1345"/>
                <a:gd name="T40" fmla="*/ 171 w 4357"/>
                <a:gd name="T41" fmla="*/ 925 h 1345"/>
                <a:gd name="T42" fmla="*/ 44 w 4357"/>
                <a:gd name="T43" fmla="*/ 796 h 1345"/>
                <a:gd name="T44" fmla="*/ 0 w 4357"/>
                <a:gd name="T45" fmla="*/ 657 h 1345"/>
                <a:gd name="T46" fmla="*/ 42 w 4357"/>
                <a:gd name="T47" fmla="*/ 521 h 1345"/>
                <a:gd name="T48" fmla="*/ 162 w 4357"/>
                <a:gd name="T49" fmla="*/ 395 h 1345"/>
                <a:gd name="T50" fmla="*/ 354 w 4357"/>
                <a:gd name="T51" fmla="*/ 281 h 1345"/>
                <a:gd name="T52" fmla="*/ 610 w 4357"/>
                <a:gd name="T53" fmla="*/ 180 h 1345"/>
                <a:gd name="T54" fmla="*/ 917 w 4357"/>
                <a:gd name="T55" fmla="*/ 96 h 1345"/>
                <a:gd name="T56" fmla="*/ 1274 w 4357"/>
                <a:gd name="T57" fmla="*/ 32 h 1345"/>
                <a:gd name="T58" fmla="*/ 1587 w 4357"/>
                <a:gd name="T59" fmla="*/ 78 h 1345"/>
                <a:gd name="T60" fmla="*/ 1740 w 4357"/>
                <a:gd name="T61" fmla="*/ 285 h 1345"/>
                <a:gd name="T62" fmla="*/ 1492 w 4357"/>
                <a:gd name="T63" fmla="*/ 369 h 1345"/>
                <a:gd name="T64" fmla="*/ 1111 w 4357"/>
                <a:gd name="T65" fmla="*/ 427 h 1345"/>
                <a:gd name="T66" fmla="*/ 803 w 4357"/>
                <a:gd name="T67" fmla="*/ 499 h 1345"/>
                <a:gd name="T68" fmla="*/ 570 w 4357"/>
                <a:gd name="T69" fmla="*/ 579 h 1345"/>
                <a:gd name="T70" fmla="*/ 416 w 4357"/>
                <a:gd name="T71" fmla="*/ 657 h 1345"/>
                <a:gd name="T72" fmla="*/ 563 w 4357"/>
                <a:gd name="T73" fmla="*/ 733 h 1345"/>
                <a:gd name="T74" fmla="*/ 784 w 4357"/>
                <a:gd name="T75" fmla="*/ 810 h 1345"/>
                <a:gd name="T76" fmla="*/ 1075 w 4357"/>
                <a:gd name="T77" fmla="*/ 881 h 1345"/>
                <a:gd name="T78" fmla="*/ 1434 w 4357"/>
                <a:gd name="T79" fmla="*/ 938 h 1345"/>
                <a:gd name="T80" fmla="*/ 1859 w 4357"/>
                <a:gd name="T81" fmla="*/ 974 h 1345"/>
                <a:gd name="T82" fmla="*/ 2342 w 4357"/>
                <a:gd name="T83" fmla="*/ 980 h 1345"/>
                <a:gd name="T84" fmla="*/ 2788 w 4357"/>
                <a:gd name="T85" fmla="*/ 954 h 1345"/>
                <a:gd name="T86" fmla="*/ 3170 w 4357"/>
                <a:gd name="T87" fmla="*/ 903 h 1345"/>
                <a:gd name="T88" fmla="*/ 3485 w 4357"/>
                <a:gd name="T89" fmla="*/ 834 h 1345"/>
                <a:gd name="T90" fmla="*/ 3727 w 4357"/>
                <a:gd name="T91" fmla="*/ 757 h 1345"/>
                <a:gd name="T92" fmla="*/ 3900 w 4357"/>
                <a:gd name="T93" fmla="*/ 681 h 1345"/>
                <a:gd name="T94" fmla="*/ 3846 w 4357"/>
                <a:gd name="T95" fmla="*/ 605 h 1345"/>
                <a:gd name="T96" fmla="*/ 3641 w 4357"/>
                <a:gd name="T97" fmla="*/ 526 h 1345"/>
                <a:gd name="T98" fmla="*/ 3356 w 4357"/>
                <a:gd name="T99" fmla="*/ 449 h 1345"/>
                <a:gd name="T100" fmla="*/ 2999 w 4357"/>
                <a:gd name="T101" fmla="*/ 386 h 1345"/>
                <a:gd name="T102" fmla="*/ 2571 w 4357"/>
                <a:gd name="T103" fmla="*/ 344 h 1345"/>
                <a:gd name="T104" fmla="*/ 2714 w 4357"/>
                <a:gd name="T105" fmla="*/ 15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57" h="1345">
                  <a:moveTo>
                    <a:pt x="2823" y="0"/>
                  </a:moveTo>
                  <a:lnTo>
                    <a:pt x="2955" y="15"/>
                  </a:lnTo>
                  <a:lnTo>
                    <a:pt x="3082" y="32"/>
                  </a:lnTo>
                  <a:lnTo>
                    <a:pt x="3206" y="51"/>
                  </a:lnTo>
                  <a:lnTo>
                    <a:pt x="3324" y="73"/>
                  </a:lnTo>
                  <a:lnTo>
                    <a:pt x="3438" y="96"/>
                  </a:lnTo>
                  <a:lnTo>
                    <a:pt x="3547" y="122"/>
                  </a:lnTo>
                  <a:lnTo>
                    <a:pt x="3649" y="150"/>
                  </a:lnTo>
                  <a:lnTo>
                    <a:pt x="3747" y="180"/>
                  </a:lnTo>
                  <a:lnTo>
                    <a:pt x="3838" y="211"/>
                  </a:lnTo>
                  <a:lnTo>
                    <a:pt x="3923" y="246"/>
                  </a:lnTo>
                  <a:lnTo>
                    <a:pt x="4001" y="281"/>
                  </a:lnTo>
                  <a:lnTo>
                    <a:pt x="4072" y="317"/>
                  </a:lnTo>
                  <a:lnTo>
                    <a:pt x="4137" y="355"/>
                  </a:lnTo>
                  <a:lnTo>
                    <a:pt x="4193" y="395"/>
                  </a:lnTo>
                  <a:lnTo>
                    <a:pt x="4242" y="436"/>
                  </a:lnTo>
                  <a:lnTo>
                    <a:pt x="4282" y="479"/>
                  </a:lnTo>
                  <a:lnTo>
                    <a:pt x="4314" y="521"/>
                  </a:lnTo>
                  <a:lnTo>
                    <a:pt x="4337" y="565"/>
                  </a:lnTo>
                  <a:lnTo>
                    <a:pt x="4351" y="611"/>
                  </a:lnTo>
                  <a:lnTo>
                    <a:pt x="4357" y="657"/>
                  </a:lnTo>
                  <a:lnTo>
                    <a:pt x="4351" y="704"/>
                  </a:lnTo>
                  <a:lnTo>
                    <a:pt x="4336" y="751"/>
                  </a:lnTo>
                  <a:lnTo>
                    <a:pt x="4313" y="796"/>
                  </a:lnTo>
                  <a:lnTo>
                    <a:pt x="4278" y="840"/>
                  </a:lnTo>
                  <a:lnTo>
                    <a:pt x="4237" y="882"/>
                  </a:lnTo>
                  <a:lnTo>
                    <a:pt x="4186" y="925"/>
                  </a:lnTo>
                  <a:lnTo>
                    <a:pt x="4126" y="965"/>
                  </a:lnTo>
                  <a:lnTo>
                    <a:pt x="4059" y="1003"/>
                  </a:lnTo>
                  <a:lnTo>
                    <a:pt x="3984" y="1041"/>
                  </a:lnTo>
                  <a:lnTo>
                    <a:pt x="3903" y="1077"/>
                  </a:lnTo>
                  <a:lnTo>
                    <a:pt x="3814" y="1110"/>
                  </a:lnTo>
                  <a:lnTo>
                    <a:pt x="3719" y="1143"/>
                  </a:lnTo>
                  <a:lnTo>
                    <a:pt x="3617" y="1173"/>
                  </a:lnTo>
                  <a:lnTo>
                    <a:pt x="3509" y="1200"/>
                  </a:lnTo>
                  <a:lnTo>
                    <a:pt x="3396" y="1227"/>
                  </a:lnTo>
                  <a:lnTo>
                    <a:pt x="3278" y="1250"/>
                  </a:lnTo>
                  <a:lnTo>
                    <a:pt x="3155" y="1272"/>
                  </a:lnTo>
                  <a:lnTo>
                    <a:pt x="3026" y="1290"/>
                  </a:lnTo>
                  <a:lnTo>
                    <a:pt x="2894" y="1306"/>
                  </a:lnTo>
                  <a:lnTo>
                    <a:pt x="2757" y="1320"/>
                  </a:lnTo>
                  <a:lnTo>
                    <a:pt x="2616" y="1329"/>
                  </a:lnTo>
                  <a:lnTo>
                    <a:pt x="2474" y="1338"/>
                  </a:lnTo>
                  <a:lnTo>
                    <a:pt x="2327" y="1342"/>
                  </a:lnTo>
                  <a:lnTo>
                    <a:pt x="2178" y="1345"/>
                  </a:lnTo>
                  <a:lnTo>
                    <a:pt x="2028" y="1342"/>
                  </a:lnTo>
                  <a:lnTo>
                    <a:pt x="1882" y="1338"/>
                  </a:lnTo>
                  <a:lnTo>
                    <a:pt x="1739" y="1329"/>
                  </a:lnTo>
                  <a:lnTo>
                    <a:pt x="1599" y="1320"/>
                  </a:lnTo>
                  <a:lnTo>
                    <a:pt x="1463" y="1306"/>
                  </a:lnTo>
                  <a:lnTo>
                    <a:pt x="1330" y="1290"/>
                  </a:lnTo>
                  <a:lnTo>
                    <a:pt x="1202" y="1272"/>
                  </a:lnTo>
                  <a:lnTo>
                    <a:pt x="1079" y="1250"/>
                  </a:lnTo>
                  <a:lnTo>
                    <a:pt x="960" y="1227"/>
                  </a:lnTo>
                  <a:lnTo>
                    <a:pt x="847" y="1200"/>
                  </a:lnTo>
                  <a:lnTo>
                    <a:pt x="739" y="1173"/>
                  </a:lnTo>
                  <a:lnTo>
                    <a:pt x="639" y="1143"/>
                  </a:lnTo>
                  <a:lnTo>
                    <a:pt x="542" y="1110"/>
                  </a:lnTo>
                  <a:lnTo>
                    <a:pt x="454" y="1077"/>
                  </a:lnTo>
                  <a:lnTo>
                    <a:pt x="372" y="1041"/>
                  </a:lnTo>
                  <a:lnTo>
                    <a:pt x="298" y="1003"/>
                  </a:lnTo>
                  <a:lnTo>
                    <a:pt x="230" y="965"/>
                  </a:lnTo>
                  <a:lnTo>
                    <a:pt x="171" y="925"/>
                  </a:lnTo>
                  <a:lnTo>
                    <a:pt x="120" y="882"/>
                  </a:lnTo>
                  <a:lnTo>
                    <a:pt x="78" y="840"/>
                  </a:lnTo>
                  <a:lnTo>
                    <a:pt x="44" y="796"/>
                  </a:lnTo>
                  <a:lnTo>
                    <a:pt x="20" y="751"/>
                  </a:lnTo>
                  <a:lnTo>
                    <a:pt x="5" y="704"/>
                  </a:lnTo>
                  <a:lnTo>
                    <a:pt x="0" y="657"/>
                  </a:lnTo>
                  <a:lnTo>
                    <a:pt x="5" y="611"/>
                  </a:lnTo>
                  <a:lnTo>
                    <a:pt x="19" y="565"/>
                  </a:lnTo>
                  <a:lnTo>
                    <a:pt x="42" y="521"/>
                  </a:lnTo>
                  <a:lnTo>
                    <a:pt x="74" y="479"/>
                  </a:lnTo>
                  <a:lnTo>
                    <a:pt x="114" y="436"/>
                  </a:lnTo>
                  <a:lnTo>
                    <a:pt x="162" y="395"/>
                  </a:lnTo>
                  <a:lnTo>
                    <a:pt x="219" y="355"/>
                  </a:lnTo>
                  <a:lnTo>
                    <a:pt x="284" y="317"/>
                  </a:lnTo>
                  <a:lnTo>
                    <a:pt x="354" y="281"/>
                  </a:lnTo>
                  <a:lnTo>
                    <a:pt x="433" y="246"/>
                  </a:lnTo>
                  <a:lnTo>
                    <a:pt x="519" y="213"/>
                  </a:lnTo>
                  <a:lnTo>
                    <a:pt x="610" y="180"/>
                  </a:lnTo>
                  <a:lnTo>
                    <a:pt x="706" y="151"/>
                  </a:lnTo>
                  <a:lnTo>
                    <a:pt x="810" y="122"/>
                  </a:lnTo>
                  <a:lnTo>
                    <a:pt x="917" y="96"/>
                  </a:lnTo>
                  <a:lnTo>
                    <a:pt x="1032" y="73"/>
                  </a:lnTo>
                  <a:lnTo>
                    <a:pt x="1151" y="51"/>
                  </a:lnTo>
                  <a:lnTo>
                    <a:pt x="1274" y="32"/>
                  </a:lnTo>
                  <a:lnTo>
                    <a:pt x="1400" y="15"/>
                  </a:lnTo>
                  <a:lnTo>
                    <a:pt x="1532" y="2"/>
                  </a:lnTo>
                  <a:lnTo>
                    <a:pt x="1587" y="78"/>
                  </a:lnTo>
                  <a:lnTo>
                    <a:pt x="1641" y="152"/>
                  </a:lnTo>
                  <a:lnTo>
                    <a:pt x="1692" y="221"/>
                  </a:lnTo>
                  <a:lnTo>
                    <a:pt x="1740" y="285"/>
                  </a:lnTo>
                  <a:lnTo>
                    <a:pt x="1786" y="344"/>
                  </a:lnTo>
                  <a:lnTo>
                    <a:pt x="1634" y="355"/>
                  </a:lnTo>
                  <a:lnTo>
                    <a:pt x="1492" y="369"/>
                  </a:lnTo>
                  <a:lnTo>
                    <a:pt x="1356" y="386"/>
                  </a:lnTo>
                  <a:lnTo>
                    <a:pt x="1229" y="405"/>
                  </a:lnTo>
                  <a:lnTo>
                    <a:pt x="1111" y="427"/>
                  </a:lnTo>
                  <a:lnTo>
                    <a:pt x="999" y="449"/>
                  </a:lnTo>
                  <a:lnTo>
                    <a:pt x="897" y="473"/>
                  </a:lnTo>
                  <a:lnTo>
                    <a:pt x="803" y="499"/>
                  </a:lnTo>
                  <a:lnTo>
                    <a:pt x="716" y="526"/>
                  </a:lnTo>
                  <a:lnTo>
                    <a:pt x="639" y="552"/>
                  </a:lnTo>
                  <a:lnTo>
                    <a:pt x="570" y="579"/>
                  </a:lnTo>
                  <a:lnTo>
                    <a:pt x="510" y="605"/>
                  </a:lnTo>
                  <a:lnTo>
                    <a:pt x="459" y="631"/>
                  </a:lnTo>
                  <a:lnTo>
                    <a:pt x="416" y="657"/>
                  </a:lnTo>
                  <a:lnTo>
                    <a:pt x="458" y="681"/>
                  </a:lnTo>
                  <a:lnTo>
                    <a:pt x="506" y="707"/>
                  </a:lnTo>
                  <a:lnTo>
                    <a:pt x="563" y="733"/>
                  </a:lnTo>
                  <a:lnTo>
                    <a:pt x="629" y="757"/>
                  </a:lnTo>
                  <a:lnTo>
                    <a:pt x="702" y="783"/>
                  </a:lnTo>
                  <a:lnTo>
                    <a:pt x="784" y="810"/>
                  </a:lnTo>
                  <a:lnTo>
                    <a:pt x="872" y="834"/>
                  </a:lnTo>
                  <a:lnTo>
                    <a:pt x="970" y="859"/>
                  </a:lnTo>
                  <a:lnTo>
                    <a:pt x="1075" y="881"/>
                  </a:lnTo>
                  <a:lnTo>
                    <a:pt x="1187" y="903"/>
                  </a:lnTo>
                  <a:lnTo>
                    <a:pt x="1307" y="922"/>
                  </a:lnTo>
                  <a:lnTo>
                    <a:pt x="1434" y="938"/>
                  </a:lnTo>
                  <a:lnTo>
                    <a:pt x="1567" y="954"/>
                  </a:lnTo>
                  <a:lnTo>
                    <a:pt x="1710" y="966"/>
                  </a:lnTo>
                  <a:lnTo>
                    <a:pt x="1859" y="974"/>
                  </a:lnTo>
                  <a:lnTo>
                    <a:pt x="2015" y="980"/>
                  </a:lnTo>
                  <a:lnTo>
                    <a:pt x="2178" y="982"/>
                  </a:lnTo>
                  <a:lnTo>
                    <a:pt x="2342" y="980"/>
                  </a:lnTo>
                  <a:lnTo>
                    <a:pt x="2498" y="974"/>
                  </a:lnTo>
                  <a:lnTo>
                    <a:pt x="2647" y="966"/>
                  </a:lnTo>
                  <a:lnTo>
                    <a:pt x="2788" y="954"/>
                  </a:lnTo>
                  <a:lnTo>
                    <a:pt x="2923" y="938"/>
                  </a:lnTo>
                  <a:lnTo>
                    <a:pt x="3050" y="922"/>
                  </a:lnTo>
                  <a:lnTo>
                    <a:pt x="3170" y="903"/>
                  </a:lnTo>
                  <a:lnTo>
                    <a:pt x="3282" y="881"/>
                  </a:lnTo>
                  <a:lnTo>
                    <a:pt x="3387" y="859"/>
                  </a:lnTo>
                  <a:lnTo>
                    <a:pt x="3485" y="834"/>
                  </a:lnTo>
                  <a:lnTo>
                    <a:pt x="3573" y="810"/>
                  </a:lnTo>
                  <a:lnTo>
                    <a:pt x="3654" y="783"/>
                  </a:lnTo>
                  <a:lnTo>
                    <a:pt x="3727" y="757"/>
                  </a:lnTo>
                  <a:lnTo>
                    <a:pt x="3794" y="733"/>
                  </a:lnTo>
                  <a:lnTo>
                    <a:pt x="3850" y="707"/>
                  </a:lnTo>
                  <a:lnTo>
                    <a:pt x="3900" y="681"/>
                  </a:lnTo>
                  <a:lnTo>
                    <a:pt x="3940" y="657"/>
                  </a:lnTo>
                  <a:lnTo>
                    <a:pt x="3897" y="631"/>
                  </a:lnTo>
                  <a:lnTo>
                    <a:pt x="3846" y="605"/>
                  </a:lnTo>
                  <a:lnTo>
                    <a:pt x="3787" y="579"/>
                  </a:lnTo>
                  <a:lnTo>
                    <a:pt x="3718" y="552"/>
                  </a:lnTo>
                  <a:lnTo>
                    <a:pt x="3641" y="526"/>
                  </a:lnTo>
                  <a:lnTo>
                    <a:pt x="3554" y="498"/>
                  </a:lnTo>
                  <a:lnTo>
                    <a:pt x="3460" y="473"/>
                  </a:lnTo>
                  <a:lnTo>
                    <a:pt x="3356" y="449"/>
                  </a:lnTo>
                  <a:lnTo>
                    <a:pt x="3246" y="425"/>
                  </a:lnTo>
                  <a:lnTo>
                    <a:pt x="3127" y="405"/>
                  </a:lnTo>
                  <a:lnTo>
                    <a:pt x="2999" y="386"/>
                  </a:lnTo>
                  <a:lnTo>
                    <a:pt x="2863" y="369"/>
                  </a:lnTo>
                  <a:lnTo>
                    <a:pt x="2721" y="355"/>
                  </a:lnTo>
                  <a:lnTo>
                    <a:pt x="2571" y="344"/>
                  </a:lnTo>
                  <a:lnTo>
                    <a:pt x="2615" y="285"/>
                  </a:lnTo>
                  <a:lnTo>
                    <a:pt x="2663" y="221"/>
                  </a:lnTo>
                  <a:lnTo>
                    <a:pt x="2714" y="152"/>
                  </a:lnTo>
                  <a:lnTo>
                    <a:pt x="2768" y="78"/>
                  </a:lnTo>
                  <a:lnTo>
                    <a:pt x="28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1">
            <a:extLst>
              <a:ext uri="{FF2B5EF4-FFF2-40B4-BE49-F238E27FC236}">
                <a16:creationId xmlns:a16="http://schemas.microsoft.com/office/drawing/2014/main" id="{57C880F5-CD89-2E7B-9311-8EC7B4BC7582}"/>
              </a:ext>
            </a:extLst>
          </p:cNvPr>
          <p:cNvGrpSpPr/>
          <p:nvPr/>
        </p:nvGrpSpPr>
        <p:grpSpPr>
          <a:xfrm>
            <a:off x="1862799" y="5032049"/>
            <a:ext cx="4609777" cy="515195"/>
            <a:chOff x="2421330" y="3694320"/>
            <a:chExt cx="4609777" cy="515195"/>
          </a:xfrm>
        </p:grpSpPr>
        <p:sp>
          <p:nvSpPr>
            <p:cNvPr id="27" name="TextBox 22">
              <a:extLst>
                <a:ext uri="{FF2B5EF4-FFF2-40B4-BE49-F238E27FC236}">
                  <a16:creationId xmlns:a16="http://schemas.microsoft.com/office/drawing/2014/main" id="{CB92E79B-4FDA-C7AE-F6B8-83EBA3464934}"/>
                </a:ext>
              </a:extLst>
            </p:cNvPr>
            <p:cNvSpPr txBox="1"/>
            <p:nvPr/>
          </p:nvSpPr>
          <p:spPr>
            <a:xfrm>
              <a:off x="2421330" y="3694320"/>
              <a:ext cx="307318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3">
              <a:extLst>
                <a:ext uri="{FF2B5EF4-FFF2-40B4-BE49-F238E27FC236}">
                  <a16:creationId xmlns:a16="http://schemas.microsoft.com/office/drawing/2014/main" id="{1D1FCF1B-EEC7-58D4-F9DE-A96A1251FABC}"/>
                </a:ext>
              </a:extLst>
            </p:cNvPr>
            <p:cNvSpPr txBox="1"/>
            <p:nvPr/>
          </p:nvSpPr>
          <p:spPr>
            <a:xfrm flipH="1">
              <a:off x="2421330" y="3993815"/>
              <a:ext cx="4609777" cy="2157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pic>
        <p:nvPicPr>
          <p:cNvPr id="35" name="图片占位符 38">
            <a:extLst>
              <a:ext uri="{FF2B5EF4-FFF2-40B4-BE49-F238E27FC236}">
                <a16:creationId xmlns:a16="http://schemas.microsoft.com/office/drawing/2014/main" id="{72684460-5A2C-556F-F7C5-60390933B2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52" b="27052"/>
          <a:stretch/>
        </p:blipFill>
        <p:spPr>
          <a:xfrm>
            <a:off x="1092200" y="1809829"/>
            <a:ext cx="6208121" cy="1850568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2505F839-2104-6BF4-0A98-6C4D4A9D2C5A}"/>
              </a:ext>
            </a:extLst>
          </p:cNvPr>
          <p:cNvGrpSpPr/>
          <p:nvPr/>
        </p:nvGrpSpPr>
        <p:grpSpPr>
          <a:xfrm>
            <a:off x="7789382" y="2424697"/>
            <a:ext cx="2728025" cy="2131629"/>
            <a:chOff x="1574521" y="2646083"/>
            <a:chExt cx="2728025" cy="213162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33EA96-F158-1169-87A0-888015D522DA}"/>
                </a:ext>
              </a:extLst>
            </p:cNvPr>
            <p:cNvSpPr txBox="1"/>
            <p:nvPr/>
          </p:nvSpPr>
          <p:spPr>
            <a:xfrm>
              <a:off x="1574521" y="3327058"/>
              <a:ext cx="2728025" cy="145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72A4AA3-A0F3-6386-E958-42236C011AE8}"/>
                </a:ext>
              </a:extLst>
            </p:cNvPr>
            <p:cNvSpPr txBox="1"/>
            <p:nvPr/>
          </p:nvSpPr>
          <p:spPr>
            <a:xfrm>
              <a:off x="1574521" y="2646083"/>
              <a:ext cx="25021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AA8E7AC-5C34-93E4-FF0F-BFC481EA3C04}"/>
                </a:ext>
              </a:extLst>
            </p:cNvPr>
            <p:cNvSpPr txBox="1"/>
            <p:nvPr/>
          </p:nvSpPr>
          <p:spPr>
            <a:xfrm>
              <a:off x="1574521" y="3008093"/>
              <a:ext cx="223547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55178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B64FF3-D4F0-D93D-D5E4-9143B246824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BA44CA3-6DDA-D36C-5181-63F79F351175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文献论点综述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2D4848-0E30-B12B-096F-726376C91880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5" name="Freeform: Shape 3">
            <a:extLst>
              <a:ext uri="{FF2B5EF4-FFF2-40B4-BE49-F238E27FC236}">
                <a16:creationId xmlns:a16="http://schemas.microsoft.com/office/drawing/2014/main" id="{902DA3F4-6ABC-2F66-2CFE-6F0206B0A8DF}"/>
              </a:ext>
            </a:extLst>
          </p:cNvPr>
          <p:cNvSpPr/>
          <p:nvPr/>
        </p:nvSpPr>
        <p:spPr>
          <a:xfrm>
            <a:off x="3383066" y="4519534"/>
            <a:ext cx="3073052" cy="784964"/>
          </a:xfrm>
          <a:custGeom>
            <a:avLst/>
            <a:gdLst>
              <a:gd name="connsiteX0" fmla="*/ 588723 w 4609578"/>
              <a:gd name="connsiteY0" fmla="*/ 0 h 1177446"/>
              <a:gd name="connsiteX1" fmla="*/ 4020855 w 4609578"/>
              <a:gd name="connsiteY1" fmla="*/ 0 h 1177446"/>
              <a:gd name="connsiteX2" fmla="*/ 4609578 w 4609578"/>
              <a:gd name="connsiteY2" fmla="*/ 588723 h 1177446"/>
              <a:gd name="connsiteX3" fmla="*/ 4020855 w 4609578"/>
              <a:gd name="connsiteY3" fmla="*/ 1177446 h 1177446"/>
              <a:gd name="connsiteX4" fmla="*/ 588723 w 4609578"/>
              <a:gd name="connsiteY4" fmla="*/ 1177446 h 1177446"/>
              <a:gd name="connsiteX5" fmla="*/ 0 w 4609578"/>
              <a:gd name="connsiteY5" fmla="*/ 588723 h 1177446"/>
              <a:gd name="connsiteX6" fmla="*/ 588723 w 4609578"/>
              <a:gd name="connsiteY6" fmla="*/ 0 h 117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09578" h="1177446">
                <a:moveTo>
                  <a:pt x="588723" y="0"/>
                </a:moveTo>
                <a:lnTo>
                  <a:pt x="4020855" y="0"/>
                </a:lnTo>
                <a:cubicBezTo>
                  <a:pt x="4345998" y="0"/>
                  <a:pt x="4609578" y="263580"/>
                  <a:pt x="4609578" y="588723"/>
                </a:cubicBezTo>
                <a:cubicBezTo>
                  <a:pt x="4609578" y="913866"/>
                  <a:pt x="4345998" y="1177446"/>
                  <a:pt x="4020855" y="1177446"/>
                </a:cubicBezTo>
                <a:lnTo>
                  <a:pt x="588723" y="1177446"/>
                </a:lnTo>
                <a:cubicBezTo>
                  <a:pt x="263580" y="1177446"/>
                  <a:pt x="0" y="913866"/>
                  <a:pt x="0" y="588723"/>
                </a:cubicBezTo>
                <a:cubicBezTo>
                  <a:pt x="0" y="263580"/>
                  <a:pt x="263580" y="0"/>
                  <a:pt x="588723" y="0"/>
                </a:cubicBezTo>
                <a:close/>
              </a:path>
            </a:pathLst>
          </a:custGeom>
          <a:solidFill>
            <a:srgbClr val="40A693"/>
          </a:solidFill>
          <a:ln w="254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6" name="Freeform: Shape 4">
            <a:extLst>
              <a:ext uri="{FF2B5EF4-FFF2-40B4-BE49-F238E27FC236}">
                <a16:creationId xmlns:a16="http://schemas.microsoft.com/office/drawing/2014/main" id="{BFC6FCC9-F692-C4D9-C07E-240BC1ADDDAE}"/>
              </a:ext>
            </a:extLst>
          </p:cNvPr>
          <p:cNvSpPr/>
          <p:nvPr/>
        </p:nvSpPr>
        <p:spPr>
          <a:xfrm>
            <a:off x="3837240" y="3229829"/>
            <a:ext cx="2676577" cy="2072453"/>
          </a:xfrm>
          <a:custGeom>
            <a:avLst/>
            <a:gdLst>
              <a:gd name="connsiteX0" fmla="*/ 591344 w 4014866"/>
              <a:gd name="connsiteY0" fmla="*/ 3 h 3108680"/>
              <a:gd name="connsiteX1" fmla="*/ 920030 w 4014866"/>
              <a:gd name="connsiteY1" fmla="*/ 102089 h 3108680"/>
              <a:gd name="connsiteX2" fmla="*/ 3757336 w 4014866"/>
              <a:gd name="connsiteY2" fmla="*/ 2033209 h 3108680"/>
              <a:gd name="connsiteX3" fmla="*/ 3912777 w 4014866"/>
              <a:gd name="connsiteY3" fmla="*/ 2851150 h 3108680"/>
              <a:gd name="connsiteX4" fmla="*/ 3094836 w 4014866"/>
              <a:gd name="connsiteY4" fmla="*/ 3006591 h 3108680"/>
              <a:gd name="connsiteX5" fmla="*/ 257529 w 4014866"/>
              <a:gd name="connsiteY5" fmla="*/ 1075471 h 3108680"/>
              <a:gd name="connsiteX6" fmla="*/ 102089 w 4014866"/>
              <a:gd name="connsiteY6" fmla="*/ 257530 h 3108680"/>
              <a:gd name="connsiteX7" fmla="*/ 591344 w 4014866"/>
              <a:gd name="connsiteY7" fmla="*/ 3 h 310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14866" h="3108680">
                <a:moveTo>
                  <a:pt x="591344" y="3"/>
                </a:moveTo>
                <a:cubicBezTo>
                  <a:pt x="704738" y="394"/>
                  <a:pt x="819233" y="33485"/>
                  <a:pt x="920030" y="102089"/>
                </a:cubicBezTo>
                <a:lnTo>
                  <a:pt x="3757336" y="2033209"/>
                </a:lnTo>
                <a:cubicBezTo>
                  <a:pt x="4026129" y="2216154"/>
                  <a:pt x="4095722" y="2582358"/>
                  <a:pt x="3912777" y="2851150"/>
                </a:cubicBezTo>
                <a:cubicBezTo>
                  <a:pt x="3729832" y="3119943"/>
                  <a:pt x="3363628" y="3189536"/>
                  <a:pt x="3094836" y="3006591"/>
                </a:cubicBezTo>
                <a:lnTo>
                  <a:pt x="257529" y="1075471"/>
                </a:lnTo>
                <a:cubicBezTo>
                  <a:pt x="-11263" y="892527"/>
                  <a:pt x="-80856" y="526322"/>
                  <a:pt x="102089" y="257530"/>
                </a:cubicBezTo>
                <a:cubicBezTo>
                  <a:pt x="216429" y="89534"/>
                  <a:pt x="402355" y="-649"/>
                  <a:pt x="591344" y="3"/>
                </a:cubicBezTo>
                <a:close/>
              </a:path>
            </a:pathLst>
          </a:custGeom>
          <a:solidFill>
            <a:srgbClr val="778495"/>
          </a:solidFill>
          <a:ln w="254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7" name="Freeform: Shape 5">
            <a:extLst>
              <a:ext uri="{FF2B5EF4-FFF2-40B4-BE49-F238E27FC236}">
                <a16:creationId xmlns:a16="http://schemas.microsoft.com/office/drawing/2014/main" id="{894409A7-6F2C-262D-4AC1-56837297D055}"/>
              </a:ext>
            </a:extLst>
          </p:cNvPr>
          <p:cNvSpPr/>
          <p:nvPr/>
        </p:nvSpPr>
        <p:spPr>
          <a:xfrm>
            <a:off x="5084434" y="2348439"/>
            <a:ext cx="1500317" cy="2958634"/>
          </a:xfrm>
          <a:custGeom>
            <a:avLst/>
            <a:gdLst>
              <a:gd name="connsiteX0" fmla="*/ 637014 w 2250476"/>
              <a:gd name="connsiteY0" fmla="*/ 1977 h 4437952"/>
              <a:gd name="connsiteX1" fmla="*/ 1148111 w 2250476"/>
              <a:gd name="connsiteY1" fmla="*/ 404877 h 4437952"/>
              <a:gd name="connsiteX2" fmla="*/ 2220823 w 2250476"/>
              <a:gd name="connsiteY2" fmla="*/ 3665065 h 4437952"/>
              <a:gd name="connsiteX3" fmla="*/ 1845599 w 2250476"/>
              <a:gd name="connsiteY3" fmla="*/ 4408299 h 4437952"/>
              <a:gd name="connsiteX4" fmla="*/ 1102365 w 2250476"/>
              <a:gd name="connsiteY4" fmla="*/ 4033075 h 4437952"/>
              <a:gd name="connsiteX5" fmla="*/ 29653 w 2250476"/>
              <a:gd name="connsiteY5" fmla="*/ 772888 h 4437952"/>
              <a:gd name="connsiteX6" fmla="*/ 404877 w 2250476"/>
              <a:gd name="connsiteY6" fmla="*/ 29654 h 4437952"/>
              <a:gd name="connsiteX7" fmla="*/ 637014 w 2250476"/>
              <a:gd name="connsiteY7" fmla="*/ 1977 h 443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0476" h="4437952">
                <a:moveTo>
                  <a:pt x="637014" y="1977"/>
                </a:moveTo>
                <a:cubicBezTo>
                  <a:pt x="865664" y="20831"/>
                  <a:pt x="1071894" y="173237"/>
                  <a:pt x="1148111" y="404877"/>
                </a:cubicBezTo>
                <a:lnTo>
                  <a:pt x="2220823" y="3665065"/>
                </a:lnTo>
                <a:cubicBezTo>
                  <a:pt x="2322446" y="3973918"/>
                  <a:pt x="2154453" y="4306675"/>
                  <a:pt x="1845599" y="4408299"/>
                </a:cubicBezTo>
                <a:cubicBezTo>
                  <a:pt x="1536745" y="4509922"/>
                  <a:pt x="1203988" y="4341929"/>
                  <a:pt x="1102365" y="4033075"/>
                </a:cubicBezTo>
                <a:lnTo>
                  <a:pt x="29653" y="772888"/>
                </a:lnTo>
                <a:cubicBezTo>
                  <a:pt x="-71970" y="464034"/>
                  <a:pt x="96023" y="131277"/>
                  <a:pt x="404877" y="29654"/>
                </a:cubicBezTo>
                <a:cubicBezTo>
                  <a:pt x="482090" y="4248"/>
                  <a:pt x="560798" y="-4307"/>
                  <a:pt x="637014" y="1977"/>
                </a:cubicBezTo>
                <a:close/>
              </a:path>
            </a:pathLst>
          </a:custGeom>
          <a:solidFill>
            <a:srgbClr val="40A693"/>
          </a:solidFill>
          <a:ln w="254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8" name="Freeform: Shape 6">
            <a:extLst>
              <a:ext uri="{FF2B5EF4-FFF2-40B4-BE49-F238E27FC236}">
                <a16:creationId xmlns:a16="http://schemas.microsoft.com/office/drawing/2014/main" id="{233CB9DF-3DA4-3637-D10A-DB321840DF5A}"/>
              </a:ext>
            </a:extLst>
          </p:cNvPr>
          <p:cNvSpPr/>
          <p:nvPr/>
        </p:nvSpPr>
        <p:spPr>
          <a:xfrm>
            <a:off x="5811793" y="2344206"/>
            <a:ext cx="1500317" cy="2958634"/>
          </a:xfrm>
          <a:custGeom>
            <a:avLst/>
            <a:gdLst>
              <a:gd name="connsiteX0" fmla="*/ 1613462 w 2250476"/>
              <a:gd name="connsiteY0" fmla="*/ 1977 h 4437952"/>
              <a:gd name="connsiteX1" fmla="*/ 1845599 w 2250476"/>
              <a:gd name="connsiteY1" fmla="*/ 29654 h 4437952"/>
              <a:gd name="connsiteX2" fmla="*/ 2220823 w 2250476"/>
              <a:gd name="connsiteY2" fmla="*/ 772888 h 4437952"/>
              <a:gd name="connsiteX3" fmla="*/ 1148111 w 2250476"/>
              <a:gd name="connsiteY3" fmla="*/ 4033075 h 4437952"/>
              <a:gd name="connsiteX4" fmla="*/ 404877 w 2250476"/>
              <a:gd name="connsiteY4" fmla="*/ 4408299 h 4437952"/>
              <a:gd name="connsiteX5" fmla="*/ 29653 w 2250476"/>
              <a:gd name="connsiteY5" fmla="*/ 3665065 h 4437952"/>
              <a:gd name="connsiteX6" fmla="*/ 1102365 w 2250476"/>
              <a:gd name="connsiteY6" fmla="*/ 404877 h 4437952"/>
              <a:gd name="connsiteX7" fmla="*/ 1613462 w 2250476"/>
              <a:gd name="connsiteY7" fmla="*/ 1977 h 4437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0476" h="4437952">
                <a:moveTo>
                  <a:pt x="1613462" y="1977"/>
                </a:moveTo>
                <a:cubicBezTo>
                  <a:pt x="1689678" y="-4307"/>
                  <a:pt x="1768386" y="4248"/>
                  <a:pt x="1845599" y="29654"/>
                </a:cubicBezTo>
                <a:cubicBezTo>
                  <a:pt x="2154453" y="131277"/>
                  <a:pt x="2322446" y="464034"/>
                  <a:pt x="2220823" y="772888"/>
                </a:cubicBezTo>
                <a:lnTo>
                  <a:pt x="1148111" y="4033075"/>
                </a:lnTo>
                <a:cubicBezTo>
                  <a:pt x="1046488" y="4341929"/>
                  <a:pt x="713731" y="4509922"/>
                  <a:pt x="404877" y="4408299"/>
                </a:cubicBezTo>
                <a:cubicBezTo>
                  <a:pt x="96023" y="4306675"/>
                  <a:pt x="-71970" y="3973918"/>
                  <a:pt x="29653" y="3665065"/>
                </a:cubicBezTo>
                <a:lnTo>
                  <a:pt x="1102365" y="404877"/>
                </a:lnTo>
                <a:cubicBezTo>
                  <a:pt x="1178582" y="173237"/>
                  <a:pt x="1384812" y="20831"/>
                  <a:pt x="1613462" y="1977"/>
                </a:cubicBezTo>
                <a:close/>
              </a:path>
            </a:pathLst>
          </a:custGeom>
          <a:solidFill>
            <a:srgbClr val="778495"/>
          </a:solidFill>
          <a:ln w="254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9" name="Freeform: Shape 7">
            <a:extLst>
              <a:ext uri="{FF2B5EF4-FFF2-40B4-BE49-F238E27FC236}">
                <a16:creationId xmlns:a16="http://schemas.microsoft.com/office/drawing/2014/main" id="{958AC124-3757-8B88-8460-71D43F0C1C83}"/>
              </a:ext>
            </a:extLst>
          </p:cNvPr>
          <p:cNvSpPr/>
          <p:nvPr/>
        </p:nvSpPr>
        <p:spPr>
          <a:xfrm>
            <a:off x="5832999" y="3225595"/>
            <a:ext cx="2676577" cy="2072453"/>
          </a:xfrm>
          <a:custGeom>
            <a:avLst/>
            <a:gdLst>
              <a:gd name="connsiteX0" fmla="*/ 3423522 w 4014866"/>
              <a:gd name="connsiteY0" fmla="*/ 3 h 3108680"/>
              <a:gd name="connsiteX1" fmla="*/ 3912777 w 4014866"/>
              <a:gd name="connsiteY1" fmla="*/ 257530 h 3108680"/>
              <a:gd name="connsiteX2" fmla="*/ 3757336 w 4014866"/>
              <a:gd name="connsiteY2" fmla="*/ 1075471 h 3108680"/>
              <a:gd name="connsiteX3" fmla="*/ 920030 w 4014866"/>
              <a:gd name="connsiteY3" fmla="*/ 3006591 h 3108680"/>
              <a:gd name="connsiteX4" fmla="*/ 102089 w 4014866"/>
              <a:gd name="connsiteY4" fmla="*/ 2851150 h 3108680"/>
              <a:gd name="connsiteX5" fmla="*/ 257530 w 4014866"/>
              <a:gd name="connsiteY5" fmla="*/ 2033209 h 3108680"/>
              <a:gd name="connsiteX6" fmla="*/ 3094836 w 4014866"/>
              <a:gd name="connsiteY6" fmla="*/ 102089 h 3108680"/>
              <a:gd name="connsiteX7" fmla="*/ 3423522 w 4014866"/>
              <a:gd name="connsiteY7" fmla="*/ 3 h 310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14866" h="3108680">
                <a:moveTo>
                  <a:pt x="3423522" y="3"/>
                </a:moveTo>
                <a:cubicBezTo>
                  <a:pt x="3612510" y="-649"/>
                  <a:pt x="3798436" y="89534"/>
                  <a:pt x="3912777" y="257530"/>
                </a:cubicBezTo>
                <a:cubicBezTo>
                  <a:pt x="4095722" y="526322"/>
                  <a:pt x="4026129" y="892527"/>
                  <a:pt x="3757336" y="1075471"/>
                </a:cubicBezTo>
                <a:lnTo>
                  <a:pt x="920030" y="3006591"/>
                </a:lnTo>
                <a:cubicBezTo>
                  <a:pt x="651238" y="3189536"/>
                  <a:pt x="285034" y="3119943"/>
                  <a:pt x="102089" y="2851150"/>
                </a:cubicBezTo>
                <a:cubicBezTo>
                  <a:pt x="-80856" y="2582358"/>
                  <a:pt x="-11263" y="2216154"/>
                  <a:pt x="257530" y="2033209"/>
                </a:cubicBezTo>
                <a:lnTo>
                  <a:pt x="3094836" y="102089"/>
                </a:lnTo>
                <a:cubicBezTo>
                  <a:pt x="3195633" y="33485"/>
                  <a:pt x="3310129" y="394"/>
                  <a:pt x="3423522" y="3"/>
                </a:cubicBezTo>
                <a:close/>
              </a:path>
            </a:pathLst>
          </a:custGeom>
          <a:solidFill>
            <a:srgbClr val="40A693"/>
          </a:solidFill>
          <a:ln w="254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10" name="Freeform: Shape 8">
            <a:extLst>
              <a:ext uri="{FF2B5EF4-FFF2-40B4-BE49-F238E27FC236}">
                <a16:creationId xmlns:a16="http://schemas.microsoft.com/office/drawing/2014/main" id="{7B7DD49C-6CF9-E61E-A4A9-D3F08E621B28}"/>
              </a:ext>
            </a:extLst>
          </p:cNvPr>
          <p:cNvSpPr/>
          <p:nvPr/>
        </p:nvSpPr>
        <p:spPr>
          <a:xfrm>
            <a:off x="5735883" y="4528573"/>
            <a:ext cx="3073052" cy="784964"/>
          </a:xfrm>
          <a:custGeom>
            <a:avLst/>
            <a:gdLst>
              <a:gd name="connsiteX0" fmla="*/ 588723 w 4609578"/>
              <a:gd name="connsiteY0" fmla="*/ 0 h 1177446"/>
              <a:gd name="connsiteX1" fmla="*/ 4020855 w 4609578"/>
              <a:gd name="connsiteY1" fmla="*/ 0 h 1177446"/>
              <a:gd name="connsiteX2" fmla="*/ 4609578 w 4609578"/>
              <a:gd name="connsiteY2" fmla="*/ 588723 h 1177446"/>
              <a:gd name="connsiteX3" fmla="*/ 4020855 w 4609578"/>
              <a:gd name="connsiteY3" fmla="*/ 1177446 h 1177446"/>
              <a:gd name="connsiteX4" fmla="*/ 588723 w 4609578"/>
              <a:gd name="connsiteY4" fmla="*/ 1177446 h 1177446"/>
              <a:gd name="connsiteX5" fmla="*/ 0 w 4609578"/>
              <a:gd name="connsiteY5" fmla="*/ 588723 h 1177446"/>
              <a:gd name="connsiteX6" fmla="*/ 588723 w 4609578"/>
              <a:gd name="connsiteY6" fmla="*/ 0 h 117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09578" h="1177446">
                <a:moveTo>
                  <a:pt x="588723" y="0"/>
                </a:moveTo>
                <a:lnTo>
                  <a:pt x="4020855" y="0"/>
                </a:lnTo>
                <a:cubicBezTo>
                  <a:pt x="4345998" y="0"/>
                  <a:pt x="4609578" y="263580"/>
                  <a:pt x="4609578" y="588723"/>
                </a:cubicBezTo>
                <a:cubicBezTo>
                  <a:pt x="4609578" y="913866"/>
                  <a:pt x="4345998" y="1177446"/>
                  <a:pt x="4020855" y="1177446"/>
                </a:cubicBezTo>
                <a:lnTo>
                  <a:pt x="588723" y="1177446"/>
                </a:lnTo>
                <a:cubicBezTo>
                  <a:pt x="263580" y="1177446"/>
                  <a:pt x="0" y="913866"/>
                  <a:pt x="0" y="588723"/>
                </a:cubicBezTo>
                <a:cubicBezTo>
                  <a:pt x="0" y="263580"/>
                  <a:pt x="263580" y="0"/>
                  <a:pt x="588723" y="0"/>
                </a:cubicBezTo>
                <a:close/>
              </a:path>
            </a:pathLst>
          </a:custGeom>
          <a:solidFill>
            <a:srgbClr val="778495"/>
          </a:solidFill>
          <a:ln w="25400" cap="rnd">
            <a:noFill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14" name="任意多边形 5">
            <a:extLst>
              <a:ext uri="{FF2B5EF4-FFF2-40B4-BE49-F238E27FC236}">
                <a16:creationId xmlns:a16="http://schemas.microsoft.com/office/drawing/2014/main" id="{E8096E98-3A4C-3AF7-4280-3A6CFA4EA8B6}"/>
              </a:ext>
            </a:extLst>
          </p:cNvPr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3602497" y="4768654"/>
            <a:ext cx="327618" cy="304800"/>
          </a:xfrm>
          <a:custGeom>
            <a:avLst/>
            <a:gdLst>
              <a:gd name="T0" fmla="*/ 1402 w 1555"/>
              <a:gd name="T1" fmla="*/ 196 h 1460"/>
              <a:gd name="T2" fmla="*/ 375 w 1555"/>
              <a:gd name="T3" fmla="*/ 217 h 1460"/>
              <a:gd name="T4" fmla="*/ 264 w 1555"/>
              <a:gd name="T5" fmla="*/ 0 h 1460"/>
              <a:gd name="T6" fmla="*/ 0 w 1555"/>
              <a:gd name="T7" fmla="*/ 49 h 1460"/>
              <a:gd name="T8" fmla="*/ 49 w 1555"/>
              <a:gd name="T9" fmla="*/ 104 h 1460"/>
              <a:gd name="T10" fmla="*/ 328 w 1555"/>
              <a:gd name="T11" fmla="*/ 437 h 1460"/>
              <a:gd name="T12" fmla="*/ 330 w 1555"/>
              <a:gd name="T13" fmla="*/ 1063 h 1460"/>
              <a:gd name="T14" fmla="*/ 479 w 1555"/>
              <a:gd name="T15" fmla="*/ 1301 h 1460"/>
              <a:gd name="T16" fmla="*/ 811 w 1555"/>
              <a:gd name="T17" fmla="*/ 1287 h 1460"/>
              <a:gd name="T18" fmla="*/ 996 w 1555"/>
              <a:gd name="T19" fmla="*/ 1232 h 1460"/>
              <a:gd name="T20" fmla="*/ 1141 w 1555"/>
              <a:gd name="T21" fmla="*/ 1453 h 1460"/>
              <a:gd name="T22" fmla="*/ 1151 w 1555"/>
              <a:gd name="T23" fmla="*/ 1121 h 1460"/>
              <a:gd name="T24" fmla="*/ 441 w 1555"/>
              <a:gd name="T25" fmla="*/ 1065 h 1460"/>
              <a:gd name="T26" fmla="*/ 1275 w 1555"/>
              <a:gd name="T27" fmla="*/ 1004 h 1460"/>
              <a:gd name="T28" fmla="*/ 1543 w 1555"/>
              <a:gd name="T29" fmla="*/ 375 h 1460"/>
              <a:gd name="T30" fmla="*/ 1154 w 1555"/>
              <a:gd name="T31" fmla="*/ 1232 h 1460"/>
              <a:gd name="T32" fmla="*/ 1154 w 1555"/>
              <a:gd name="T33" fmla="*/ 1342 h 1460"/>
              <a:gd name="T34" fmla="*/ 1154 w 1555"/>
              <a:gd name="T35" fmla="*/ 1232 h 1460"/>
              <a:gd name="T36" fmla="*/ 700 w 1555"/>
              <a:gd name="T37" fmla="*/ 1287 h 1460"/>
              <a:gd name="T38" fmla="*/ 590 w 1555"/>
              <a:gd name="T39" fmla="*/ 1287 h 1460"/>
              <a:gd name="T40" fmla="*/ 444 w 1555"/>
              <a:gd name="T41" fmla="*/ 437 h 1460"/>
              <a:gd name="T42" fmla="*/ 425 w 1555"/>
              <a:gd name="T43" fmla="*/ 320 h 1460"/>
              <a:gd name="T44" fmla="*/ 555 w 1555"/>
              <a:gd name="T45" fmla="*/ 308 h 1460"/>
              <a:gd name="T46" fmla="*/ 444 w 1555"/>
              <a:gd name="T47" fmla="*/ 437 h 1460"/>
              <a:gd name="T48" fmla="*/ 607 w 1555"/>
              <a:gd name="T49" fmla="*/ 548 h 1460"/>
              <a:gd name="T50" fmla="*/ 509 w 1555"/>
              <a:gd name="T51" fmla="*/ 668 h 1460"/>
              <a:gd name="T52" fmla="*/ 597 w 1555"/>
              <a:gd name="T53" fmla="*/ 892 h 1460"/>
              <a:gd name="T54" fmla="*/ 540 w 1555"/>
              <a:gd name="T55" fmla="*/ 779 h 1460"/>
              <a:gd name="T56" fmla="*/ 683 w 1555"/>
              <a:gd name="T57" fmla="*/ 892 h 1460"/>
              <a:gd name="T58" fmla="*/ 876 w 1555"/>
              <a:gd name="T59" fmla="*/ 892 h 1460"/>
              <a:gd name="T60" fmla="*/ 772 w 1555"/>
              <a:gd name="T61" fmla="*/ 779 h 1460"/>
              <a:gd name="T62" fmla="*/ 875 w 1555"/>
              <a:gd name="T63" fmla="*/ 892 h 1460"/>
              <a:gd name="T64" fmla="*/ 876 w 1555"/>
              <a:gd name="T65" fmla="*/ 668 h 1460"/>
              <a:gd name="T66" fmla="*/ 721 w 1555"/>
              <a:gd name="T67" fmla="*/ 548 h 1460"/>
              <a:gd name="T68" fmla="*/ 876 w 1555"/>
              <a:gd name="T69" fmla="*/ 668 h 1460"/>
              <a:gd name="T70" fmla="*/ 697 w 1555"/>
              <a:gd name="T71" fmla="*/ 437 h 1460"/>
              <a:gd name="T72" fmla="*/ 876 w 1555"/>
              <a:gd name="T73" fmla="*/ 307 h 1460"/>
              <a:gd name="T74" fmla="*/ 1075 w 1555"/>
              <a:gd name="T75" fmla="*/ 892 h 1460"/>
              <a:gd name="T76" fmla="*/ 987 w 1555"/>
              <a:gd name="T77" fmla="*/ 779 h 1460"/>
              <a:gd name="T78" fmla="*/ 1075 w 1555"/>
              <a:gd name="T79" fmla="*/ 892 h 1460"/>
              <a:gd name="T80" fmla="*/ 987 w 1555"/>
              <a:gd name="T81" fmla="*/ 668 h 1460"/>
              <a:gd name="T82" fmla="*/ 1148 w 1555"/>
              <a:gd name="T83" fmla="*/ 548 h 1460"/>
              <a:gd name="T84" fmla="*/ 987 w 1555"/>
              <a:gd name="T85" fmla="*/ 437 h 1460"/>
              <a:gd name="T86" fmla="*/ 1198 w 1555"/>
              <a:gd name="T87" fmla="*/ 307 h 1460"/>
              <a:gd name="T88" fmla="*/ 987 w 1555"/>
              <a:gd name="T89" fmla="*/ 437 h 1460"/>
              <a:gd name="T90" fmla="*/ 1275 w 1555"/>
              <a:gd name="T91" fmla="*/ 893 h 1460"/>
              <a:gd name="T92" fmla="*/ 1213 w 1555"/>
              <a:gd name="T93" fmla="*/ 780 h 1460"/>
              <a:gd name="T94" fmla="*/ 1306 w 1555"/>
              <a:gd name="T95" fmla="*/ 868 h 1460"/>
              <a:gd name="T96" fmla="*/ 1236 w 1555"/>
              <a:gd name="T97" fmla="*/ 668 h 1460"/>
              <a:gd name="T98" fmla="*/ 1386 w 1555"/>
              <a:gd name="T99" fmla="*/ 548 h 1460"/>
              <a:gd name="T100" fmla="*/ 1435 w 1555"/>
              <a:gd name="T101" fmla="*/ 347 h 1460"/>
              <a:gd name="T102" fmla="*/ 1285 w 1555"/>
              <a:gd name="T103" fmla="*/ 436 h 1460"/>
              <a:gd name="T104" fmla="*/ 1404 w 1555"/>
              <a:gd name="T105" fmla="*/ 307 h 1460"/>
              <a:gd name="T106" fmla="*/ 1435 w 1555"/>
              <a:gd name="T107" fmla="*/ 347 h 1460"/>
              <a:gd name="T108" fmla="*/ 1435 w 1555"/>
              <a:gd name="T109" fmla="*/ 347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55" h="1460">
                <a:moveTo>
                  <a:pt x="1516" y="249"/>
                </a:moveTo>
                <a:cubicBezTo>
                  <a:pt x="1488" y="215"/>
                  <a:pt x="1445" y="196"/>
                  <a:pt x="1402" y="196"/>
                </a:cubicBezTo>
                <a:cubicBezTo>
                  <a:pt x="450" y="196"/>
                  <a:pt x="450" y="196"/>
                  <a:pt x="450" y="196"/>
                </a:cubicBezTo>
                <a:cubicBezTo>
                  <a:pt x="423" y="196"/>
                  <a:pt x="397" y="204"/>
                  <a:pt x="375" y="217"/>
                </a:cubicBezTo>
                <a:cubicBezTo>
                  <a:pt x="326" y="48"/>
                  <a:pt x="326" y="48"/>
                  <a:pt x="326" y="48"/>
                </a:cubicBezTo>
                <a:cubicBezTo>
                  <a:pt x="318" y="20"/>
                  <a:pt x="293" y="0"/>
                  <a:pt x="264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81"/>
                  <a:pt x="22" y="104"/>
                  <a:pt x="49" y="104"/>
                </a:cubicBezTo>
                <a:cubicBezTo>
                  <a:pt x="234" y="104"/>
                  <a:pt x="234" y="104"/>
                  <a:pt x="234" y="104"/>
                </a:cubicBezTo>
                <a:cubicBezTo>
                  <a:pt x="328" y="437"/>
                  <a:pt x="328" y="437"/>
                  <a:pt x="328" y="437"/>
                </a:cubicBezTo>
                <a:cubicBezTo>
                  <a:pt x="458" y="898"/>
                  <a:pt x="458" y="898"/>
                  <a:pt x="458" y="898"/>
                </a:cubicBezTo>
                <a:cubicBezTo>
                  <a:pt x="384" y="916"/>
                  <a:pt x="330" y="983"/>
                  <a:pt x="330" y="1063"/>
                </a:cubicBezTo>
                <a:cubicBezTo>
                  <a:pt x="330" y="1152"/>
                  <a:pt x="400" y="1226"/>
                  <a:pt x="488" y="1232"/>
                </a:cubicBezTo>
                <a:cubicBezTo>
                  <a:pt x="481" y="1253"/>
                  <a:pt x="477" y="1277"/>
                  <a:pt x="479" y="1301"/>
                </a:cubicBezTo>
                <a:cubicBezTo>
                  <a:pt x="486" y="1382"/>
                  <a:pt x="552" y="1448"/>
                  <a:pt x="633" y="1453"/>
                </a:cubicBezTo>
                <a:cubicBezTo>
                  <a:pt x="730" y="1460"/>
                  <a:pt x="811" y="1383"/>
                  <a:pt x="811" y="1287"/>
                </a:cubicBezTo>
                <a:cubicBezTo>
                  <a:pt x="811" y="1268"/>
                  <a:pt x="808" y="1250"/>
                  <a:pt x="802" y="1232"/>
                </a:cubicBezTo>
                <a:cubicBezTo>
                  <a:pt x="996" y="1232"/>
                  <a:pt x="996" y="1232"/>
                  <a:pt x="996" y="1232"/>
                </a:cubicBezTo>
                <a:cubicBezTo>
                  <a:pt x="988" y="1255"/>
                  <a:pt x="985" y="1280"/>
                  <a:pt x="988" y="1306"/>
                </a:cubicBezTo>
                <a:cubicBezTo>
                  <a:pt x="997" y="1385"/>
                  <a:pt x="1062" y="1447"/>
                  <a:pt x="1141" y="1453"/>
                </a:cubicBezTo>
                <a:cubicBezTo>
                  <a:pt x="1238" y="1460"/>
                  <a:pt x="1320" y="1383"/>
                  <a:pt x="1320" y="1287"/>
                </a:cubicBezTo>
                <a:cubicBezTo>
                  <a:pt x="1320" y="1195"/>
                  <a:pt x="1243" y="1121"/>
                  <a:pt x="1151" y="1121"/>
                </a:cubicBezTo>
                <a:cubicBezTo>
                  <a:pt x="501" y="1121"/>
                  <a:pt x="501" y="1121"/>
                  <a:pt x="501" y="1121"/>
                </a:cubicBezTo>
                <a:cubicBezTo>
                  <a:pt x="469" y="1121"/>
                  <a:pt x="442" y="1096"/>
                  <a:pt x="441" y="1065"/>
                </a:cubicBezTo>
                <a:cubicBezTo>
                  <a:pt x="440" y="1032"/>
                  <a:pt x="466" y="1004"/>
                  <a:pt x="499" y="1004"/>
                </a:cubicBezTo>
                <a:cubicBezTo>
                  <a:pt x="1275" y="1004"/>
                  <a:pt x="1275" y="1004"/>
                  <a:pt x="1275" y="1004"/>
                </a:cubicBezTo>
                <a:cubicBezTo>
                  <a:pt x="1340" y="1004"/>
                  <a:pt x="1398" y="959"/>
                  <a:pt x="1414" y="895"/>
                </a:cubicBezTo>
                <a:cubicBezTo>
                  <a:pt x="1543" y="375"/>
                  <a:pt x="1543" y="375"/>
                  <a:pt x="1543" y="375"/>
                </a:cubicBezTo>
                <a:cubicBezTo>
                  <a:pt x="1555" y="330"/>
                  <a:pt x="1544" y="284"/>
                  <a:pt x="1516" y="249"/>
                </a:cubicBezTo>
                <a:close/>
                <a:moveTo>
                  <a:pt x="1154" y="1232"/>
                </a:moveTo>
                <a:cubicBezTo>
                  <a:pt x="1184" y="1232"/>
                  <a:pt x="1208" y="1257"/>
                  <a:pt x="1208" y="1287"/>
                </a:cubicBezTo>
                <a:cubicBezTo>
                  <a:pt x="1208" y="1317"/>
                  <a:pt x="1184" y="1342"/>
                  <a:pt x="1154" y="1342"/>
                </a:cubicBezTo>
                <a:cubicBezTo>
                  <a:pt x="1124" y="1342"/>
                  <a:pt x="1099" y="1317"/>
                  <a:pt x="1099" y="1287"/>
                </a:cubicBezTo>
                <a:cubicBezTo>
                  <a:pt x="1099" y="1257"/>
                  <a:pt x="1123" y="1232"/>
                  <a:pt x="1154" y="1232"/>
                </a:cubicBezTo>
                <a:close/>
                <a:moveTo>
                  <a:pt x="645" y="1232"/>
                </a:moveTo>
                <a:cubicBezTo>
                  <a:pt x="675" y="1232"/>
                  <a:pt x="700" y="1257"/>
                  <a:pt x="700" y="1287"/>
                </a:cubicBezTo>
                <a:cubicBezTo>
                  <a:pt x="700" y="1317"/>
                  <a:pt x="675" y="1342"/>
                  <a:pt x="645" y="1342"/>
                </a:cubicBezTo>
                <a:cubicBezTo>
                  <a:pt x="615" y="1342"/>
                  <a:pt x="590" y="1317"/>
                  <a:pt x="590" y="1287"/>
                </a:cubicBezTo>
                <a:cubicBezTo>
                  <a:pt x="590" y="1257"/>
                  <a:pt x="615" y="1232"/>
                  <a:pt x="645" y="1232"/>
                </a:cubicBezTo>
                <a:close/>
                <a:moveTo>
                  <a:pt x="444" y="437"/>
                </a:moveTo>
                <a:cubicBezTo>
                  <a:pt x="419" y="349"/>
                  <a:pt x="419" y="349"/>
                  <a:pt x="419" y="349"/>
                </a:cubicBezTo>
                <a:cubicBezTo>
                  <a:pt x="415" y="335"/>
                  <a:pt x="421" y="325"/>
                  <a:pt x="425" y="320"/>
                </a:cubicBezTo>
                <a:cubicBezTo>
                  <a:pt x="428" y="316"/>
                  <a:pt x="436" y="308"/>
                  <a:pt x="450" y="308"/>
                </a:cubicBezTo>
                <a:cubicBezTo>
                  <a:pt x="555" y="308"/>
                  <a:pt x="555" y="308"/>
                  <a:pt x="555" y="308"/>
                </a:cubicBezTo>
                <a:cubicBezTo>
                  <a:pt x="583" y="437"/>
                  <a:pt x="583" y="437"/>
                  <a:pt x="583" y="437"/>
                </a:cubicBezTo>
                <a:cubicBezTo>
                  <a:pt x="444" y="437"/>
                  <a:pt x="444" y="437"/>
                  <a:pt x="444" y="437"/>
                </a:cubicBezTo>
                <a:close/>
                <a:moveTo>
                  <a:pt x="476" y="548"/>
                </a:moveTo>
                <a:cubicBezTo>
                  <a:pt x="607" y="548"/>
                  <a:pt x="607" y="548"/>
                  <a:pt x="607" y="548"/>
                </a:cubicBezTo>
                <a:cubicBezTo>
                  <a:pt x="634" y="668"/>
                  <a:pt x="634" y="668"/>
                  <a:pt x="634" y="668"/>
                </a:cubicBezTo>
                <a:cubicBezTo>
                  <a:pt x="509" y="668"/>
                  <a:pt x="509" y="668"/>
                  <a:pt x="509" y="668"/>
                </a:cubicBezTo>
                <a:lnTo>
                  <a:pt x="476" y="548"/>
                </a:lnTo>
                <a:close/>
                <a:moveTo>
                  <a:pt x="597" y="892"/>
                </a:moveTo>
                <a:cubicBezTo>
                  <a:pt x="582" y="892"/>
                  <a:pt x="570" y="883"/>
                  <a:pt x="566" y="869"/>
                </a:cubicBezTo>
                <a:cubicBezTo>
                  <a:pt x="540" y="779"/>
                  <a:pt x="540" y="779"/>
                  <a:pt x="540" y="779"/>
                </a:cubicBezTo>
                <a:cubicBezTo>
                  <a:pt x="658" y="779"/>
                  <a:pt x="658" y="779"/>
                  <a:pt x="658" y="779"/>
                </a:cubicBezTo>
                <a:cubicBezTo>
                  <a:pt x="683" y="892"/>
                  <a:pt x="683" y="892"/>
                  <a:pt x="683" y="892"/>
                </a:cubicBezTo>
                <a:cubicBezTo>
                  <a:pt x="597" y="892"/>
                  <a:pt x="597" y="892"/>
                  <a:pt x="597" y="892"/>
                </a:cubicBezTo>
                <a:close/>
                <a:moveTo>
                  <a:pt x="876" y="892"/>
                </a:moveTo>
                <a:cubicBezTo>
                  <a:pt x="797" y="892"/>
                  <a:pt x="797" y="892"/>
                  <a:pt x="797" y="892"/>
                </a:cubicBezTo>
                <a:cubicBezTo>
                  <a:pt x="772" y="779"/>
                  <a:pt x="772" y="779"/>
                  <a:pt x="772" y="779"/>
                </a:cubicBezTo>
                <a:cubicBezTo>
                  <a:pt x="875" y="779"/>
                  <a:pt x="875" y="779"/>
                  <a:pt x="875" y="779"/>
                </a:cubicBezTo>
                <a:cubicBezTo>
                  <a:pt x="875" y="892"/>
                  <a:pt x="875" y="892"/>
                  <a:pt x="875" y="892"/>
                </a:cubicBezTo>
                <a:lnTo>
                  <a:pt x="876" y="892"/>
                </a:lnTo>
                <a:close/>
                <a:moveTo>
                  <a:pt x="876" y="668"/>
                </a:moveTo>
                <a:cubicBezTo>
                  <a:pt x="748" y="668"/>
                  <a:pt x="748" y="668"/>
                  <a:pt x="748" y="668"/>
                </a:cubicBezTo>
                <a:cubicBezTo>
                  <a:pt x="721" y="548"/>
                  <a:pt x="721" y="548"/>
                  <a:pt x="721" y="548"/>
                </a:cubicBezTo>
                <a:cubicBezTo>
                  <a:pt x="876" y="548"/>
                  <a:pt x="876" y="548"/>
                  <a:pt x="876" y="548"/>
                </a:cubicBezTo>
                <a:lnTo>
                  <a:pt x="876" y="668"/>
                </a:lnTo>
                <a:close/>
                <a:moveTo>
                  <a:pt x="876" y="437"/>
                </a:moveTo>
                <a:cubicBezTo>
                  <a:pt x="697" y="437"/>
                  <a:pt x="697" y="437"/>
                  <a:pt x="697" y="437"/>
                </a:cubicBezTo>
                <a:cubicBezTo>
                  <a:pt x="668" y="307"/>
                  <a:pt x="668" y="307"/>
                  <a:pt x="668" y="307"/>
                </a:cubicBezTo>
                <a:cubicBezTo>
                  <a:pt x="876" y="307"/>
                  <a:pt x="876" y="307"/>
                  <a:pt x="876" y="307"/>
                </a:cubicBezTo>
                <a:lnTo>
                  <a:pt x="876" y="437"/>
                </a:lnTo>
                <a:close/>
                <a:moveTo>
                  <a:pt x="1075" y="892"/>
                </a:moveTo>
                <a:cubicBezTo>
                  <a:pt x="987" y="892"/>
                  <a:pt x="987" y="892"/>
                  <a:pt x="987" y="892"/>
                </a:cubicBezTo>
                <a:cubicBezTo>
                  <a:pt x="987" y="779"/>
                  <a:pt x="987" y="779"/>
                  <a:pt x="987" y="779"/>
                </a:cubicBezTo>
                <a:cubicBezTo>
                  <a:pt x="1099" y="779"/>
                  <a:pt x="1099" y="779"/>
                  <a:pt x="1099" y="779"/>
                </a:cubicBezTo>
                <a:lnTo>
                  <a:pt x="1075" y="892"/>
                </a:lnTo>
                <a:close/>
                <a:moveTo>
                  <a:pt x="1123" y="668"/>
                </a:moveTo>
                <a:cubicBezTo>
                  <a:pt x="987" y="668"/>
                  <a:pt x="987" y="668"/>
                  <a:pt x="987" y="668"/>
                </a:cubicBezTo>
                <a:cubicBezTo>
                  <a:pt x="987" y="548"/>
                  <a:pt x="987" y="548"/>
                  <a:pt x="987" y="548"/>
                </a:cubicBezTo>
                <a:cubicBezTo>
                  <a:pt x="1148" y="548"/>
                  <a:pt x="1148" y="548"/>
                  <a:pt x="1148" y="548"/>
                </a:cubicBezTo>
                <a:lnTo>
                  <a:pt x="1123" y="668"/>
                </a:lnTo>
                <a:close/>
                <a:moveTo>
                  <a:pt x="987" y="437"/>
                </a:moveTo>
                <a:cubicBezTo>
                  <a:pt x="987" y="307"/>
                  <a:pt x="987" y="307"/>
                  <a:pt x="987" y="307"/>
                </a:cubicBezTo>
                <a:cubicBezTo>
                  <a:pt x="1198" y="307"/>
                  <a:pt x="1198" y="307"/>
                  <a:pt x="1198" y="307"/>
                </a:cubicBezTo>
                <a:cubicBezTo>
                  <a:pt x="1171" y="437"/>
                  <a:pt x="1171" y="437"/>
                  <a:pt x="1171" y="437"/>
                </a:cubicBezTo>
                <a:lnTo>
                  <a:pt x="987" y="437"/>
                </a:lnTo>
                <a:close/>
                <a:moveTo>
                  <a:pt x="1306" y="868"/>
                </a:moveTo>
                <a:cubicBezTo>
                  <a:pt x="1303" y="882"/>
                  <a:pt x="1290" y="893"/>
                  <a:pt x="1275" y="893"/>
                </a:cubicBezTo>
                <a:cubicBezTo>
                  <a:pt x="1189" y="893"/>
                  <a:pt x="1189" y="893"/>
                  <a:pt x="1189" y="893"/>
                </a:cubicBezTo>
                <a:cubicBezTo>
                  <a:pt x="1213" y="780"/>
                  <a:pt x="1213" y="780"/>
                  <a:pt x="1213" y="780"/>
                </a:cubicBezTo>
                <a:cubicBezTo>
                  <a:pt x="1328" y="780"/>
                  <a:pt x="1328" y="780"/>
                  <a:pt x="1328" y="780"/>
                </a:cubicBezTo>
                <a:lnTo>
                  <a:pt x="1306" y="868"/>
                </a:lnTo>
                <a:close/>
                <a:moveTo>
                  <a:pt x="1356" y="668"/>
                </a:moveTo>
                <a:cubicBezTo>
                  <a:pt x="1236" y="668"/>
                  <a:pt x="1236" y="668"/>
                  <a:pt x="1236" y="668"/>
                </a:cubicBezTo>
                <a:cubicBezTo>
                  <a:pt x="1262" y="548"/>
                  <a:pt x="1262" y="548"/>
                  <a:pt x="1262" y="548"/>
                </a:cubicBezTo>
                <a:cubicBezTo>
                  <a:pt x="1386" y="548"/>
                  <a:pt x="1386" y="548"/>
                  <a:pt x="1386" y="548"/>
                </a:cubicBezTo>
                <a:lnTo>
                  <a:pt x="1356" y="668"/>
                </a:lnTo>
                <a:close/>
                <a:moveTo>
                  <a:pt x="1435" y="347"/>
                </a:moveTo>
                <a:cubicBezTo>
                  <a:pt x="1413" y="436"/>
                  <a:pt x="1413" y="436"/>
                  <a:pt x="1413" y="436"/>
                </a:cubicBezTo>
                <a:cubicBezTo>
                  <a:pt x="1285" y="436"/>
                  <a:pt x="1285" y="436"/>
                  <a:pt x="1285" y="436"/>
                </a:cubicBezTo>
                <a:cubicBezTo>
                  <a:pt x="1312" y="307"/>
                  <a:pt x="1312" y="307"/>
                  <a:pt x="1312" y="307"/>
                </a:cubicBezTo>
                <a:cubicBezTo>
                  <a:pt x="1404" y="307"/>
                  <a:pt x="1404" y="307"/>
                  <a:pt x="1404" y="307"/>
                </a:cubicBezTo>
                <a:cubicBezTo>
                  <a:pt x="1418" y="307"/>
                  <a:pt x="1426" y="315"/>
                  <a:pt x="1429" y="320"/>
                </a:cubicBezTo>
                <a:cubicBezTo>
                  <a:pt x="1433" y="324"/>
                  <a:pt x="1439" y="334"/>
                  <a:pt x="1435" y="347"/>
                </a:cubicBezTo>
                <a:close/>
                <a:moveTo>
                  <a:pt x="1435" y="347"/>
                </a:moveTo>
                <a:cubicBezTo>
                  <a:pt x="1435" y="347"/>
                  <a:pt x="1435" y="347"/>
                  <a:pt x="1435" y="34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15" name="Freeform 20">
            <a:extLst>
              <a:ext uri="{FF2B5EF4-FFF2-40B4-BE49-F238E27FC236}">
                <a16:creationId xmlns:a16="http://schemas.microsoft.com/office/drawing/2014/main" id="{03F145B1-B5EB-2038-54C0-1C7D8350D707}"/>
              </a:ext>
            </a:extLst>
          </p:cNvPr>
          <p:cNvSpPr>
            <a:spLocks noEditPoints="1"/>
          </p:cNvSpPr>
          <p:nvPr/>
        </p:nvSpPr>
        <p:spPr bwMode="auto">
          <a:xfrm>
            <a:off x="4047417" y="3465861"/>
            <a:ext cx="333962" cy="250005"/>
          </a:xfrm>
          <a:custGeom>
            <a:avLst/>
            <a:gdLst>
              <a:gd name="T0" fmla="*/ 1067 w 1165"/>
              <a:gd name="T1" fmla="*/ 0 h 881"/>
              <a:gd name="T2" fmla="*/ 98 w 1165"/>
              <a:gd name="T3" fmla="*/ 0 h 881"/>
              <a:gd name="T4" fmla="*/ 0 w 1165"/>
              <a:gd name="T5" fmla="*/ 98 h 881"/>
              <a:gd name="T6" fmla="*/ 0 w 1165"/>
              <a:gd name="T7" fmla="*/ 783 h 881"/>
              <a:gd name="T8" fmla="*/ 98 w 1165"/>
              <a:gd name="T9" fmla="*/ 881 h 881"/>
              <a:gd name="T10" fmla="*/ 228 w 1165"/>
              <a:gd name="T11" fmla="*/ 881 h 881"/>
              <a:gd name="T12" fmla="*/ 223 w 1165"/>
              <a:gd name="T13" fmla="*/ 823 h 881"/>
              <a:gd name="T14" fmla="*/ 229 w 1165"/>
              <a:gd name="T15" fmla="*/ 757 h 881"/>
              <a:gd name="T16" fmla="*/ 124 w 1165"/>
              <a:gd name="T17" fmla="*/ 757 h 881"/>
              <a:gd name="T18" fmla="*/ 124 w 1165"/>
              <a:gd name="T19" fmla="*/ 429 h 881"/>
              <a:gd name="T20" fmla="*/ 1041 w 1165"/>
              <a:gd name="T21" fmla="*/ 429 h 881"/>
              <a:gd name="T22" fmla="*/ 1041 w 1165"/>
              <a:gd name="T23" fmla="*/ 757 h 881"/>
              <a:gd name="T24" fmla="*/ 936 w 1165"/>
              <a:gd name="T25" fmla="*/ 757 h 881"/>
              <a:gd name="T26" fmla="*/ 942 w 1165"/>
              <a:gd name="T27" fmla="*/ 822 h 881"/>
              <a:gd name="T28" fmla="*/ 937 w 1165"/>
              <a:gd name="T29" fmla="*/ 881 h 881"/>
              <a:gd name="T30" fmla="*/ 1067 w 1165"/>
              <a:gd name="T31" fmla="*/ 881 h 881"/>
              <a:gd name="T32" fmla="*/ 1165 w 1165"/>
              <a:gd name="T33" fmla="*/ 783 h 881"/>
              <a:gd name="T34" fmla="*/ 1165 w 1165"/>
              <a:gd name="T35" fmla="*/ 98 h 881"/>
              <a:gd name="T36" fmla="*/ 1067 w 1165"/>
              <a:gd name="T37" fmla="*/ 0 h 881"/>
              <a:gd name="T38" fmla="*/ 1041 w 1165"/>
              <a:gd name="T39" fmla="*/ 227 h 881"/>
              <a:gd name="T40" fmla="*/ 124 w 1165"/>
              <a:gd name="T41" fmla="*/ 227 h 881"/>
              <a:gd name="T42" fmla="*/ 124 w 1165"/>
              <a:gd name="T43" fmla="*/ 124 h 881"/>
              <a:gd name="T44" fmla="*/ 1041 w 1165"/>
              <a:gd name="T45" fmla="*/ 124 h 881"/>
              <a:gd name="T46" fmla="*/ 1041 w 1165"/>
              <a:gd name="T47" fmla="*/ 227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65" h="881">
                <a:moveTo>
                  <a:pt x="1067" y="0"/>
                </a:moveTo>
                <a:cubicBezTo>
                  <a:pt x="98" y="0"/>
                  <a:pt x="98" y="0"/>
                  <a:pt x="98" y="0"/>
                </a:cubicBezTo>
                <a:cubicBezTo>
                  <a:pt x="43" y="0"/>
                  <a:pt x="0" y="44"/>
                  <a:pt x="0" y="98"/>
                </a:cubicBezTo>
                <a:cubicBezTo>
                  <a:pt x="0" y="783"/>
                  <a:pt x="0" y="783"/>
                  <a:pt x="0" y="783"/>
                </a:cubicBezTo>
                <a:cubicBezTo>
                  <a:pt x="0" y="837"/>
                  <a:pt x="43" y="881"/>
                  <a:pt x="98" y="881"/>
                </a:cubicBezTo>
                <a:cubicBezTo>
                  <a:pt x="228" y="881"/>
                  <a:pt x="228" y="881"/>
                  <a:pt x="228" y="881"/>
                </a:cubicBezTo>
                <a:cubicBezTo>
                  <a:pt x="225" y="862"/>
                  <a:pt x="223" y="842"/>
                  <a:pt x="223" y="823"/>
                </a:cubicBezTo>
                <a:cubicBezTo>
                  <a:pt x="223" y="800"/>
                  <a:pt x="225" y="778"/>
                  <a:pt x="229" y="757"/>
                </a:cubicBezTo>
                <a:cubicBezTo>
                  <a:pt x="124" y="757"/>
                  <a:pt x="124" y="757"/>
                  <a:pt x="124" y="757"/>
                </a:cubicBezTo>
                <a:cubicBezTo>
                  <a:pt x="124" y="429"/>
                  <a:pt x="124" y="429"/>
                  <a:pt x="124" y="429"/>
                </a:cubicBezTo>
                <a:cubicBezTo>
                  <a:pt x="1041" y="429"/>
                  <a:pt x="1041" y="429"/>
                  <a:pt x="1041" y="429"/>
                </a:cubicBezTo>
                <a:cubicBezTo>
                  <a:pt x="1041" y="757"/>
                  <a:pt x="1041" y="757"/>
                  <a:pt x="1041" y="757"/>
                </a:cubicBezTo>
                <a:cubicBezTo>
                  <a:pt x="936" y="757"/>
                  <a:pt x="936" y="757"/>
                  <a:pt x="936" y="757"/>
                </a:cubicBezTo>
                <a:cubicBezTo>
                  <a:pt x="940" y="778"/>
                  <a:pt x="942" y="800"/>
                  <a:pt x="942" y="822"/>
                </a:cubicBezTo>
                <a:cubicBezTo>
                  <a:pt x="942" y="842"/>
                  <a:pt x="940" y="862"/>
                  <a:pt x="937" y="881"/>
                </a:cubicBezTo>
                <a:cubicBezTo>
                  <a:pt x="1067" y="881"/>
                  <a:pt x="1067" y="881"/>
                  <a:pt x="1067" y="881"/>
                </a:cubicBezTo>
                <a:cubicBezTo>
                  <a:pt x="1122" y="881"/>
                  <a:pt x="1165" y="837"/>
                  <a:pt x="1165" y="783"/>
                </a:cubicBezTo>
                <a:cubicBezTo>
                  <a:pt x="1165" y="98"/>
                  <a:pt x="1165" y="98"/>
                  <a:pt x="1165" y="98"/>
                </a:cubicBezTo>
                <a:cubicBezTo>
                  <a:pt x="1165" y="44"/>
                  <a:pt x="1122" y="0"/>
                  <a:pt x="1067" y="0"/>
                </a:cubicBezTo>
                <a:close/>
                <a:moveTo>
                  <a:pt x="1041" y="227"/>
                </a:moveTo>
                <a:cubicBezTo>
                  <a:pt x="124" y="227"/>
                  <a:pt x="124" y="227"/>
                  <a:pt x="124" y="227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041" y="124"/>
                  <a:pt x="1041" y="124"/>
                  <a:pt x="1041" y="124"/>
                </a:cubicBezTo>
                <a:lnTo>
                  <a:pt x="1041" y="2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16" name="Freeform 21">
            <a:extLst>
              <a:ext uri="{FF2B5EF4-FFF2-40B4-BE49-F238E27FC236}">
                <a16:creationId xmlns:a16="http://schemas.microsoft.com/office/drawing/2014/main" id="{35A95A6F-EC44-D0FB-4B90-538AA3437272}"/>
              </a:ext>
            </a:extLst>
          </p:cNvPr>
          <p:cNvSpPr>
            <a:spLocks noEditPoints="1"/>
          </p:cNvSpPr>
          <p:nvPr/>
        </p:nvSpPr>
        <p:spPr bwMode="auto">
          <a:xfrm>
            <a:off x="4142271" y="3627861"/>
            <a:ext cx="144253" cy="142800"/>
          </a:xfrm>
          <a:custGeom>
            <a:avLst/>
            <a:gdLst>
              <a:gd name="T0" fmla="*/ 252 w 503"/>
              <a:gd name="T1" fmla="*/ 0 h 503"/>
              <a:gd name="T2" fmla="*/ 0 w 503"/>
              <a:gd name="T3" fmla="*/ 251 h 503"/>
              <a:gd name="T4" fmla="*/ 252 w 503"/>
              <a:gd name="T5" fmla="*/ 503 h 503"/>
              <a:gd name="T6" fmla="*/ 503 w 503"/>
              <a:gd name="T7" fmla="*/ 251 h 503"/>
              <a:gd name="T8" fmla="*/ 252 w 503"/>
              <a:gd name="T9" fmla="*/ 0 h 503"/>
              <a:gd name="T10" fmla="*/ 324 w 503"/>
              <a:gd name="T11" fmla="*/ 351 h 503"/>
              <a:gd name="T12" fmla="*/ 282 w 503"/>
              <a:gd name="T13" fmla="*/ 377 h 503"/>
              <a:gd name="T14" fmla="*/ 272 w 503"/>
              <a:gd name="T15" fmla="*/ 391 h 503"/>
              <a:gd name="T16" fmla="*/ 272 w 503"/>
              <a:gd name="T17" fmla="*/ 413 h 503"/>
              <a:gd name="T18" fmla="*/ 262 w 503"/>
              <a:gd name="T19" fmla="*/ 423 h 503"/>
              <a:gd name="T20" fmla="*/ 238 w 503"/>
              <a:gd name="T21" fmla="*/ 423 h 503"/>
              <a:gd name="T22" fmla="*/ 228 w 503"/>
              <a:gd name="T23" fmla="*/ 413 h 503"/>
              <a:gd name="T24" fmla="*/ 228 w 503"/>
              <a:gd name="T25" fmla="*/ 396 h 503"/>
              <a:gd name="T26" fmla="*/ 215 w 503"/>
              <a:gd name="T27" fmla="*/ 382 h 503"/>
              <a:gd name="T28" fmla="*/ 173 w 503"/>
              <a:gd name="T29" fmla="*/ 370 h 503"/>
              <a:gd name="T30" fmla="*/ 164 w 503"/>
              <a:gd name="T31" fmla="*/ 351 h 503"/>
              <a:gd name="T32" fmla="*/ 171 w 503"/>
              <a:gd name="T33" fmla="*/ 326 h 503"/>
              <a:gd name="T34" fmla="*/ 186 w 503"/>
              <a:gd name="T35" fmla="*/ 320 h 503"/>
              <a:gd name="T36" fmla="*/ 233 w 503"/>
              <a:gd name="T37" fmla="*/ 334 h 503"/>
              <a:gd name="T38" fmla="*/ 264 w 503"/>
              <a:gd name="T39" fmla="*/ 330 h 503"/>
              <a:gd name="T40" fmla="*/ 270 w 503"/>
              <a:gd name="T41" fmla="*/ 288 h 503"/>
              <a:gd name="T42" fmla="*/ 252 w 503"/>
              <a:gd name="T43" fmla="*/ 278 h 503"/>
              <a:gd name="T44" fmla="*/ 204 w 503"/>
              <a:gd name="T45" fmla="*/ 256 h 503"/>
              <a:gd name="T46" fmla="*/ 165 w 503"/>
              <a:gd name="T47" fmla="*/ 190 h 503"/>
              <a:gd name="T48" fmla="*/ 218 w 503"/>
              <a:gd name="T49" fmla="*/ 123 h 503"/>
              <a:gd name="T50" fmla="*/ 231 w 503"/>
              <a:gd name="T51" fmla="*/ 105 h 503"/>
              <a:gd name="T52" fmla="*/ 231 w 503"/>
              <a:gd name="T53" fmla="*/ 92 h 503"/>
              <a:gd name="T54" fmla="*/ 243 w 503"/>
              <a:gd name="T55" fmla="*/ 79 h 503"/>
              <a:gd name="T56" fmla="*/ 253 w 503"/>
              <a:gd name="T57" fmla="*/ 79 h 503"/>
              <a:gd name="T58" fmla="*/ 274 w 503"/>
              <a:gd name="T59" fmla="*/ 101 h 503"/>
              <a:gd name="T60" fmla="*/ 290 w 503"/>
              <a:gd name="T61" fmla="*/ 119 h 503"/>
              <a:gd name="T62" fmla="*/ 323 w 503"/>
              <a:gd name="T63" fmla="*/ 129 h 503"/>
              <a:gd name="T64" fmla="*/ 330 w 503"/>
              <a:gd name="T65" fmla="*/ 142 h 503"/>
              <a:gd name="T66" fmla="*/ 321 w 503"/>
              <a:gd name="T67" fmla="*/ 170 h 503"/>
              <a:gd name="T68" fmla="*/ 307 w 503"/>
              <a:gd name="T69" fmla="*/ 176 h 503"/>
              <a:gd name="T70" fmla="*/ 254 w 503"/>
              <a:gd name="T71" fmla="*/ 165 h 503"/>
              <a:gd name="T72" fmla="*/ 240 w 503"/>
              <a:gd name="T73" fmla="*/ 168 h 503"/>
              <a:gd name="T74" fmla="*/ 235 w 503"/>
              <a:gd name="T75" fmla="*/ 204 h 503"/>
              <a:gd name="T76" fmla="*/ 258 w 503"/>
              <a:gd name="T77" fmla="*/ 217 h 503"/>
              <a:gd name="T78" fmla="*/ 300 w 503"/>
              <a:gd name="T79" fmla="*/ 236 h 503"/>
              <a:gd name="T80" fmla="*/ 324 w 503"/>
              <a:gd name="T81" fmla="*/ 351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03" h="503">
                <a:moveTo>
                  <a:pt x="252" y="0"/>
                </a:moveTo>
                <a:cubicBezTo>
                  <a:pt x="113" y="0"/>
                  <a:pt x="0" y="112"/>
                  <a:pt x="0" y="251"/>
                </a:cubicBezTo>
                <a:cubicBezTo>
                  <a:pt x="0" y="390"/>
                  <a:pt x="113" y="503"/>
                  <a:pt x="252" y="503"/>
                </a:cubicBezTo>
                <a:cubicBezTo>
                  <a:pt x="391" y="503"/>
                  <a:pt x="503" y="390"/>
                  <a:pt x="503" y="251"/>
                </a:cubicBezTo>
                <a:cubicBezTo>
                  <a:pt x="503" y="112"/>
                  <a:pt x="391" y="0"/>
                  <a:pt x="252" y="0"/>
                </a:cubicBezTo>
                <a:close/>
                <a:moveTo>
                  <a:pt x="324" y="351"/>
                </a:moveTo>
                <a:cubicBezTo>
                  <a:pt x="313" y="364"/>
                  <a:pt x="299" y="373"/>
                  <a:pt x="282" y="377"/>
                </a:cubicBezTo>
                <a:cubicBezTo>
                  <a:pt x="275" y="379"/>
                  <a:pt x="271" y="383"/>
                  <a:pt x="272" y="391"/>
                </a:cubicBezTo>
                <a:cubicBezTo>
                  <a:pt x="272" y="398"/>
                  <a:pt x="272" y="406"/>
                  <a:pt x="272" y="413"/>
                </a:cubicBezTo>
                <a:cubicBezTo>
                  <a:pt x="272" y="420"/>
                  <a:pt x="268" y="423"/>
                  <a:pt x="262" y="423"/>
                </a:cubicBezTo>
                <a:cubicBezTo>
                  <a:pt x="254" y="424"/>
                  <a:pt x="246" y="424"/>
                  <a:pt x="238" y="423"/>
                </a:cubicBezTo>
                <a:cubicBezTo>
                  <a:pt x="231" y="423"/>
                  <a:pt x="228" y="419"/>
                  <a:pt x="228" y="413"/>
                </a:cubicBezTo>
                <a:cubicBezTo>
                  <a:pt x="228" y="396"/>
                  <a:pt x="228" y="396"/>
                  <a:pt x="228" y="396"/>
                </a:cubicBezTo>
                <a:cubicBezTo>
                  <a:pt x="228" y="384"/>
                  <a:pt x="227" y="384"/>
                  <a:pt x="215" y="382"/>
                </a:cubicBezTo>
                <a:cubicBezTo>
                  <a:pt x="201" y="380"/>
                  <a:pt x="186" y="376"/>
                  <a:pt x="173" y="370"/>
                </a:cubicBezTo>
                <a:cubicBezTo>
                  <a:pt x="162" y="365"/>
                  <a:pt x="161" y="362"/>
                  <a:pt x="164" y="351"/>
                </a:cubicBezTo>
                <a:cubicBezTo>
                  <a:pt x="167" y="343"/>
                  <a:pt x="169" y="334"/>
                  <a:pt x="171" y="326"/>
                </a:cubicBezTo>
                <a:cubicBezTo>
                  <a:pt x="174" y="317"/>
                  <a:pt x="177" y="316"/>
                  <a:pt x="186" y="320"/>
                </a:cubicBezTo>
                <a:cubicBezTo>
                  <a:pt x="201" y="328"/>
                  <a:pt x="216" y="332"/>
                  <a:pt x="233" y="334"/>
                </a:cubicBezTo>
                <a:cubicBezTo>
                  <a:pt x="244" y="335"/>
                  <a:pt x="254" y="335"/>
                  <a:pt x="264" y="330"/>
                </a:cubicBezTo>
                <a:cubicBezTo>
                  <a:pt x="283" y="322"/>
                  <a:pt x="286" y="301"/>
                  <a:pt x="270" y="288"/>
                </a:cubicBezTo>
                <a:cubicBezTo>
                  <a:pt x="264" y="283"/>
                  <a:pt x="259" y="280"/>
                  <a:pt x="252" y="278"/>
                </a:cubicBezTo>
                <a:cubicBezTo>
                  <a:pt x="236" y="271"/>
                  <a:pt x="219" y="265"/>
                  <a:pt x="204" y="256"/>
                </a:cubicBezTo>
                <a:cubicBezTo>
                  <a:pt x="179" y="241"/>
                  <a:pt x="163" y="221"/>
                  <a:pt x="165" y="190"/>
                </a:cubicBezTo>
                <a:cubicBezTo>
                  <a:pt x="167" y="156"/>
                  <a:pt x="187" y="135"/>
                  <a:pt x="218" y="123"/>
                </a:cubicBezTo>
                <a:cubicBezTo>
                  <a:pt x="231" y="119"/>
                  <a:pt x="231" y="119"/>
                  <a:pt x="231" y="105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1" y="81"/>
                  <a:pt x="233" y="80"/>
                  <a:pt x="243" y="79"/>
                </a:cubicBezTo>
                <a:cubicBezTo>
                  <a:pt x="253" y="79"/>
                  <a:pt x="253" y="79"/>
                  <a:pt x="253" y="79"/>
                </a:cubicBezTo>
                <a:cubicBezTo>
                  <a:pt x="274" y="79"/>
                  <a:pt x="274" y="79"/>
                  <a:pt x="274" y="101"/>
                </a:cubicBezTo>
                <a:cubicBezTo>
                  <a:pt x="274" y="117"/>
                  <a:pt x="274" y="117"/>
                  <a:pt x="290" y="119"/>
                </a:cubicBezTo>
                <a:cubicBezTo>
                  <a:pt x="301" y="121"/>
                  <a:pt x="312" y="124"/>
                  <a:pt x="323" y="129"/>
                </a:cubicBezTo>
                <a:cubicBezTo>
                  <a:pt x="329" y="131"/>
                  <a:pt x="332" y="135"/>
                  <a:pt x="330" y="142"/>
                </a:cubicBezTo>
                <a:cubicBezTo>
                  <a:pt x="327" y="151"/>
                  <a:pt x="325" y="161"/>
                  <a:pt x="321" y="170"/>
                </a:cubicBezTo>
                <a:cubicBezTo>
                  <a:pt x="319" y="178"/>
                  <a:pt x="316" y="180"/>
                  <a:pt x="307" y="176"/>
                </a:cubicBezTo>
                <a:cubicBezTo>
                  <a:pt x="290" y="167"/>
                  <a:pt x="273" y="164"/>
                  <a:pt x="254" y="165"/>
                </a:cubicBezTo>
                <a:cubicBezTo>
                  <a:pt x="249" y="166"/>
                  <a:pt x="245" y="166"/>
                  <a:pt x="240" y="168"/>
                </a:cubicBezTo>
                <a:cubicBezTo>
                  <a:pt x="224" y="175"/>
                  <a:pt x="221" y="193"/>
                  <a:pt x="235" y="204"/>
                </a:cubicBezTo>
                <a:cubicBezTo>
                  <a:pt x="242" y="209"/>
                  <a:pt x="250" y="214"/>
                  <a:pt x="258" y="217"/>
                </a:cubicBezTo>
                <a:cubicBezTo>
                  <a:pt x="272" y="223"/>
                  <a:pt x="287" y="229"/>
                  <a:pt x="300" y="236"/>
                </a:cubicBezTo>
                <a:cubicBezTo>
                  <a:pt x="343" y="260"/>
                  <a:pt x="354" y="314"/>
                  <a:pt x="324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17" name="Freeform: Shape 13">
            <a:extLst>
              <a:ext uri="{FF2B5EF4-FFF2-40B4-BE49-F238E27FC236}">
                <a16:creationId xmlns:a16="http://schemas.microsoft.com/office/drawing/2014/main" id="{3C8DA907-F588-E5B5-06F9-116509A77D65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5338690" y="2550592"/>
            <a:ext cx="270476" cy="304800"/>
          </a:xfrm>
          <a:custGeom>
            <a:avLst/>
            <a:gdLst>
              <a:gd name="connsiteX0" fmla="*/ 0 w 5942013"/>
              <a:gd name="connsiteY0" fmla="*/ 2032000 h 6696075"/>
              <a:gd name="connsiteX1" fmla="*/ 1035050 w 5942013"/>
              <a:gd name="connsiteY1" fmla="*/ 2624138 h 6696075"/>
              <a:gd name="connsiteX2" fmla="*/ 1035050 w 5942013"/>
              <a:gd name="connsiteY2" fmla="*/ 3417888 h 6696075"/>
              <a:gd name="connsiteX3" fmla="*/ 1538288 w 5942013"/>
              <a:gd name="connsiteY3" fmla="*/ 3675063 h 6696075"/>
              <a:gd name="connsiteX4" fmla="*/ 1538288 w 5942013"/>
              <a:gd name="connsiteY4" fmla="*/ 2914650 h 6696075"/>
              <a:gd name="connsiteX5" fmla="*/ 2709863 w 5942013"/>
              <a:gd name="connsiteY5" fmla="*/ 3582988 h 6696075"/>
              <a:gd name="connsiteX6" fmla="*/ 2709863 w 5942013"/>
              <a:gd name="connsiteY6" fmla="*/ 6683375 h 6696075"/>
              <a:gd name="connsiteX7" fmla="*/ 0 w 5942013"/>
              <a:gd name="connsiteY7" fmla="*/ 5133975 h 6696075"/>
              <a:gd name="connsiteX8" fmla="*/ 5942013 w 5942013"/>
              <a:gd name="connsiteY8" fmla="*/ 2016125 h 6696075"/>
              <a:gd name="connsiteX9" fmla="*/ 5942013 w 5942013"/>
              <a:gd name="connsiteY9" fmla="*/ 5137150 h 6696075"/>
              <a:gd name="connsiteX10" fmla="*/ 3209925 w 5942013"/>
              <a:gd name="connsiteY10" fmla="*/ 6696075 h 6696075"/>
              <a:gd name="connsiteX11" fmla="*/ 3209925 w 5942013"/>
              <a:gd name="connsiteY11" fmla="*/ 3575050 h 6696075"/>
              <a:gd name="connsiteX12" fmla="*/ 3516313 w 5942013"/>
              <a:gd name="connsiteY12" fmla="*/ 3400425 h 6696075"/>
              <a:gd name="connsiteX13" fmla="*/ 4551362 w 5942013"/>
              <a:gd name="connsiteY13" fmla="*/ 920750 h 6696075"/>
              <a:gd name="connsiteX14" fmla="*/ 5762625 w 5942013"/>
              <a:gd name="connsiteY14" fmla="*/ 1603375 h 6696075"/>
              <a:gd name="connsiteX15" fmla="*/ 4003675 w 5942013"/>
              <a:gd name="connsiteY15" fmla="*/ 2609850 h 6696075"/>
              <a:gd name="connsiteX16" fmla="*/ 2960688 w 5942013"/>
              <a:gd name="connsiteY16" fmla="*/ 3209925 h 6696075"/>
              <a:gd name="connsiteX17" fmla="*/ 1911350 w 5942013"/>
              <a:gd name="connsiteY17" fmla="*/ 2606675 h 6696075"/>
              <a:gd name="connsiteX18" fmla="*/ 1749425 w 5942013"/>
              <a:gd name="connsiteY18" fmla="*/ 2524125 h 6696075"/>
              <a:gd name="connsiteX19" fmla="*/ 2960688 w 5942013"/>
              <a:gd name="connsiteY19" fmla="*/ 0 h 6696075"/>
              <a:gd name="connsiteX20" fmla="*/ 4008438 w 5942013"/>
              <a:gd name="connsiteY20" fmla="*/ 604837 h 6696075"/>
              <a:gd name="connsiteX21" fmla="*/ 1206500 w 5942013"/>
              <a:gd name="connsiteY21" fmla="*/ 2206625 h 6696075"/>
              <a:gd name="connsiteX22" fmla="*/ 152400 w 5942013"/>
              <a:gd name="connsiteY22" fmla="*/ 1603375 h 669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942013" h="6696075">
                <a:moveTo>
                  <a:pt x="0" y="2032000"/>
                </a:moveTo>
                <a:lnTo>
                  <a:pt x="1035050" y="2624138"/>
                </a:lnTo>
                <a:lnTo>
                  <a:pt x="1035050" y="3417888"/>
                </a:lnTo>
                <a:lnTo>
                  <a:pt x="1538288" y="3675063"/>
                </a:lnTo>
                <a:lnTo>
                  <a:pt x="1538288" y="2914650"/>
                </a:lnTo>
                <a:lnTo>
                  <a:pt x="2709863" y="3582988"/>
                </a:lnTo>
                <a:lnTo>
                  <a:pt x="2709863" y="6683375"/>
                </a:lnTo>
                <a:lnTo>
                  <a:pt x="0" y="5133975"/>
                </a:lnTo>
                <a:close/>
                <a:moveTo>
                  <a:pt x="5942013" y="2016125"/>
                </a:moveTo>
                <a:lnTo>
                  <a:pt x="5942013" y="5137150"/>
                </a:lnTo>
                <a:lnTo>
                  <a:pt x="3209925" y="6696075"/>
                </a:lnTo>
                <a:lnTo>
                  <a:pt x="3209925" y="3575050"/>
                </a:lnTo>
                <a:lnTo>
                  <a:pt x="3516313" y="3400425"/>
                </a:lnTo>
                <a:close/>
                <a:moveTo>
                  <a:pt x="4551362" y="920750"/>
                </a:moveTo>
                <a:lnTo>
                  <a:pt x="5762625" y="1603375"/>
                </a:lnTo>
                <a:lnTo>
                  <a:pt x="4003675" y="2609850"/>
                </a:lnTo>
                <a:lnTo>
                  <a:pt x="2960688" y="3209925"/>
                </a:lnTo>
                <a:lnTo>
                  <a:pt x="1911350" y="2606675"/>
                </a:lnTo>
                <a:lnTo>
                  <a:pt x="1749425" y="2524125"/>
                </a:lnTo>
                <a:close/>
                <a:moveTo>
                  <a:pt x="2960688" y="0"/>
                </a:moveTo>
                <a:lnTo>
                  <a:pt x="4008438" y="604837"/>
                </a:lnTo>
                <a:lnTo>
                  <a:pt x="1206500" y="2206625"/>
                </a:lnTo>
                <a:lnTo>
                  <a:pt x="152400" y="1603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  <a:noAutofit/>
          </a:bodyPr>
          <a:lstStyle/>
          <a:p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18" name="任意多边形 32">
            <a:extLst>
              <a:ext uri="{FF2B5EF4-FFF2-40B4-BE49-F238E27FC236}">
                <a16:creationId xmlns:a16="http://schemas.microsoft.com/office/drawing/2014/main" id="{B0EB6732-B776-D530-CE67-FB05756EF0F4}"/>
              </a:ext>
            </a:extLst>
          </p:cNvPr>
          <p:cNvSpPr>
            <a:spLocks noChangeAspect="1" noEditPoints="1"/>
          </p:cNvSpPr>
          <p:nvPr>
            <p:custDataLst>
              <p:tags r:id="rId4"/>
            </p:custDataLst>
          </p:nvPr>
        </p:nvSpPr>
        <p:spPr bwMode="auto">
          <a:xfrm>
            <a:off x="6796622" y="2550592"/>
            <a:ext cx="303619" cy="304800"/>
          </a:xfrm>
          <a:custGeom>
            <a:avLst/>
            <a:gdLst>
              <a:gd name="T0" fmla="*/ 1521 w 1583"/>
              <a:gd name="T1" fmla="*/ 737 h 1604"/>
              <a:gd name="T2" fmla="*/ 1509 w 1583"/>
              <a:gd name="T3" fmla="*/ 554 h 1604"/>
              <a:gd name="T4" fmla="*/ 1420 w 1583"/>
              <a:gd name="T5" fmla="*/ 427 h 1604"/>
              <a:gd name="T6" fmla="*/ 1330 w 1583"/>
              <a:gd name="T7" fmla="*/ 267 h 1604"/>
              <a:gd name="T8" fmla="*/ 1195 w 1583"/>
              <a:gd name="T9" fmla="*/ 191 h 1604"/>
              <a:gd name="T10" fmla="*/ 1044 w 1583"/>
              <a:gd name="T11" fmla="*/ 86 h 1604"/>
              <a:gd name="T12" fmla="*/ 890 w 1583"/>
              <a:gd name="T13" fmla="*/ 76 h 1604"/>
              <a:gd name="T14" fmla="*/ 708 w 1583"/>
              <a:gd name="T15" fmla="*/ 47 h 1604"/>
              <a:gd name="T16" fmla="*/ 565 w 1583"/>
              <a:gd name="T17" fmla="*/ 105 h 1604"/>
              <a:gd name="T18" fmla="*/ 389 w 1583"/>
              <a:gd name="T19" fmla="*/ 158 h 1604"/>
              <a:gd name="T20" fmla="*/ 285 w 1583"/>
              <a:gd name="T21" fmla="*/ 272 h 1604"/>
              <a:gd name="T22" fmla="*/ 149 w 1583"/>
              <a:gd name="T23" fmla="*/ 396 h 1604"/>
              <a:gd name="T24" fmla="*/ 106 w 1583"/>
              <a:gd name="T25" fmla="*/ 544 h 1604"/>
              <a:gd name="T26" fmla="*/ 37 w 1583"/>
              <a:gd name="T27" fmla="*/ 714 h 1604"/>
              <a:gd name="T28" fmla="*/ 62 w 1583"/>
              <a:gd name="T29" fmla="*/ 867 h 1604"/>
              <a:gd name="T30" fmla="*/ 74 w 1583"/>
              <a:gd name="T31" fmla="*/ 1050 h 1604"/>
              <a:gd name="T32" fmla="*/ 163 w 1583"/>
              <a:gd name="T33" fmla="*/ 1177 h 1604"/>
              <a:gd name="T34" fmla="*/ 253 w 1583"/>
              <a:gd name="T35" fmla="*/ 1337 h 1604"/>
              <a:gd name="T36" fmla="*/ 388 w 1583"/>
              <a:gd name="T37" fmla="*/ 1413 h 1604"/>
              <a:gd name="T38" fmla="*/ 539 w 1583"/>
              <a:gd name="T39" fmla="*/ 1518 h 1604"/>
              <a:gd name="T40" fmla="*/ 693 w 1583"/>
              <a:gd name="T41" fmla="*/ 1528 h 1604"/>
              <a:gd name="T42" fmla="*/ 874 w 1583"/>
              <a:gd name="T43" fmla="*/ 1557 h 1604"/>
              <a:gd name="T44" fmla="*/ 1018 w 1583"/>
              <a:gd name="T45" fmla="*/ 1499 h 1604"/>
              <a:gd name="T46" fmla="*/ 1194 w 1583"/>
              <a:gd name="T47" fmla="*/ 1446 h 1604"/>
              <a:gd name="T48" fmla="*/ 1298 w 1583"/>
              <a:gd name="T49" fmla="*/ 1331 h 1604"/>
              <a:gd name="T50" fmla="*/ 1433 w 1583"/>
              <a:gd name="T51" fmla="*/ 1208 h 1604"/>
              <a:gd name="T52" fmla="*/ 1477 w 1583"/>
              <a:gd name="T53" fmla="*/ 1060 h 1604"/>
              <a:gd name="T54" fmla="*/ 1546 w 1583"/>
              <a:gd name="T55" fmla="*/ 890 h 1604"/>
              <a:gd name="T56" fmla="*/ 982 w 1583"/>
              <a:gd name="T57" fmla="*/ 1064 h 1604"/>
              <a:gd name="T58" fmla="*/ 844 w 1583"/>
              <a:gd name="T59" fmla="*/ 1171 h 1604"/>
              <a:gd name="T60" fmla="*/ 818 w 1583"/>
              <a:gd name="T61" fmla="*/ 1257 h 1604"/>
              <a:gd name="T62" fmla="*/ 727 w 1583"/>
              <a:gd name="T63" fmla="*/ 1228 h 1604"/>
              <a:gd name="T64" fmla="*/ 695 w 1583"/>
              <a:gd name="T65" fmla="*/ 1147 h 1604"/>
              <a:gd name="T66" fmla="*/ 560 w 1583"/>
              <a:gd name="T67" fmla="*/ 1065 h 1604"/>
              <a:gd name="T68" fmla="*/ 617 w 1583"/>
              <a:gd name="T69" fmla="*/ 983 h 1604"/>
              <a:gd name="T70" fmla="*/ 824 w 1583"/>
              <a:gd name="T71" fmla="*/ 1010 h 1604"/>
              <a:gd name="T72" fmla="*/ 793 w 1583"/>
              <a:gd name="T73" fmla="*/ 871 h 1604"/>
              <a:gd name="T74" fmla="*/ 562 w 1583"/>
              <a:gd name="T75" fmla="*/ 640 h 1604"/>
              <a:gd name="T76" fmla="*/ 736 w 1583"/>
              <a:gd name="T77" fmla="*/ 415 h 1604"/>
              <a:gd name="T78" fmla="*/ 768 w 1583"/>
              <a:gd name="T79" fmla="*/ 347 h 1604"/>
              <a:gd name="T80" fmla="*/ 850 w 1583"/>
              <a:gd name="T81" fmla="*/ 404 h 1604"/>
              <a:gd name="T82" fmla="*/ 979 w 1583"/>
              <a:gd name="T83" fmla="*/ 477 h 1604"/>
              <a:gd name="T84" fmla="*/ 974 w 1583"/>
              <a:gd name="T85" fmla="*/ 586 h 1604"/>
              <a:gd name="T86" fmla="*/ 797 w 1583"/>
              <a:gd name="T87" fmla="*/ 574 h 1604"/>
              <a:gd name="T88" fmla="*/ 746 w 1583"/>
              <a:gd name="T89" fmla="*/ 676 h 1604"/>
              <a:gd name="T90" fmla="*/ 919 w 1583"/>
              <a:gd name="T91" fmla="*/ 760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83" h="1604">
                <a:moveTo>
                  <a:pt x="1522" y="857"/>
                </a:moveTo>
                <a:cubicBezTo>
                  <a:pt x="1496" y="821"/>
                  <a:pt x="1496" y="773"/>
                  <a:pt x="1521" y="737"/>
                </a:cubicBezTo>
                <a:cubicBezTo>
                  <a:pt x="1545" y="704"/>
                  <a:pt x="1545" y="704"/>
                  <a:pt x="1545" y="704"/>
                </a:cubicBezTo>
                <a:cubicBezTo>
                  <a:pt x="1580" y="654"/>
                  <a:pt x="1564" y="583"/>
                  <a:pt x="1509" y="554"/>
                </a:cubicBezTo>
                <a:cubicBezTo>
                  <a:pt x="1473" y="535"/>
                  <a:pt x="1473" y="535"/>
                  <a:pt x="1473" y="535"/>
                </a:cubicBezTo>
                <a:cubicBezTo>
                  <a:pt x="1434" y="514"/>
                  <a:pt x="1413" y="471"/>
                  <a:pt x="1420" y="427"/>
                </a:cubicBezTo>
                <a:cubicBezTo>
                  <a:pt x="1427" y="387"/>
                  <a:pt x="1427" y="387"/>
                  <a:pt x="1427" y="387"/>
                </a:cubicBezTo>
                <a:cubicBezTo>
                  <a:pt x="1437" y="326"/>
                  <a:pt x="1392" y="270"/>
                  <a:pt x="1330" y="267"/>
                </a:cubicBezTo>
                <a:cubicBezTo>
                  <a:pt x="1290" y="265"/>
                  <a:pt x="1290" y="265"/>
                  <a:pt x="1290" y="265"/>
                </a:cubicBezTo>
                <a:cubicBezTo>
                  <a:pt x="1245" y="263"/>
                  <a:pt x="1207" y="234"/>
                  <a:pt x="1195" y="191"/>
                </a:cubicBezTo>
                <a:cubicBezTo>
                  <a:pt x="1184" y="152"/>
                  <a:pt x="1184" y="152"/>
                  <a:pt x="1184" y="152"/>
                </a:cubicBezTo>
                <a:cubicBezTo>
                  <a:pt x="1167" y="93"/>
                  <a:pt x="1101" y="62"/>
                  <a:pt x="1044" y="86"/>
                </a:cubicBezTo>
                <a:cubicBezTo>
                  <a:pt x="1007" y="102"/>
                  <a:pt x="1007" y="102"/>
                  <a:pt x="1007" y="102"/>
                </a:cubicBezTo>
                <a:cubicBezTo>
                  <a:pt x="967" y="120"/>
                  <a:pt x="920" y="109"/>
                  <a:pt x="890" y="76"/>
                </a:cubicBezTo>
                <a:cubicBezTo>
                  <a:pt x="863" y="46"/>
                  <a:pt x="863" y="46"/>
                  <a:pt x="863" y="46"/>
                </a:cubicBezTo>
                <a:cubicBezTo>
                  <a:pt x="821" y="0"/>
                  <a:pt x="749" y="0"/>
                  <a:pt x="708" y="47"/>
                </a:cubicBezTo>
                <a:cubicBezTo>
                  <a:pt x="682" y="78"/>
                  <a:pt x="682" y="78"/>
                  <a:pt x="682" y="78"/>
                </a:cubicBezTo>
                <a:cubicBezTo>
                  <a:pt x="653" y="111"/>
                  <a:pt x="606" y="122"/>
                  <a:pt x="565" y="105"/>
                </a:cubicBezTo>
                <a:cubicBezTo>
                  <a:pt x="528" y="90"/>
                  <a:pt x="528" y="90"/>
                  <a:pt x="528" y="90"/>
                </a:cubicBezTo>
                <a:cubicBezTo>
                  <a:pt x="470" y="66"/>
                  <a:pt x="405" y="98"/>
                  <a:pt x="389" y="158"/>
                </a:cubicBezTo>
                <a:cubicBezTo>
                  <a:pt x="379" y="197"/>
                  <a:pt x="379" y="197"/>
                  <a:pt x="379" y="197"/>
                </a:cubicBezTo>
                <a:cubicBezTo>
                  <a:pt x="367" y="239"/>
                  <a:pt x="329" y="270"/>
                  <a:pt x="285" y="272"/>
                </a:cubicBezTo>
                <a:cubicBezTo>
                  <a:pt x="245" y="275"/>
                  <a:pt x="245" y="275"/>
                  <a:pt x="245" y="275"/>
                </a:cubicBezTo>
                <a:cubicBezTo>
                  <a:pt x="183" y="278"/>
                  <a:pt x="138" y="335"/>
                  <a:pt x="149" y="396"/>
                </a:cubicBezTo>
                <a:cubicBezTo>
                  <a:pt x="157" y="436"/>
                  <a:pt x="157" y="436"/>
                  <a:pt x="157" y="436"/>
                </a:cubicBezTo>
                <a:cubicBezTo>
                  <a:pt x="165" y="479"/>
                  <a:pt x="144" y="523"/>
                  <a:pt x="106" y="544"/>
                </a:cubicBezTo>
                <a:cubicBezTo>
                  <a:pt x="70" y="564"/>
                  <a:pt x="70" y="564"/>
                  <a:pt x="70" y="564"/>
                </a:cubicBezTo>
                <a:cubicBezTo>
                  <a:pt x="16" y="594"/>
                  <a:pt x="0" y="664"/>
                  <a:pt x="37" y="714"/>
                </a:cubicBezTo>
                <a:cubicBezTo>
                  <a:pt x="61" y="747"/>
                  <a:pt x="61" y="747"/>
                  <a:pt x="61" y="747"/>
                </a:cubicBezTo>
                <a:cubicBezTo>
                  <a:pt x="87" y="783"/>
                  <a:pt x="87" y="831"/>
                  <a:pt x="62" y="867"/>
                </a:cubicBezTo>
                <a:cubicBezTo>
                  <a:pt x="38" y="900"/>
                  <a:pt x="38" y="900"/>
                  <a:pt x="38" y="900"/>
                </a:cubicBezTo>
                <a:cubicBezTo>
                  <a:pt x="3" y="951"/>
                  <a:pt x="19" y="1021"/>
                  <a:pt x="74" y="1050"/>
                </a:cubicBezTo>
                <a:cubicBezTo>
                  <a:pt x="110" y="1069"/>
                  <a:pt x="110" y="1069"/>
                  <a:pt x="110" y="1069"/>
                </a:cubicBezTo>
                <a:cubicBezTo>
                  <a:pt x="149" y="1090"/>
                  <a:pt x="170" y="1134"/>
                  <a:pt x="163" y="1177"/>
                </a:cubicBezTo>
                <a:cubicBezTo>
                  <a:pt x="156" y="1217"/>
                  <a:pt x="156" y="1217"/>
                  <a:pt x="156" y="1217"/>
                </a:cubicBezTo>
                <a:cubicBezTo>
                  <a:pt x="146" y="1278"/>
                  <a:pt x="191" y="1335"/>
                  <a:pt x="253" y="1337"/>
                </a:cubicBezTo>
                <a:cubicBezTo>
                  <a:pt x="293" y="1339"/>
                  <a:pt x="293" y="1339"/>
                  <a:pt x="293" y="1339"/>
                </a:cubicBezTo>
                <a:cubicBezTo>
                  <a:pt x="338" y="1341"/>
                  <a:pt x="376" y="1370"/>
                  <a:pt x="388" y="1413"/>
                </a:cubicBezTo>
                <a:cubicBezTo>
                  <a:pt x="399" y="1452"/>
                  <a:pt x="399" y="1452"/>
                  <a:pt x="399" y="1452"/>
                </a:cubicBezTo>
                <a:cubicBezTo>
                  <a:pt x="416" y="1511"/>
                  <a:pt x="482" y="1542"/>
                  <a:pt x="539" y="1518"/>
                </a:cubicBezTo>
                <a:cubicBezTo>
                  <a:pt x="576" y="1502"/>
                  <a:pt x="576" y="1502"/>
                  <a:pt x="576" y="1502"/>
                </a:cubicBezTo>
                <a:cubicBezTo>
                  <a:pt x="616" y="1484"/>
                  <a:pt x="663" y="1495"/>
                  <a:pt x="693" y="1528"/>
                </a:cubicBezTo>
                <a:cubicBezTo>
                  <a:pt x="720" y="1558"/>
                  <a:pt x="720" y="1558"/>
                  <a:pt x="720" y="1558"/>
                </a:cubicBezTo>
                <a:cubicBezTo>
                  <a:pt x="761" y="1604"/>
                  <a:pt x="834" y="1603"/>
                  <a:pt x="874" y="1557"/>
                </a:cubicBezTo>
                <a:cubicBezTo>
                  <a:pt x="901" y="1526"/>
                  <a:pt x="901" y="1526"/>
                  <a:pt x="901" y="1526"/>
                </a:cubicBezTo>
                <a:cubicBezTo>
                  <a:pt x="930" y="1493"/>
                  <a:pt x="977" y="1482"/>
                  <a:pt x="1018" y="1499"/>
                </a:cubicBezTo>
                <a:cubicBezTo>
                  <a:pt x="1055" y="1514"/>
                  <a:pt x="1055" y="1514"/>
                  <a:pt x="1055" y="1514"/>
                </a:cubicBezTo>
                <a:cubicBezTo>
                  <a:pt x="1112" y="1538"/>
                  <a:pt x="1177" y="1506"/>
                  <a:pt x="1194" y="1446"/>
                </a:cubicBezTo>
                <a:cubicBezTo>
                  <a:pt x="1204" y="1407"/>
                  <a:pt x="1204" y="1407"/>
                  <a:pt x="1204" y="1407"/>
                </a:cubicBezTo>
                <a:cubicBezTo>
                  <a:pt x="1216" y="1364"/>
                  <a:pt x="1253" y="1334"/>
                  <a:pt x="1298" y="1331"/>
                </a:cubicBezTo>
                <a:cubicBezTo>
                  <a:pt x="1338" y="1329"/>
                  <a:pt x="1338" y="1329"/>
                  <a:pt x="1338" y="1329"/>
                </a:cubicBezTo>
                <a:cubicBezTo>
                  <a:pt x="1400" y="1326"/>
                  <a:pt x="1444" y="1269"/>
                  <a:pt x="1433" y="1208"/>
                </a:cubicBezTo>
                <a:cubicBezTo>
                  <a:pt x="1426" y="1168"/>
                  <a:pt x="1426" y="1168"/>
                  <a:pt x="1426" y="1168"/>
                </a:cubicBezTo>
                <a:cubicBezTo>
                  <a:pt x="1418" y="1125"/>
                  <a:pt x="1439" y="1081"/>
                  <a:pt x="1477" y="1060"/>
                </a:cubicBezTo>
                <a:cubicBezTo>
                  <a:pt x="1513" y="1040"/>
                  <a:pt x="1513" y="1040"/>
                  <a:pt x="1513" y="1040"/>
                </a:cubicBezTo>
                <a:cubicBezTo>
                  <a:pt x="1567" y="1010"/>
                  <a:pt x="1583" y="940"/>
                  <a:pt x="1546" y="890"/>
                </a:cubicBezTo>
                <a:lnTo>
                  <a:pt x="1522" y="857"/>
                </a:lnTo>
                <a:close/>
                <a:moveTo>
                  <a:pt x="982" y="1064"/>
                </a:moveTo>
                <a:cubicBezTo>
                  <a:pt x="953" y="1100"/>
                  <a:pt x="915" y="1123"/>
                  <a:pt x="871" y="1135"/>
                </a:cubicBezTo>
                <a:cubicBezTo>
                  <a:pt x="852" y="1141"/>
                  <a:pt x="843" y="1151"/>
                  <a:pt x="844" y="1171"/>
                </a:cubicBezTo>
                <a:cubicBezTo>
                  <a:pt x="845" y="1190"/>
                  <a:pt x="844" y="1210"/>
                  <a:pt x="844" y="1230"/>
                </a:cubicBezTo>
                <a:cubicBezTo>
                  <a:pt x="844" y="1247"/>
                  <a:pt x="835" y="1256"/>
                  <a:pt x="818" y="1257"/>
                </a:cubicBezTo>
                <a:cubicBezTo>
                  <a:pt x="797" y="1257"/>
                  <a:pt x="776" y="1257"/>
                  <a:pt x="755" y="1257"/>
                </a:cubicBezTo>
                <a:cubicBezTo>
                  <a:pt x="736" y="1256"/>
                  <a:pt x="728" y="1246"/>
                  <a:pt x="727" y="1228"/>
                </a:cubicBezTo>
                <a:cubicBezTo>
                  <a:pt x="727" y="1214"/>
                  <a:pt x="727" y="1199"/>
                  <a:pt x="727" y="1185"/>
                </a:cubicBezTo>
                <a:cubicBezTo>
                  <a:pt x="727" y="1153"/>
                  <a:pt x="726" y="1152"/>
                  <a:pt x="695" y="1147"/>
                </a:cubicBezTo>
                <a:cubicBezTo>
                  <a:pt x="656" y="1141"/>
                  <a:pt x="618" y="1132"/>
                  <a:pt x="583" y="1115"/>
                </a:cubicBezTo>
                <a:cubicBezTo>
                  <a:pt x="555" y="1102"/>
                  <a:pt x="552" y="1095"/>
                  <a:pt x="560" y="1065"/>
                </a:cubicBezTo>
                <a:cubicBezTo>
                  <a:pt x="566" y="1043"/>
                  <a:pt x="572" y="1021"/>
                  <a:pt x="579" y="1000"/>
                </a:cubicBezTo>
                <a:cubicBezTo>
                  <a:pt x="587" y="975"/>
                  <a:pt x="594" y="972"/>
                  <a:pt x="617" y="983"/>
                </a:cubicBezTo>
                <a:cubicBezTo>
                  <a:pt x="656" y="1004"/>
                  <a:pt x="698" y="1015"/>
                  <a:pt x="742" y="1021"/>
                </a:cubicBezTo>
                <a:cubicBezTo>
                  <a:pt x="770" y="1024"/>
                  <a:pt x="798" y="1022"/>
                  <a:pt x="824" y="1010"/>
                </a:cubicBezTo>
                <a:cubicBezTo>
                  <a:pt x="873" y="989"/>
                  <a:pt x="881" y="932"/>
                  <a:pt x="839" y="898"/>
                </a:cubicBezTo>
                <a:cubicBezTo>
                  <a:pt x="825" y="887"/>
                  <a:pt x="809" y="878"/>
                  <a:pt x="793" y="871"/>
                </a:cubicBezTo>
                <a:cubicBezTo>
                  <a:pt x="750" y="852"/>
                  <a:pt x="705" y="837"/>
                  <a:pt x="665" y="813"/>
                </a:cubicBezTo>
                <a:cubicBezTo>
                  <a:pt x="599" y="774"/>
                  <a:pt x="557" y="720"/>
                  <a:pt x="562" y="640"/>
                </a:cubicBezTo>
                <a:cubicBezTo>
                  <a:pt x="568" y="550"/>
                  <a:pt x="619" y="493"/>
                  <a:pt x="701" y="463"/>
                </a:cubicBezTo>
                <a:cubicBezTo>
                  <a:pt x="736" y="451"/>
                  <a:pt x="736" y="451"/>
                  <a:pt x="736" y="415"/>
                </a:cubicBezTo>
                <a:cubicBezTo>
                  <a:pt x="736" y="379"/>
                  <a:pt x="736" y="379"/>
                  <a:pt x="736" y="379"/>
                </a:cubicBezTo>
                <a:cubicBezTo>
                  <a:pt x="737" y="352"/>
                  <a:pt x="741" y="348"/>
                  <a:pt x="768" y="347"/>
                </a:cubicBezTo>
                <a:cubicBezTo>
                  <a:pt x="776" y="347"/>
                  <a:pt x="785" y="347"/>
                  <a:pt x="793" y="347"/>
                </a:cubicBezTo>
                <a:cubicBezTo>
                  <a:pt x="850" y="347"/>
                  <a:pt x="850" y="347"/>
                  <a:pt x="850" y="404"/>
                </a:cubicBezTo>
                <a:cubicBezTo>
                  <a:pt x="851" y="444"/>
                  <a:pt x="850" y="445"/>
                  <a:pt x="891" y="451"/>
                </a:cubicBezTo>
                <a:cubicBezTo>
                  <a:pt x="921" y="455"/>
                  <a:pt x="951" y="465"/>
                  <a:pt x="979" y="477"/>
                </a:cubicBezTo>
                <a:cubicBezTo>
                  <a:pt x="995" y="484"/>
                  <a:pt x="1001" y="495"/>
                  <a:pt x="996" y="512"/>
                </a:cubicBezTo>
                <a:cubicBezTo>
                  <a:pt x="989" y="536"/>
                  <a:pt x="982" y="561"/>
                  <a:pt x="974" y="586"/>
                </a:cubicBezTo>
                <a:cubicBezTo>
                  <a:pt x="967" y="609"/>
                  <a:pt x="960" y="612"/>
                  <a:pt x="937" y="601"/>
                </a:cubicBezTo>
                <a:cubicBezTo>
                  <a:pt x="893" y="580"/>
                  <a:pt x="846" y="571"/>
                  <a:pt x="797" y="574"/>
                </a:cubicBezTo>
                <a:cubicBezTo>
                  <a:pt x="784" y="574"/>
                  <a:pt x="771" y="576"/>
                  <a:pt x="759" y="581"/>
                </a:cubicBezTo>
                <a:cubicBezTo>
                  <a:pt x="717" y="600"/>
                  <a:pt x="710" y="647"/>
                  <a:pt x="746" y="676"/>
                </a:cubicBezTo>
                <a:cubicBezTo>
                  <a:pt x="764" y="690"/>
                  <a:pt x="786" y="701"/>
                  <a:pt x="807" y="710"/>
                </a:cubicBezTo>
                <a:cubicBezTo>
                  <a:pt x="845" y="726"/>
                  <a:pt x="883" y="740"/>
                  <a:pt x="919" y="760"/>
                </a:cubicBezTo>
                <a:cubicBezTo>
                  <a:pt x="1032" y="824"/>
                  <a:pt x="1062" y="967"/>
                  <a:pt x="982" y="10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ko-KR" altLang="en-US" sz="1200" dirty="0">
              <a:cs typeface="+mn-ea"/>
              <a:sym typeface="+mn-lt"/>
            </a:endParaRPr>
          </a:p>
        </p:txBody>
      </p:sp>
      <p:sp>
        <p:nvSpPr>
          <p:cNvPr id="19" name="任意多边形 72">
            <a:extLst>
              <a:ext uri="{FF2B5EF4-FFF2-40B4-BE49-F238E27FC236}">
                <a16:creationId xmlns:a16="http://schemas.microsoft.com/office/drawing/2014/main" id="{6480CC17-0F13-78E9-9FD6-4D8E3FD06C5C}"/>
              </a:ext>
            </a:extLst>
          </p:cNvPr>
          <p:cNvSpPr>
            <a:spLocks noChangeAspect="1" noEditPoints="1"/>
          </p:cNvSpPr>
          <p:nvPr>
            <p:custDataLst>
              <p:tags r:id="rId5"/>
            </p:custDataLst>
          </p:nvPr>
        </p:nvSpPr>
        <p:spPr bwMode="auto">
          <a:xfrm>
            <a:off x="7910724" y="3475460"/>
            <a:ext cx="333825" cy="304800"/>
          </a:xfrm>
          <a:custGeom>
            <a:avLst/>
            <a:gdLst>
              <a:gd name="T0" fmla="*/ 1349 w 1562"/>
              <a:gd name="T1" fmla="*/ 0 h 1440"/>
              <a:gd name="T2" fmla="*/ 1234 w 1562"/>
              <a:gd name="T3" fmla="*/ 95 h 1440"/>
              <a:gd name="T4" fmla="*/ 641 w 1562"/>
              <a:gd name="T5" fmla="*/ 301 h 1440"/>
              <a:gd name="T6" fmla="*/ 581 w 1562"/>
              <a:gd name="T7" fmla="*/ 249 h 1440"/>
              <a:gd name="T8" fmla="*/ 238 w 1562"/>
              <a:gd name="T9" fmla="*/ 249 h 1440"/>
              <a:gd name="T10" fmla="*/ 93 w 1562"/>
              <a:gd name="T11" fmla="*/ 394 h 1440"/>
              <a:gd name="T12" fmla="*/ 93 w 1562"/>
              <a:gd name="T13" fmla="*/ 459 h 1440"/>
              <a:gd name="T14" fmla="*/ 49 w 1562"/>
              <a:gd name="T15" fmla="*/ 459 h 1440"/>
              <a:gd name="T16" fmla="*/ 0 w 1562"/>
              <a:gd name="T17" fmla="*/ 508 h 1440"/>
              <a:gd name="T18" fmla="*/ 0 w 1562"/>
              <a:gd name="T19" fmla="*/ 690 h 1440"/>
              <a:gd name="T20" fmla="*/ 49 w 1562"/>
              <a:gd name="T21" fmla="*/ 738 h 1440"/>
              <a:gd name="T22" fmla="*/ 93 w 1562"/>
              <a:gd name="T23" fmla="*/ 738 h 1440"/>
              <a:gd name="T24" fmla="*/ 93 w 1562"/>
              <a:gd name="T25" fmla="*/ 794 h 1440"/>
              <a:gd name="T26" fmla="*/ 238 w 1562"/>
              <a:gd name="T27" fmla="*/ 939 h 1440"/>
              <a:gd name="T28" fmla="*/ 278 w 1562"/>
              <a:gd name="T29" fmla="*/ 939 h 1440"/>
              <a:gd name="T30" fmla="*/ 394 w 1562"/>
              <a:gd name="T31" fmla="*/ 1416 h 1440"/>
              <a:gd name="T32" fmla="*/ 424 w 1562"/>
              <a:gd name="T33" fmla="*/ 1440 h 1440"/>
              <a:gd name="T34" fmla="*/ 700 w 1562"/>
              <a:gd name="T35" fmla="*/ 1440 h 1440"/>
              <a:gd name="T36" fmla="*/ 727 w 1562"/>
              <a:gd name="T37" fmla="*/ 1405 h 1440"/>
              <a:gd name="T38" fmla="*/ 702 w 1562"/>
              <a:gd name="T39" fmla="*/ 1303 h 1440"/>
              <a:gd name="T40" fmla="*/ 663 w 1562"/>
              <a:gd name="T41" fmla="*/ 1273 h 1440"/>
              <a:gd name="T42" fmla="*/ 570 w 1562"/>
              <a:gd name="T43" fmla="*/ 1199 h 1440"/>
              <a:gd name="T44" fmla="*/ 504 w 1562"/>
              <a:gd name="T45" fmla="*/ 939 h 1440"/>
              <a:gd name="T46" fmla="*/ 581 w 1562"/>
              <a:gd name="T47" fmla="*/ 939 h 1440"/>
              <a:gd name="T48" fmla="*/ 642 w 1562"/>
              <a:gd name="T49" fmla="*/ 879 h 1440"/>
              <a:gd name="T50" fmla="*/ 642 w 1562"/>
              <a:gd name="T51" fmla="*/ 877 h 1440"/>
              <a:gd name="T52" fmla="*/ 1226 w 1562"/>
              <a:gd name="T53" fmla="*/ 1079 h 1440"/>
              <a:gd name="T54" fmla="*/ 1348 w 1562"/>
              <a:gd name="T55" fmla="*/ 1188 h 1440"/>
              <a:gd name="T56" fmla="*/ 1561 w 1562"/>
              <a:gd name="T57" fmla="*/ 594 h 1440"/>
              <a:gd name="T58" fmla="*/ 1349 w 1562"/>
              <a:gd name="T59" fmla="*/ 0 h 1440"/>
              <a:gd name="T60" fmla="*/ 488 w 1562"/>
              <a:gd name="T61" fmla="*/ 785 h 1440"/>
              <a:gd name="T62" fmla="*/ 246 w 1562"/>
              <a:gd name="T63" fmla="*/ 785 h 1440"/>
              <a:gd name="T64" fmla="*/ 246 w 1562"/>
              <a:gd name="T65" fmla="*/ 402 h 1440"/>
              <a:gd name="T66" fmla="*/ 488 w 1562"/>
              <a:gd name="T67" fmla="*/ 402 h 1440"/>
              <a:gd name="T68" fmla="*/ 488 w 1562"/>
              <a:gd name="T69" fmla="*/ 785 h 1440"/>
              <a:gd name="T70" fmla="*/ 1349 w 1562"/>
              <a:gd name="T71" fmla="*/ 1003 h 1440"/>
              <a:gd name="T72" fmla="*/ 1288 w 1562"/>
              <a:gd name="T73" fmla="*/ 737 h 1440"/>
              <a:gd name="T74" fmla="*/ 1371 w 1562"/>
              <a:gd name="T75" fmla="*/ 594 h 1440"/>
              <a:gd name="T76" fmla="*/ 1288 w 1562"/>
              <a:gd name="T77" fmla="*/ 451 h 1440"/>
              <a:gd name="T78" fmla="*/ 1349 w 1562"/>
              <a:gd name="T79" fmla="*/ 185 h 1440"/>
              <a:gd name="T80" fmla="*/ 1417 w 1562"/>
              <a:gd name="T81" fmla="*/ 594 h 1440"/>
              <a:gd name="T82" fmla="*/ 1349 w 1562"/>
              <a:gd name="T83" fmla="*/ 1003 h 1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2" h="1440">
                <a:moveTo>
                  <a:pt x="1349" y="0"/>
                </a:moveTo>
                <a:cubicBezTo>
                  <a:pt x="1306" y="0"/>
                  <a:pt x="1267" y="35"/>
                  <a:pt x="1234" y="95"/>
                </a:cubicBezTo>
                <a:cubicBezTo>
                  <a:pt x="1027" y="228"/>
                  <a:pt x="784" y="281"/>
                  <a:pt x="641" y="301"/>
                </a:cubicBezTo>
                <a:cubicBezTo>
                  <a:pt x="637" y="272"/>
                  <a:pt x="612" y="249"/>
                  <a:pt x="581" y="249"/>
                </a:cubicBezTo>
                <a:cubicBezTo>
                  <a:pt x="238" y="249"/>
                  <a:pt x="238" y="249"/>
                  <a:pt x="238" y="249"/>
                </a:cubicBezTo>
                <a:cubicBezTo>
                  <a:pt x="158" y="249"/>
                  <a:pt x="93" y="314"/>
                  <a:pt x="93" y="394"/>
                </a:cubicBezTo>
                <a:cubicBezTo>
                  <a:pt x="93" y="459"/>
                  <a:pt x="93" y="459"/>
                  <a:pt x="93" y="459"/>
                </a:cubicBezTo>
                <a:cubicBezTo>
                  <a:pt x="49" y="459"/>
                  <a:pt x="49" y="459"/>
                  <a:pt x="49" y="459"/>
                </a:cubicBezTo>
                <a:cubicBezTo>
                  <a:pt x="22" y="459"/>
                  <a:pt x="0" y="481"/>
                  <a:pt x="0" y="508"/>
                </a:cubicBezTo>
                <a:cubicBezTo>
                  <a:pt x="0" y="690"/>
                  <a:pt x="0" y="690"/>
                  <a:pt x="0" y="690"/>
                </a:cubicBezTo>
                <a:cubicBezTo>
                  <a:pt x="0" y="716"/>
                  <a:pt x="22" y="738"/>
                  <a:pt x="49" y="738"/>
                </a:cubicBezTo>
                <a:cubicBezTo>
                  <a:pt x="93" y="738"/>
                  <a:pt x="93" y="738"/>
                  <a:pt x="93" y="738"/>
                </a:cubicBezTo>
                <a:cubicBezTo>
                  <a:pt x="93" y="794"/>
                  <a:pt x="93" y="794"/>
                  <a:pt x="93" y="794"/>
                </a:cubicBezTo>
                <a:cubicBezTo>
                  <a:pt x="93" y="874"/>
                  <a:pt x="158" y="939"/>
                  <a:pt x="238" y="939"/>
                </a:cubicBezTo>
                <a:cubicBezTo>
                  <a:pt x="278" y="939"/>
                  <a:pt x="278" y="939"/>
                  <a:pt x="278" y="939"/>
                </a:cubicBezTo>
                <a:cubicBezTo>
                  <a:pt x="394" y="1416"/>
                  <a:pt x="394" y="1416"/>
                  <a:pt x="394" y="1416"/>
                </a:cubicBezTo>
                <a:cubicBezTo>
                  <a:pt x="397" y="1430"/>
                  <a:pt x="409" y="1440"/>
                  <a:pt x="424" y="1440"/>
                </a:cubicBezTo>
                <a:cubicBezTo>
                  <a:pt x="700" y="1440"/>
                  <a:pt x="700" y="1440"/>
                  <a:pt x="700" y="1440"/>
                </a:cubicBezTo>
                <a:cubicBezTo>
                  <a:pt x="718" y="1440"/>
                  <a:pt x="731" y="1423"/>
                  <a:pt x="727" y="1405"/>
                </a:cubicBezTo>
                <a:cubicBezTo>
                  <a:pt x="702" y="1303"/>
                  <a:pt x="702" y="1303"/>
                  <a:pt x="702" y="1303"/>
                </a:cubicBezTo>
                <a:cubicBezTo>
                  <a:pt x="698" y="1285"/>
                  <a:pt x="682" y="1273"/>
                  <a:pt x="663" y="1273"/>
                </a:cubicBezTo>
                <a:cubicBezTo>
                  <a:pt x="619" y="1273"/>
                  <a:pt x="580" y="1243"/>
                  <a:pt x="570" y="1199"/>
                </a:cubicBezTo>
                <a:cubicBezTo>
                  <a:pt x="504" y="939"/>
                  <a:pt x="504" y="939"/>
                  <a:pt x="504" y="939"/>
                </a:cubicBezTo>
                <a:cubicBezTo>
                  <a:pt x="581" y="939"/>
                  <a:pt x="581" y="939"/>
                  <a:pt x="581" y="939"/>
                </a:cubicBezTo>
                <a:cubicBezTo>
                  <a:pt x="615" y="939"/>
                  <a:pt x="642" y="912"/>
                  <a:pt x="642" y="879"/>
                </a:cubicBezTo>
                <a:cubicBezTo>
                  <a:pt x="642" y="877"/>
                  <a:pt x="642" y="877"/>
                  <a:pt x="642" y="877"/>
                </a:cubicBezTo>
                <a:cubicBezTo>
                  <a:pt x="783" y="897"/>
                  <a:pt x="1021" y="949"/>
                  <a:pt x="1226" y="1079"/>
                </a:cubicBezTo>
                <a:cubicBezTo>
                  <a:pt x="1260" y="1147"/>
                  <a:pt x="1303" y="1188"/>
                  <a:pt x="1348" y="1188"/>
                </a:cubicBezTo>
                <a:cubicBezTo>
                  <a:pt x="1466" y="1188"/>
                  <a:pt x="1561" y="922"/>
                  <a:pt x="1561" y="594"/>
                </a:cubicBezTo>
                <a:cubicBezTo>
                  <a:pt x="1562" y="266"/>
                  <a:pt x="1466" y="0"/>
                  <a:pt x="1349" y="0"/>
                </a:cubicBezTo>
                <a:close/>
                <a:moveTo>
                  <a:pt x="488" y="785"/>
                </a:moveTo>
                <a:cubicBezTo>
                  <a:pt x="246" y="785"/>
                  <a:pt x="246" y="785"/>
                  <a:pt x="246" y="785"/>
                </a:cubicBezTo>
                <a:cubicBezTo>
                  <a:pt x="246" y="402"/>
                  <a:pt x="246" y="402"/>
                  <a:pt x="246" y="402"/>
                </a:cubicBezTo>
                <a:cubicBezTo>
                  <a:pt x="488" y="402"/>
                  <a:pt x="488" y="402"/>
                  <a:pt x="488" y="402"/>
                </a:cubicBezTo>
                <a:lnTo>
                  <a:pt x="488" y="785"/>
                </a:lnTo>
                <a:close/>
                <a:moveTo>
                  <a:pt x="1349" y="1003"/>
                </a:moveTo>
                <a:cubicBezTo>
                  <a:pt x="1325" y="948"/>
                  <a:pt x="1300" y="857"/>
                  <a:pt x="1288" y="737"/>
                </a:cubicBezTo>
                <a:cubicBezTo>
                  <a:pt x="1335" y="721"/>
                  <a:pt x="1371" y="663"/>
                  <a:pt x="1371" y="594"/>
                </a:cubicBezTo>
                <a:cubicBezTo>
                  <a:pt x="1371" y="524"/>
                  <a:pt x="1335" y="467"/>
                  <a:pt x="1288" y="451"/>
                </a:cubicBezTo>
                <a:cubicBezTo>
                  <a:pt x="1300" y="331"/>
                  <a:pt x="1325" y="240"/>
                  <a:pt x="1349" y="185"/>
                </a:cubicBezTo>
                <a:cubicBezTo>
                  <a:pt x="1381" y="260"/>
                  <a:pt x="1417" y="402"/>
                  <a:pt x="1417" y="594"/>
                </a:cubicBezTo>
                <a:cubicBezTo>
                  <a:pt x="1416" y="786"/>
                  <a:pt x="1381" y="928"/>
                  <a:pt x="1349" y="10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ko-KR" altLang="en-US" sz="1200">
              <a:cs typeface="+mn-ea"/>
              <a:sym typeface="+mn-lt"/>
            </a:endParaRPr>
          </a:p>
        </p:txBody>
      </p:sp>
      <p:sp>
        <p:nvSpPr>
          <p:cNvPr id="20" name="任意多边形 92">
            <a:extLst>
              <a:ext uri="{FF2B5EF4-FFF2-40B4-BE49-F238E27FC236}">
                <a16:creationId xmlns:a16="http://schemas.microsoft.com/office/drawing/2014/main" id="{92171EE0-0C10-05A3-DF3E-E9E81C36DC6D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8197545" y="4759615"/>
            <a:ext cx="307807" cy="304800"/>
          </a:xfrm>
          <a:custGeom>
            <a:avLst/>
            <a:gdLst>
              <a:gd name="T0" fmla="*/ 1094 w 1631"/>
              <a:gd name="T1" fmla="*/ 638 h 1631"/>
              <a:gd name="T2" fmla="*/ 1196 w 1631"/>
              <a:gd name="T3" fmla="*/ 536 h 1631"/>
              <a:gd name="T4" fmla="*/ 1307 w 1631"/>
              <a:gd name="T5" fmla="*/ 424 h 1631"/>
              <a:gd name="T6" fmla="*/ 1400 w 1631"/>
              <a:gd name="T7" fmla="*/ 331 h 1631"/>
              <a:gd name="T8" fmla="*/ 1466 w 1631"/>
              <a:gd name="T9" fmla="*/ 343 h 1631"/>
              <a:gd name="T10" fmla="*/ 1631 w 1631"/>
              <a:gd name="T11" fmla="*/ 178 h 1631"/>
              <a:gd name="T12" fmla="*/ 1480 w 1631"/>
              <a:gd name="T13" fmla="*/ 151 h 1631"/>
              <a:gd name="T14" fmla="*/ 1452 w 1631"/>
              <a:gd name="T15" fmla="*/ 0 h 1631"/>
              <a:gd name="T16" fmla="*/ 1288 w 1631"/>
              <a:gd name="T17" fmla="*/ 165 h 1631"/>
              <a:gd name="T18" fmla="*/ 1299 w 1631"/>
              <a:gd name="T19" fmla="*/ 230 h 1631"/>
              <a:gd name="T20" fmla="*/ 1207 w 1631"/>
              <a:gd name="T21" fmla="*/ 323 h 1631"/>
              <a:gd name="T22" fmla="*/ 272 w 1631"/>
              <a:gd name="T23" fmla="*/ 371 h 1631"/>
              <a:gd name="T24" fmla="*/ 272 w 1631"/>
              <a:gd name="T25" fmla="*/ 1359 h 1631"/>
              <a:gd name="T26" fmla="*/ 1260 w 1631"/>
              <a:gd name="T27" fmla="*/ 1359 h 1631"/>
              <a:gd name="T28" fmla="*/ 1371 w 1631"/>
              <a:gd name="T29" fmla="*/ 517 h 1631"/>
              <a:gd name="T30" fmla="*/ 1255 w 1631"/>
              <a:gd name="T31" fmla="*/ 633 h 1631"/>
              <a:gd name="T32" fmla="*/ 1149 w 1631"/>
              <a:gd name="T33" fmla="*/ 1248 h 1631"/>
              <a:gd name="T34" fmla="*/ 383 w 1631"/>
              <a:gd name="T35" fmla="*/ 1248 h 1631"/>
              <a:gd name="T36" fmla="*/ 383 w 1631"/>
              <a:gd name="T37" fmla="*/ 482 h 1631"/>
              <a:gd name="T38" fmla="*/ 1095 w 1631"/>
              <a:gd name="T39" fmla="*/ 435 h 1631"/>
              <a:gd name="T40" fmla="*/ 993 w 1631"/>
              <a:gd name="T41" fmla="*/ 537 h 1631"/>
              <a:gd name="T42" fmla="*/ 484 w 1631"/>
              <a:gd name="T43" fmla="*/ 583 h 1631"/>
              <a:gd name="T44" fmla="*/ 484 w 1631"/>
              <a:gd name="T45" fmla="*/ 1147 h 1631"/>
              <a:gd name="T46" fmla="*/ 1048 w 1631"/>
              <a:gd name="T47" fmla="*/ 1147 h 1631"/>
              <a:gd name="T48" fmla="*/ 1145 w 1631"/>
              <a:gd name="T49" fmla="*/ 743 h 1631"/>
              <a:gd name="T50" fmla="*/ 1007 w 1631"/>
              <a:gd name="T51" fmla="*/ 881 h 1631"/>
              <a:gd name="T52" fmla="*/ 937 w 1631"/>
              <a:gd name="T53" fmla="*/ 1036 h 1631"/>
              <a:gd name="T54" fmla="*/ 594 w 1631"/>
              <a:gd name="T55" fmla="*/ 1036 h 1631"/>
              <a:gd name="T56" fmla="*/ 594 w 1631"/>
              <a:gd name="T57" fmla="*/ 694 h 1631"/>
              <a:gd name="T58" fmla="*/ 878 w 1631"/>
              <a:gd name="T59" fmla="*/ 651 h 1631"/>
              <a:gd name="T60" fmla="*/ 769 w 1631"/>
              <a:gd name="T61" fmla="*/ 761 h 1631"/>
              <a:gd name="T62" fmla="*/ 691 w 1631"/>
              <a:gd name="T63" fmla="*/ 791 h 1631"/>
              <a:gd name="T64" fmla="*/ 691 w 1631"/>
              <a:gd name="T65" fmla="*/ 939 h 1631"/>
              <a:gd name="T66" fmla="*/ 839 w 1631"/>
              <a:gd name="T67" fmla="*/ 939 h 1631"/>
              <a:gd name="T68" fmla="*/ 870 w 1631"/>
              <a:gd name="T69" fmla="*/ 862 h 1631"/>
              <a:gd name="T70" fmla="*/ 979 w 1631"/>
              <a:gd name="T71" fmla="*/ 752 h 1631"/>
              <a:gd name="T72" fmla="*/ 1094 w 1631"/>
              <a:gd name="T73" fmla="*/ 638 h 1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31" h="1631">
                <a:moveTo>
                  <a:pt x="1094" y="638"/>
                </a:moveTo>
                <a:cubicBezTo>
                  <a:pt x="1196" y="536"/>
                  <a:pt x="1196" y="536"/>
                  <a:pt x="1196" y="536"/>
                </a:cubicBezTo>
                <a:cubicBezTo>
                  <a:pt x="1307" y="424"/>
                  <a:pt x="1307" y="424"/>
                  <a:pt x="1307" y="424"/>
                </a:cubicBezTo>
                <a:cubicBezTo>
                  <a:pt x="1400" y="331"/>
                  <a:pt x="1400" y="331"/>
                  <a:pt x="1400" y="331"/>
                </a:cubicBezTo>
                <a:cubicBezTo>
                  <a:pt x="1466" y="343"/>
                  <a:pt x="1466" y="343"/>
                  <a:pt x="1466" y="343"/>
                </a:cubicBezTo>
                <a:cubicBezTo>
                  <a:pt x="1631" y="178"/>
                  <a:pt x="1631" y="178"/>
                  <a:pt x="1631" y="178"/>
                </a:cubicBezTo>
                <a:cubicBezTo>
                  <a:pt x="1480" y="151"/>
                  <a:pt x="1480" y="151"/>
                  <a:pt x="1480" y="151"/>
                </a:cubicBezTo>
                <a:cubicBezTo>
                  <a:pt x="1452" y="0"/>
                  <a:pt x="1452" y="0"/>
                  <a:pt x="1452" y="0"/>
                </a:cubicBezTo>
                <a:cubicBezTo>
                  <a:pt x="1288" y="165"/>
                  <a:pt x="1288" y="165"/>
                  <a:pt x="1288" y="165"/>
                </a:cubicBezTo>
                <a:cubicBezTo>
                  <a:pt x="1299" y="230"/>
                  <a:pt x="1299" y="230"/>
                  <a:pt x="1299" y="230"/>
                </a:cubicBezTo>
                <a:cubicBezTo>
                  <a:pt x="1207" y="323"/>
                  <a:pt x="1207" y="323"/>
                  <a:pt x="1207" y="323"/>
                </a:cubicBezTo>
                <a:cubicBezTo>
                  <a:pt x="933" y="100"/>
                  <a:pt x="528" y="116"/>
                  <a:pt x="272" y="371"/>
                </a:cubicBezTo>
                <a:cubicBezTo>
                  <a:pt x="0" y="643"/>
                  <a:pt x="0" y="1086"/>
                  <a:pt x="272" y="1359"/>
                </a:cubicBezTo>
                <a:cubicBezTo>
                  <a:pt x="545" y="1631"/>
                  <a:pt x="987" y="1631"/>
                  <a:pt x="1260" y="1359"/>
                </a:cubicBezTo>
                <a:cubicBezTo>
                  <a:pt x="1488" y="1131"/>
                  <a:pt x="1525" y="784"/>
                  <a:pt x="1371" y="517"/>
                </a:cubicBezTo>
                <a:cubicBezTo>
                  <a:pt x="1255" y="633"/>
                  <a:pt x="1255" y="633"/>
                  <a:pt x="1255" y="633"/>
                </a:cubicBezTo>
                <a:cubicBezTo>
                  <a:pt x="1350" y="834"/>
                  <a:pt x="1315" y="1082"/>
                  <a:pt x="1149" y="1248"/>
                </a:cubicBezTo>
                <a:cubicBezTo>
                  <a:pt x="938" y="1459"/>
                  <a:pt x="594" y="1459"/>
                  <a:pt x="383" y="1248"/>
                </a:cubicBezTo>
                <a:cubicBezTo>
                  <a:pt x="172" y="1037"/>
                  <a:pt x="172" y="693"/>
                  <a:pt x="383" y="482"/>
                </a:cubicBezTo>
                <a:cubicBezTo>
                  <a:pt x="577" y="288"/>
                  <a:pt x="883" y="273"/>
                  <a:pt x="1095" y="435"/>
                </a:cubicBezTo>
                <a:cubicBezTo>
                  <a:pt x="993" y="537"/>
                  <a:pt x="993" y="537"/>
                  <a:pt x="993" y="537"/>
                </a:cubicBezTo>
                <a:cubicBezTo>
                  <a:pt x="837" y="429"/>
                  <a:pt x="622" y="445"/>
                  <a:pt x="484" y="583"/>
                </a:cubicBezTo>
                <a:cubicBezTo>
                  <a:pt x="328" y="738"/>
                  <a:pt x="328" y="991"/>
                  <a:pt x="484" y="1147"/>
                </a:cubicBezTo>
                <a:cubicBezTo>
                  <a:pt x="639" y="1302"/>
                  <a:pt x="892" y="1302"/>
                  <a:pt x="1048" y="1147"/>
                </a:cubicBezTo>
                <a:cubicBezTo>
                  <a:pt x="1157" y="1038"/>
                  <a:pt x="1189" y="881"/>
                  <a:pt x="1145" y="743"/>
                </a:cubicBezTo>
                <a:cubicBezTo>
                  <a:pt x="1007" y="881"/>
                  <a:pt x="1007" y="881"/>
                  <a:pt x="1007" y="881"/>
                </a:cubicBezTo>
                <a:cubicBezTo>
                  <a:pt x="1003" y="937"/>
                  <a:pt x="980" y="993"/>
                  <a:pt x="937" y="1036"/>
                </a:cubicBezTo>
                <a:cubicBezTo>
                  <a:pt x="842" y="1130"/>
                  <a:pt x="689" y="1130"/>
                  <a:pt x="594" y="1036"/>
                </a:cubicBezTo>
                <a:cubicBezTo>
                  <a:pt x="500" y="942"/>
                  <a:pt x="500" y="788"/>
                  <a:pt x="594" y="694"/>
                </a:cubicBezTo>
                <a:cubicBezTo>
                  <a:pt x="671" y="617"/>
                  <a:pt x="787" y="602"/>
                  <a:pt x="878" y="651"/>
                </a:cubicBezTo>
                <a:cubicBezTo>
                  <a:pt x="769" y="761"/>
                  <a:pt x="769" y="761"/>
                  <a:pt x="769" y="761"/>
                </a:cubicBezTo>
                <a:cubicBezTo>
                  <a:pt x="741" y="760"/>
                  <a:pt x="713" y="770"/>
                  <a:pt x="691" y="791"/>
                </a:cubicBezTo>
                <a:cubicBezTo>
                  <a:pt x="651" y="832"/>
                  <a:pt x="651" y="898"/>
                  <a:pt x="691" y="939"/>
                </a:cubicBezTo>
                <a:cubicBezTo>
                  <a:pt x="732" y="980"/>
                  <a:pt x="798" y="979"/>
                  <a:pt x="839" y="939"/>
                </a:cubicBezTo>
                <a:cubicBezTo>
                  <a:pt x="860" y="918"/>
                  <a:pt x="871" y="889"/>
                  <a:pt x="870" y="862"/>
                </a:cubicBezTo>
                <a:cubicBezTo>
                  <a:pt x="979" y="752"/>
                  <a:pt x="979" y="752"/>
                  <a:pt x="979" y="752"/>
                </a:cubicBezTo>
                <a:lnTo>
                  <a:pt x="1094" y="6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endParaRPr lang="ko-KR" altLang="en-US" sz="1200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A4171DD-F1FA-3DBD-4A53-6EF8CE0B03BF}"/>
              </a:ext>
            </a:extLst>
          </p:cNvPr>
          <p:cNvGrpSpPr/>
          <p:nvPr/>
        </p:nvGrpSpPr>
        <p:grpSpPr>
          <a:xfrm>
            <a:off x="942058" y="4394745"/>
            <a:ext cx="2312375" cy="822943"/>
            <a:chOff x="2869526" y="3540317"/>
            <a:chExt cx="2312375" cy="822943"/>
          </a:xfrm>
        </p:grpSpPr>
        <p:sp>
          <p:nvSpPr>
            <p:cNvPr id="30" name="文本框 6">
              <a:extLst>
                <a:ext uri="{FF2B5EF4-FFF2-40B4-BE49-F238E27FC236}">
                  <a16:creationId xmlns:a16="http://schemas.microsoft.com/office/drawing/2014/main" id="{7CE7594A-D4FD-F64F-7108-3A89C63857E5}"/>
                </a:ext>
              </a:extLst>
            </p:cNvPr>
            <p:cNvSpPr txBox="1"/>
            <p:nvPr/>
          </p:nvSpPr>
          <p:spPr bwMode="auto">
            <a:xfrm>
              <a:off x="2869526" y="3861584"/>
              <a:ext cx="2311129" cy="50167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1" name="文本框 7">
              <a:extLst>
                <a:ext uri="{FF2B5EF4-FFF2-40B4-BE49-F238E27FC236}">
                  <a16:creationId xmlns:a16="http://schemas.microsoft.com/office/drawing/2014/main" id="{F73BB777-477D-92AF-FEB1-9D1060826D60}"/>
                </a:ext>
              </a:extLst>
            </p:cNvPr>
            <p:cNvSpPr txBox="1"/>
            <p:nvPr/>
          </p:nvSpPr>
          <p:spPr bwMode="auto">
            <a:xfrm>
              <a:off x="4025090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8D0675D-4E2E-57D3-0D1F-C7B2C973C830}"/>
              </a:ext>
            </a:extLst>
          </p:cNvPr>
          <p:cNvGrpSpPr/>
          <p:nvPr/>
        </p:nvGrpSpPr>
        <p:grpSpPr>
          <a:xfrm>
            <a:off x="1289515" y="3160560"/>
            <a:ext cx="2327213" cy="822943"/>
            <a:chOff x="2869526" y="3540317"/>
            <a:chExt cx="2327213" cy="822943"/>
          </a:xfrm>
        </p:grpSpPr>
        <p:sp>
          <p:nvSpPr>
            <p:cNvPr id="33" name="文本框 6">
              <a:extLst>
                <a:ext uri="{FF2B5EF4-FFF2-40B4-BE49-F238E27FC236}">
                  <a16:creationId xmlns:a16="http://schemas.microsoft.com/office/drawing/2014/main" id="{CE5FA062-844A-D664-5987-4315A3B480A3}"/>
                </a:ext>
              </a:extLst>
            </p:cNvPr>
            <p:cNvSpPr txBox="1"/>
            <p:nvPr/>
          </p:nvSpPr>
          <p:spPr bwMode="auto">
            <a:xfrm>
              <a:off x="2869526" y="3861584"/>
              <a:ext cx="2311129" cy="50167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4" name="文本框 7">
              <a:extLst>
                <a:ext uri="{FF2B5EF4-FFF2-40B4-BE49-F238E27FC236}">
                  <a16:creationId xmlns:a16="http://schemas.microsoft.com/office/drawing/2014/main" id="{D763B52A-8276-015B-8768-FD6B3F672F75}"/>
                </a:ext>
              </a:extLst>
            </p:cNvPr>
            <p:cNvSpPr txBox="1"/>
            <p:nvPr/>
          </p:nvSpPr>
          <p:spPr bwMode="auto">
            <a:xfrm>
              <a:off x="4039928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EF27F17-BD24-9B27-6D05-CE90469646CA}"/>
              </a:ext>
            </a:extLst>
          </p:cNvPr>
          <p:cNvGrpSpPr/>
          <p:nvPr/>
        </p:nvGrpSpPr>
        <p:grpSpPr>
          <a:xfrm>
            <a:off x="2579725" y="2113431"/>
            <a:ext cx="2330143" cy="822943"/>
            <a:chOff x="2869526" y="3540317"/>
            <a:chExt cx="2330143" cy="822943"/>
          </a:xfrm>
        </p:grpSpPr>
        <p:sp>
          <p:nvSpPr>
            <p:cNvPr id="36" name="文本框 6">
              <a:extLst>
                <a:ext uri="{FF2B5EF4-FFF2-40B4-BE49-F238E27FC236}">
                  <a16:creationId xmlns:a16="http://schemas.microsoft.com/office/drawing/2014/main" id="{6C273117-8508-2794-6EDE-B06FD05492A8}"/>
                </a:ext>
              </a:extLst>
            </p:cNvPr>
            <p:cNvSpPr txBox="1"/>
            <p:nvPr/>
          </p:nvSpPr>
          <p:spPr bwMode="auto">
            <a:xfrm>
              <a:off x="2869526" y="3861584"/>
              <a:ext cx="2311129" cy="50167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7" name="文本框 7">
              <a:extLst>
                <a:ext uri="{FF2B5EF4-FFF2-40B4-BE49-F238E27FC236}">
                  <a16:creationId xmlns:a16="http://schemas.microsoft.com/office/drawing/2014/main" id="{D2172BD2-EB3A-CBEE-7D2F-AB3FD6619659}"/>
                </a:ext>
              </a:extLst>
            </p:cNvPr>
            <p:cNvSpPr txBox="1"/>
            <p:nvPr/>
          </p:nvSpPr>
          <p:spPr bwMode="auto">
            <a:xfrm>
              <a:off x="4042858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8D7D963-BF82-7BA8-6061-A73AF05781B5}"/>
              </a:ext>
            </a:extLst>
          </p:cNvPr>
          <p:cNvGrpSpPr/>
          <p:nvPr/>
        </p:nvGrpSpPr>
        <p:grpSpPr>
          <a:xfrm>
            <a:off x="7525005" y="2113431"/>
            <a:ext cx="2311129" cy="822943"/>
            <a:chOff x="2869526" y="3540317"/>
            <a:chExt cx="2311129" cy="822943"/>
          </a:xfrm>
        </p:grpSpPr>
        <p:sp>
          <p:nvSpPr>
            <p:cNvPr id="39" name="文本框 6">
              <a:extLst>
                <a:ext uri="{FF2B5EF4-FFF2-40B4-BE49-F238E27FC236}">
                  <a16:creationId xmlns:a16="http://schemas.microsoft.com/office/drawing/2014/main" id="{38F4BDB9-3D6A-A98A-D1C0-CB938FD55823}"/>
                </a:ext>
              </a:extLst>
            </p:cNvPr>
            <p:cNvSpPr txBox="1"/>
            <p:nvPr/>
          </p:nvSpPr>
          <p:spPr bwMode="auto">
            <a:xfrm>
              <a:off x="2869526" y="3861584"/>
              <a:ext cx="2311129" cy="50167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0" name="文本框 7">
              <a:extLst>
                <a:ext uri="{FF2B5EF4-FFF2-40B4-BE49-F238E27FC236}">
                  <a16:creationId xmlns:a16="http://schemas.microsoft.com/office/drawing/2014/main" id="{9BBEC490-BA02-DC36-A5F9-9DFA977F9CF2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00E9F87-D794-EB1D-34AB-8905209D22EB}"/>
              </a:ext>
            </a:extLst>
          </p:cNvPr>
          <p:cNvGrpSpPr/>
          <p:nvPr/>
        </p:nvGrpSpPr>
        <p:grpSpPr>
          <a:xfrm>
            <a:off x="8779586" y="3160560"/>
            <a:ext cx="2311129" cy="822943"/>
            <a:chOff x="2869526" y="3540317"/>
            <a:chExt cx="2311129" cy="822943"/>
          </a:xfrm>
        </p:grpSpPr>
        <p:sp>
          <p:nvSpPr>
            <p:cNvPr id="42" name="文本框 6">
              <a:extLst>
                <a:ext uri="{FF2B5EF4-FFF2-40B4-BE49-F238E27FC236}">
                  <a16:creationId xmlns:a16="http://schemas.microsoft.com/office/drawing/2014/main" id="{A84C9B51-887B-D764-F98D-E2F23963F896}"/>
                </a:ext>
              </a:extLst>
            </p:cNvPr>
            <p:cNvSpPr txBox="1"/>
            <p:nvPr/>
          </p:nvSpPr>
          <p:spPr bwMode="auto">
            <a:xfrm>
              <a:off x="2869526" y="3861584"/>
              <a:ext cx="2311129" cy="50167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3" name="文本框 7">
              <a:extLst>
                <a:ext uri="{FF2B5EF4-FFF2-40B4-BE49-F238E27FC236}">
                  <a16:creationId xmlns:a16="http://schemas.microsoft.com/office/drawing/2014/main" id="{C503503B-C81A-A603-0480-0D67C69FAEDE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B8351B9-B764-090D-5C5C-82EBF1757438}"/>
              </a:ext>
            </a:extLst>
          </p:cNvPr>
          <p:cNvGrpSpPr/>
          <p:nvPr/>
        </p:nvGrpSpPr>
        <p:grpSpPr>
          <a:xfrm>
            <a:off x="8898549" y="4394745"/>
            <a:ext cx="2311129" cy="822943"/>
            <a:chOff x="2869526" y="3540317"/>
            <a:chExt cx="2311129" cy="822943"/>
          </a:xfrm>
        </p:grpSpPr>
        <p:sp>
          <p:nvSpPr>
            <p:cNvPr id="45" name="文本框 6">
              <a:extLst>
                <a:ext uri="{FF2B5EF4-FFF2-40B4-BE49-F238E27FC236}">
                  <a16:creationId xmlns:a16="http://schemas.microsoft.com/office/drawing/2014/main" id="{D4551C9D-23CD-A804-E9C9-C517EC4C1236}"/>
                </a:ext>
              </a:extLst>
            </p:cNvPr>
            <p:cNvSpPr txBox="1"/>
            <p:nvPr/>
          </p:nvSpPr>
          <p:spPr bwMode="auto">
            <a:xfrm>
              <a:off x="2869526" y="3861584"/>
              <a:ext cx="2311129" cy="50167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6" name="文本框 7">
              <a:extLst>
                <a:ext uri="{FF2B5EF4-FFF2-40B4-BE49-F238E27FC236}">
                  <a16:creationId xmlns:a16="http://schemas.microsoft.com/office/drawing/2014/main" id="{126AEBD5-4E3C-39AA-50DE-3CC9E02272C3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66562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B64FF3-D4F0-D93D-D5E4-9143B246824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BA44CA3-6DDA-D36C-5181-63F79F351175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文献论点综述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2D4848-0E30-B12B-096F-726376C91880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EF4A7E7-950D-63E1-42DC-C83BAD5F07F3}"/>
              </a:ext>
            </a:extLst>
          </p:cNvPr>
          <p:cNvGrpSpPr/>
          <p:nvPr/>
        </p:nvGrpSpPr>
        <p:grpSpPr>
          <a:xfrm>
            <a:off x="2886710" y="1531514"/>
            <a:ext cx="720090" cy="720090"/>
            <a:chOff x="2419985" y="1531514"/>
            <a:chExt cx="720090" cy="720090"/>
          </a:xfrm>
        </p:grpSpPr>
        <p:sp>
          <p:nvSpPr>
            <p:cNvPr id="5" name="Freeform 102">
              <a:extLst>
                <a:ext uri="{FF2B5EF4-FFF2-40B4-BE49-F238E27FC236}">
                  <a16:creationId xmlns:a16="http://schemas.microsoft.com/office/drawing/2014/main" id="{16FD852C-3FA1-1609-75A5-4620EDD7D2C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19985" y="1531514"/>
              <a:ext cx="720090" cy="72009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rgbClr val="40A69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127">
              <a:extLst>
                <a:ext uri="{FF2B5EF4-FFF2-40B4-BE49-F238E27FC236}">
                  <a16:creationId xmlns:a16="http://schemas.microsoft.com/office/drawing/2014/main" id="{1CFC8F10-9F18-D740-122C-38CB3AB228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5250" y="1704234"/>
              <a:ext cx="289560" cy="386715"/>
            </a:xfrm>
            <a:custGeom>
              <a:avLst/>
              <a:gdLst>
                <a:gd name="T0" fmla="*/ 40 w 192"/>
                <a:gd name="T1" fmla="*/ 256 h 256"/>
                <a:gd name="T2" fmla="*/ 80 w 192"/>
                <a:gd name="T3" fmla="*/ 216 h 256"/>
                <a:gd name="T4" fmla="*/ 80 w 192"/>
                <a:gd name="T5" fmla="*/ 102 h 256"/>
                <a:gd name="T6" fmla="*/ 176 w 192"/>
                <a:gd name="T7" fmla="*/ 82 h 256"/>
                <a:gd name="T8" fmla="*/ 176 w 192"/>
                <a:gd name="T9" fmla="*/ 160 h 256"/>
                <a:gd name="T10" fmla="*/ 152 w 192"/>
                <a:gd name="T11" fmla="*/ 152 h 256"/>
                <a:gd name="T12" fmla="*/ 112 w 192"/>
                <a:gd name="T13" fmla="*/ 192 h 256"/>
                <a:gd name="T14" fmla="*/ 152 w 192"/>
                <a:gd name="T15" fmla="*/ 232 h 256"/>
                <a:gd name="T16" fmla="*/ 192 w 192"/>
                <a:gd name="T17" fmla="*/ 192 h 256"/>
                <a:gd name="T18" fmla="*/ 192 w 192"/>
                <a:gd name="T19" fmla="*/ 72 h 256"/>
                <a:gd name="T20" fmla="*/ 192 w 192"/>
                <a:gd name="T21" fmla="*/ 72 h 256"/>
                <a:gd name="T22" fmla="*/ 192 w 192"/>
                <a:gd name="T23" fmla="*/ 8 h 256"/>
                <a:gd name="T24" fmla="*/ 189 w 192"/>
                <a:gd name="T25" fmla="*/ 2 h 256"/>
                <a:gd name="T26" fmla="*/ 182 w 192"/>
                <a:gd name="T27" fmla="*/ 0 h 256"/>
                <a:gd name="T28" fmla="*/ 70 w 192"/>
                <a:gd name="T29" fmla="*/ 24 h 256"/>
                <a:gd name="T30" fmla="*/ 64 w 192"/>
                <a:gd name="T31" fmla="*/ 32 h 256"/>
                <a:gd name="T32" fmla="*/ 64 w 192"/>
                <a:gd name="T33" fmla="*/ 96 h 256"/>
                <a:gd name="T34" fmla="*/ 64 w 192"/>
                <a:gd name="T35" fmla="*/ 96 h 256"/>
                <a:gd name="T36" fmla="*/ 64 w 192"/>
                <a:gd name="T37" fmla="*/ 184 h 256"/>
                <a:gd name="T38" fmla="*/ 40 w 192"/>
                <a:gd name="T39" fmla="*/ 176 h 256"/>
                <a:gd name="T40" fmla="*/ 0 w 192"/>
                <a:gd name="T41" fmla="*/ 216 h 256"/>
                <a:gd name="T42" fmla="*/ 40 w 192"/>
                <a:gd name="T43" fmla="*/ 256 h 256"/>
                <a:gd name="T44" fmla="*/ 152 w 192"/>
                <a:gd name="T45" fmla="*/ 216 h 256"/>
                <a:gd name="T46" fmla="*/ 128 w 192"/>
                <a:gd name="T47" fmla="*/ 192 h 256"/>
                <a:gd name="T48" fmla="*/ 152 w 192"/>
                <a:gd name="T49" fmla="*/ 168 h 256"/>
                <a:gd name="T50" fmla="*/ 176 w 192"/>
                <a:gd name="T51" fmla="*/ 192 h 256"/>
                <a:gd name="T52" fmla="*/ 152 w 192"/>
                <a:gd name="T53" fmla="*/ 216 h 256"/>
                <a:gd name="T54" fmla="*/ 176 w 192"/>
                <a:gd name="T55" fmla="*/ 18 h 256"/>
                <a:gd name="T56" fmla="*/ 176 w 192"/>
                <a:gd name="T57" fmla="*/ 66 h 256"/>
                <a:gd name="T58" fmla="*/ 80 w 192"/>
                <a:gd name="T59" fmla="*/ 86 h 256"/>
                <a:gd name="T60" fmla="*/ 80 w 192"/>
                <a:gd name="T61" fmla="*/ 38 h 256"/>
                <a:gd name="T62" fmla="*/ 176 w 192"/>
                <a:gd name="T63" fmla="*/ 18 h 256"/>
                <a:gd name="T64" fmla="*/ 40 w 192"/>
                <a:gd name="T65" fmla="*/ 192 h 256"/>
                <a:gd name="T66" fmla="*/ 64 w 192"/>
                <a:gd name="T67" fmla="*/ 216 h 256"/>
                <a:gd name="T68" fmla="*/ 40 w 192"/>
                <a:gd name="T69" fmla="*/ 240 h 256"/>
                <a:gd name="T70" fmla="*/ 16 w 192"/>
                <a:gd name="T71" fmla="*/ 216 h 256"/>
                <a:gd name="T72" fmla="*/ 40 w 192"/>
                <a:gd name="T73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256">
                  <a:moveTo>
                    <a:pt x="40" y="256"/>
                  </a:moveTo>
                  <a:cubicBezTo>
                    <a:pt x="62" y="256"/>
                    <a:pt x="80" y="238"/>
                    <a:pt x="80" y="21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168" y="155"/>
                    <a:pt x="161" y="152"/>
                    <a:pt x="152" y="152"/>
                  </a:cubicBezTo>
                  <a:cubicBezTo>
                    <a:pt x="130" y="152"/>
                    <a:pt x="112" y="170"/>
                    <a:pt x="112" y="192"/>
                  </a:cubicBezTo>
                  <a:cubicBezTo>
                    <a:pt x="112" y="214"/>
                    <a:pt x="130" y="232"/>
                    <a:pt x="152" y="232"/>
                  </a:cubicBezTo>
                  <a:cubicBezTo>
                    <a:pt x="174" y="232"/>
                    <a:pt x="192" y="214"/>
                    <a:pt x="192" y="19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6"/>
                    <a:pt x="191" y="3"/>
                    <a:pt x="189" y="2"/>
                  </a:cubicBezTo>
                  <a:cubicBezTo>
                    <a:pt x="187" y="0"/>
                    <a:pt x="185" y="0"/>
                    <a:pt x="182" y="0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4" y="28"/>
                    <a:pt x="64" y="32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6" y="179"/>
                    <a:pt x="49" y="176"/>
                    <a:pt x="40" y="176"/>
                  </a:cubicBezTo>
                  <a:cubicBezTo>
                    <a:pt x="18" y="176"/>
                    <a:pt x="0" y="194"/>
                    <a:pt x="0" y="216"/>
                  </a:cubicBezTo>
                  <a:cubicBezTo>
                    <a:pt x="0" y="238"/>
                    <a:pt x="18" y="256"/>
                    <a:pt x="40" y="256"/>
                  </a:cubicBezTo>
                  <a:close/>
                  <a:moveTo>
                    <a:pt x="152" y="216"/>
                  </a:moveTo>
                  <a:cubicBezTo>
                    <a:pt x="139" y="216"/>
                    <a:pt x="128" y="205"/>
                    <a:pt x="128" y="192"/>
                  </a:cubicBezTo>
                  <a:cubicBezTo>
                    <a:pt x="128" y="179"/>
                    <a:pt x="139" y="168"/>
                    <a:pt x="152" y="168"/>
                  </a:cubicBezTo>
                  <a:cubicBezTo>
                    <a:pt x="165" y="168"/>
                    <a:pt x="176" y="179"/>
                    <a:pt x="176" y="192"/>
                  </a:cubicBezTo>
                  <a:cubicBezTo>
                    <a:pt x="176" y="205"/>
                    <a:pt x="165" y="216"/>
                    <a:pt x="152" y="216"/>
                  </a:cubicBezTo>
                  <a:close/>
                  <a:moveTo>
                    <a:pt x="176" y="18"/>
                  </a:moveTo>
                  <a:cubicBezTo>
                    <a:pt x="176" y="66"/>
                    <a:pt x="176" y="66"/>
                    <a:pt x="176" y="6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38"/>
                    <a:pt x="80" y="38"/>
                    <a:pt x="80" y="38"/>
                  </a:cubicBezTo>
                  <a:lnTo>
                    <a:pt x="176" y="18"/>
                  </a:lnTo>
                  <a:close/>
                  <a:moveTo>
                    <a:pt x="40" y="192"/>
                  </a:moveTo>
                  <a:cubicBezTo>
                    <a:pt x="53" y="192"/>
                    <a:pt x="64" y="203"/>
                    <a:pt x="64" y="216"/>
                  </a:cubicBezTo>
                  <a:cubicBezTo>
                    <a:pt x="64" y="229"/>
                    <a:pt x="53" y="240"/>
                    <a:pt x="40" y="240"/>
                  </a:cubicBezTo>
                  <a:cubicBezTo>
                    <a:pt x="27" y="240"/>
                    <a:pt x="16" y="229"/>
                    <a:pt x="16" y="216"/>
                  </a:cubicBezTo>
                  <a:cubicBezTo>
                    <a:pt x="16" y="203"/>
                    <a:pt x="27" y="192"/>
                    <a:pt x="40" y="192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EE550F1-4BBB-07E2-82E5-7AE4198F32A0}"/>
              </a:ext>
            </a:extLst>
          </p:cNvPr>
          <p:cNvGrpSpPr/>
          <p:nvPr/>
        </p:nvGrpSpPr>
        <p:grpSpPr>
          <a:xfrm>
            <a:off x="8546802" y="1537864"/>
            <a:ext cx="720090" cy="720090"/>
            <a:chOff x="9305290" y="1537864"/>
            <a:chExt cx="720090" cy="720090"/>
          </a:xfrm>
        </p:grpSpPr>
        <p:sp>
          <p:nvSpPr>
            <p:cNvPr id="7" name="Freeform 102">
              <a:extLst>
                <a:ext uri="{FF2B5EF4-FFF2-40B4-BE49-F238E27FC236}">
                  <a16:creationId xmlns:a16="http://schemas.microsoft.com/office/drawing/2014/main" id="{4CFAD7E7-B53B-6198-C7FF-4A29E29FDF5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305290" y="1537864"/>
              <a:ext cx="720090" cy="72009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rgbClr val="7784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Group 27">
              <a:extLst>
                <a:ext uri="{FF2B5EF4-FFF2-40B4-BE49-F238E27FC236}">
                  <a16:creationId xmlns:a16="http://schemas.microsoft.com/office/drawing/2014/main" id="{E8B74D69-CC9C-E0A5-81EB-996AA595ED78}"/>
                </a:ext>
              </a:extLst>
            </p:cNvPr>
            <p:cNvGrpSpPr/>
            <p:nvPr/>
          </p:nvGrpSpPr>
          <p:grpSpPr>
            <a:xfrm>
              <a:off x="9473565" y="1763289"/>
              <a:ext cx="384810" cy="307340"/>
              <a:chOff x="7135947" y="4019289"/>
              <a:chExt cx="384969" cy="307195"/>
            </a:xfrm>
            <a:solidFill>
              <a:srgbClr val="778495"/>
            </a:solidFill>
          </p:grpSpPr>
          <p:sp>
            <p:nvSpPr>
              <p:cNvPr id="9" name="Freeform 70">
                <a:extLst>
                  <a:ext uri="{FF2B5EF4-FFF2-40B4-BE49-F238E27FC236}">
                    <a16:creationId xmlns:a16="http://schemas.microsoft.com/office/drawing/2014/main" id="{D7FC8CE2-08F0-5C06-EAE5-E2E8155BDBB5}"/>
                  </a:ext>
                </a:extLst>
              </p:cNvPr>
              <p:cNvSpPr/>
              <p:nvPr/>
            </p:nvSpPr>
            <p:spPr bwMode="auto">
              <a:xfrm>
                <a:off x="7267609" y="4127788"/>
                <a:ext cx="123075" cy="198696"/>
              </a:xfrm>
              <a:custGeom>
                <a:avLst/>
                <a:gdLst>
                  <a:gd name="T0" fmla="*/ 41 w 82"/>
                  <a:gd name="T1" fmla="*/ 145 h 145"/>
                  <a:gd name="T2" fmla="*/ 49 w 82"/>
                  <a:gd name="T3" fmla="*/ 137 h 145"/>
                  <a:gd name="T4" fmla="*/ 49 w 82"/>
                  <a:gd name="T5" fmla="*/ 28 h 145"/>
                  <a:gd name="T6" fmla="*/ 67 w 82"/>
                  <a:gd name="T7" fmla="*/ 47 h 145"/>
                  <a:gd name="T8" fmla="*/ 73 w 82"/>
                  <a:gd name="T9" fmla="*/ 49 h 145"/>
                  <a:gd name="T10" fmla="*/ 79 w 82"/>
                  <a:gd name="T11" fmla="*/ 47 h 145"/>
                  <a:gd name="T12" fmla="*/ 79 w 82"/>
                  <a:gd name="T13" fmla="*/ 35 h 145"/>
                  <a:gd name="T14" fmla="*/ 47 w 82"/>
                  <a:gd name="T15" fmla="*/ 3 h 145"/>
                  <a:gd name="T16" fmla="*/ 35 w 82"/>
                  <a:gd name="T17" fmla="*/ 3 h 145"/>
                  <a:gd name="T18" fmla="*/ 3 w 82"/>
                  <a:gd name="T19" fmla="*/ 35 h 145"/>
                  <a:gd name="T20" fmla="*/ 3 w 82"/>
                  <a:gd name="T21" fmla="*/ 47 h 145"/>
                  <a:gd name="T22" fmla="*/ 15 w 82"/>
                  <a:gd name="T23" fmla="*/ 47 h 145"/>
                  <a:gd name="T24" fmla="*/ 33 w 82"/>
                  <a:gd name="T25" fmla="*/ 28 h 145"/>
                  <a:gd name="T26" fmla="*/ 33 w 82"/>
                  <a:gd name="T27" fmla="*/ 137 h 145"/>
                  <a:gd name="T28" fmla="*/ 41 w 82"/>
                  <a:gd name="T2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145">
                    <a:moveTo>
                      <a:pt x="41" y="145"/>
                    </a:moveTo>
                    <a:cubicBezTo>
                      <a:pt x="45" y="145"/>
                      <a:pt x="49" y="141"/>
                      <a:pt x="49" y="137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9" y="48"/>
                      <a:pt x="71" y="49"/>
                      <a:pt x="73" y="49"/>
                    </a:cubicBezTo>
                    <a:cubicBezTo>
                      <a:pt x="75" y="49"/>
                      <a:pt x="77" y="48"/>
                      <a:pt x="79" y="47"/>
                    </a:cubicBezTo>
                    <a:cubicBezTo>
                      <a:pt x="82" y="44"/>
                      <a:pt x="82" y="38"/>
                      <a:pt x="79" y="35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0"/>
                      <a:pt x="38" y="0"/>
                      <a:pt x="35" y="3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0" y="38"/>
                      <a:pt x="0" y="44"/>
                      <a:pt x="3" y="47"/>
                    </a:cubicBezTo>
                    <a:cubicBezTo>
                      <a:pt x="6" y="50"/>
                      <a:pt x="12" y="50"/>
                      <a:pt x="15" y="4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41"/>
                      <a:pt x="37" y="145"/>
                      <a:pt x="41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Freeform 71">
                <a:extLst>
                  <a:ext uri="{FF2B5EF4-FFF2-40B4-BE49-F238E27FC236}">
                    <a16:creationId xmlns:a16="http://schemas.microsoft.com/office/drawing/2014/main" id="{3D94F9C7-A52F-832E-9D22-7D6B9C676E46}"/>
                  </a:ext>
                </a:extLst>
              </p:cNvPr>
              <p:cNvSpPr/>
              <p:nvPr/>
            </p:nvSpPr>
            <p:spPr bwMode="auto">
              <a:xfrm>
                <a:off x="7135947" y="4019289"/>
                <a:ext cx="384969" cy="219611"/>
              </a:xfrm>
              <a:custGeom>
                <a:avLst/>
                <a:gdLst>
                  <a:gd name="T0" fmla="*/ 224 w 256"/>
                  <a:gd name="T1" fmla="*/ 81 h 160"/>
                  <a:gd name="T2" fmla="*/ 136 w 256"/>
                  <a:gd name="T3" fmla="*/ 0 h 160"/>
                  <a:gd name="T4" fmla="*/ 50 w 256"/>
                  <a:gd name="T5" fmla="*/ 64 h 160"/>
                  <a:gd name="T6" fmla="*/ 48 w 256"/>
                  <a:gd name="T7" fmla="*/ 64 h 160"/>
                  <a:gd name="T8" fmla="*/ 0 w 256"/>
                  <a:gd name="T9" fmla="*/ 112 h 160"/>
                  <a:gd name="T10" fmla="*/ 48 w 256"/>
                  <a:gd name="T11" fmla="*/ 160 h 160"/>
                  <a:gd name="T12" fmla="*/ 96 w 256"/>
                  <a:gd name="T13" fmla="*/ 160 h 160"/>
                  <a:gd name="T14" fmla="*/ 104 w 256"/>
                  <a:gd name="T15" fmla="*/ 152 h 160"/>
                  <a:gd name="T16" fmla="*/ 96 w 256"/>
                  <a:gd name="T17" fmla="*/ 144 h 160"/>
                  <a:gd name="T18" fmla="*/ 48 w 256"/>
                  <a:gd name="T19" fmla="*/ 144 h 160"/>
                  <a:gd name="T20" fmla="*/ 16 w 256"/>
                  <a:gd name="T21" fmla="*/ 112 h 160"/>
                  <a:gd name="T22" fmla="*/ 48 w 256"/>
                  <a:gd name="T23" fmla="*/ 80 h 160"/>
                  <a:gd name="T24" fmla="*/ 56 w 256"/>
                  <a:gd name="T25" fmla="*/ 80 h 160"/>
                  <a:gd name="T26" fmla="*/ 64 w 256"/>
                  <a:gd name="T27" fmla="*/ 73 h 160"/>
                  <a:gd name="T28" fmla="*/ 136 w 256"/>
                  <a:gd name="T29" fmla="*/ 16 h 160"/>
                  <a:gd name="T30" fmla="*/ 208 w 256"/>
                  <a:gd name="T31" fmla="*/ 88 h 160"/>
                  <a:gd name="T32" fmla="*/ 216 w 256"/>
                  <a:gd name="T33" fmla="*/ 96 h 160"/>
                  <a:gd name="T34" fmla="*/ 240 w 256"/>
                  <a:gd name="T35" fmla="*/ 120 h 160"/>
                  <a:gd name="T36" fmla="*/ 216 w 256"/>
                  <a:gd name="T37" fmla="*/ 144 h 160"/>
                  <a:gd name="T38" fmla="*/ 160 w 256"/>
                  <a:gd name="T39" fmla="*/ 144 h 160"/>
                  <a:gd name="T40" fmla="*/ 152 w 256"/>
                  <a:gd name="T41" fmla="*/ 152 h 160"/>
                  <a:gd name="T42" fmla="*/ 160 w 256"/>
                  <a:gd name="T43" fmla="*/ 160 h 160"/>
                  <a:gd name="T44" fmla="*/ 216 w 256"/>
                  <a:gd name="T45" fmla="*/ 160 h 160"/>
                  <a:gd name="T46" fmla="*/ 256 w 256"/>
                  <a:gd name="T47" fmla="*/ 120 h 160"/>
                  <a:gd name="T48" fmla="*/ 224 w 256"/>
                  <a:gd name="T49" fmla="*/ 8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6" h="160">
                    <a:moveTo>
                      <a:pt x="224" y="81"/>
                    </a:moveTo>
                    <a:cubicBezTo>
                      <a:pt x="220" y="36"/>
                      <a:pt x="182" y="0"/>
                      <a:pt x="136" y="0"/>
                    </a:cubicBezTo>
                    <a:cubicBezTo>
                      <a:pt x="95" y="0"/>
                      <a:pt x="60" y="27"/>
                      <a:pt x="50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22" y="64"/>
                      <a:pt x="0" y="86"/>
                      <a:pt x="0" y="112"/>
                    </a:cubicBezTo>
                    <a:cubicBezTo>
                      <a:pt x="0" y="138"/>
                      <a:pt x="22" y="160"/>
                      <a:pt x="48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100" y="160"/>
                      <a:pt x="104" y="156"/>
                      <a:pt x="104" y="152"/>
                    </a:cubicBezTo>
                    <a:cubicBezTo>
                      <a:pt x="104" y="148"/>
                      <a:pt x="100" y="144"/>
                      <a:pt x="96" y="144"/>
                    </a:cubicBezTo>
                    <a:cubicBezTo>
                      <a:pt x="48" y="144"/>
                      <a:pt x="48" y="144"/>
                      <a:pt x="48" y="144"/>
                    </a:cubicBezTo>
                    <a:cubicBezTo>
                      <a:pt x="30" y="144"/>
                      <a:pt x="16" y="130"/>
                      <a:pt x="16" y="112"/>
                    </a:cubicBezTo>
                    <a:cubicBezTo>
                      <a:pt x="16" y="94"/>
                      <a:pt x="30" y="80"/>
                      <a:pt x="48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60" y="80"/>
                      <a:pt x="63" y="77"/>
                      <a:pt x="64" y="73"/>
                    </a:cubicBezTo>
                    <a:cubicBezTo>
                      <a:pt x="70" y="40"/>
                      <a:pt x="100" y="16"/>
                      <a:pt x="136" y="16"/>
                    </a:cubicBezTo>
                    <a:cubicBezTo>
                      <a:pt x="176" y="16"/>
                      <a:pt x="208" y="48"/>
                      <a:pt x="208" y="88"/>
                    </a:cubicBezTo>
                    <a:cubicBezTo>
                      <a:pt x="208" y="92"/>
                      <a:pt x="212" y="96"/>
                      <a:pt x="216" y="96"/>
                    </a:cubicBezTo>
                    <a:cubicBezTo>
                      <a:pt x="229" y="96"/>
                      <a:pt x="240" y="107"/>
                      <a:pt x="240" y="120"/>
                    </a:cubicBezTo>
                    <a:cubicBezTo>
                      <a:pt x="240" y="133"/>
                      <a:pt x="229" y="144"/>
                      <a:pt x="2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56" y="144"/>
                      <a:pt x="152" y="148"/>
                      <a:pt x="152" y="152"/>
                    </a:cubicBezTo>
                    <a:cubicBezTo>
                      <a:pt x="152" y="156"/>
                      <a:pt x="156" y="160"/>
                      <a:pt x="160" y="160"/>
                    </a:cubicBezTo>
                    <a:cubicBezTo>
                      <a:pt x="216" y="160"/>
                      <a:pt x="216" y="160"/>
                      <a:pt x="216" y="160"/>
                    </a:cubicBezTo>
                    <a:cubicBezTo>
                      <a:pt x="238" y="160"/>
                      <a:pt x="256" y="142"/>
                      <a:pt x="256" y="120"/>
                    </a:cubicBezTo>
                    <a:cubicBezTo>
                      <a:pt x="256" y="101"/>
                      <a:pt x="242" y="84"/>
                      <a:pt x="224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B6691B8-1CA9-6A44-0B9A-18737658F7F6}"/>
              </a:ext>
            </a:extLst>
          </p:cNvPr>
          <p:cNvGrpSpPr/>
          <p:nvPr/>
        </p:nvGrpSpPr>
        <p:grpSpPr>
          <a:xfrm>
            <a:off x="2840323" y="3654954"/>
            <a:ext cx="720090" cy="720090"/>
            <a:chOff x="2252980" y="3848629"/>
            <a:chExt cx="720090" cy="720090"/>
          </a:xfrm>
        </p:grpSpPr>
        <p:sp>
          <p:nvSpPr>
            <p:cNvPr id="14" name="Freeform 102">
              <a:extLst>
                <a:ext uri="{FF2B5EF4-FFF2-40B4-BE49-F238E27FC236}">
                  <a16:creationId xmlns:a16="http://schemas.microsoft.com/office/drawing/2014/main" id="{E2434214-A1F6-B9B0-4C59-ED92D63E2F1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52980" y="3848629"/>
              <a:ext cx="720090" cy="72009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rgbClr val="77849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5" name="Group 34">
              <a:extLst>
                <a:ext uri="{FF2B5EF4-FFF2-40B4-BE49-F238E27FC236}">
                  <a16:creationId xmlns:a16="http://schemas.microsoft.com/office/drawing/2014/main" id="{27F2B163-7748-ED73-12DA-A795C96DF0C3}"/>
                </a:ext>
              </a:extLst>
            </p:cNvPr>
            <p:cNvGrpSpPr/>
            <p:nvPr/>
          </p:nvGrpSpPr>
          <p:grpSpPr>
            <a:xfrm>
              <a:off x="2419985" y="4014999"/>
              <a:ext cx="386715" cy="386715"/>
              <a:chOff x="5494418" y="5479932"/>
              <a:chExt cx="386534" cy="386534"/>
            </a:xfrm>
            <a:solidFill>
              <a:srgbClr val="778495"/>
            </a:solidFill>
          </p:grpSpPr>
          <p:sp>
            <p:nvSpPr>
              <p:cNvPr id="16" name="Freeform 185">
                <a:extLst>
                  <a:ext uri="{FF2B5EF4-FFF2-40B4-BE49-F238E27FC236}">
                    <a16:creationId xmlns:a16="http://schemas.microsoft.com/office/drawing/2014/main" id="{663C39D4-1E2F-DB09-96D2-1087CF80F2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94418" y="5479932"/>
                <a:ext cx="169027" cy="169027"/>
              </a:xfrm>
              <a:custGeom>
                <a:avLst/>
                <a:gdLst>
                  <a:gd name="T0" fmla="*/ 8 w 112"/>
                  <a:gd name="T1" fmla="*/ 112 h 112"/>
                  <a:gd name="T2" fmla="*/ 104 w 112"/>
                  <a:gd name="T3" fmla="*/ 112 h 112"/>
                  <a:gd name="T4" fmla="*/ 112 w 112"/>
                  <a:gd name="T5" fmla="*/ 104 h 112"/>
                  <a:gd name="T6" fmla="*/ 112 w 112"/>
                  <a:gd name="T7" fmla="*/ 8 h 112"/>
                  <a:gd name="T8" fmla="*/ 104 w 112"/>
                  <a:gd name="T9" fmla="*/ 0 h 112"/>
                  <a:gd name="T10" fmla="*/ 8 w 112"/>
                  <a:gd name="T11" fmla="*/ 0 h 112"/>
                  <a:gd name="T12" fmla="*/ 0 w 112"/>
                  <a:gd name="T13" fmla="*/ 8 h 112"/>
                  <a:gd name="T14" fmla="*/ 0 w 112"/>
                  <a:gd name="T15" fmla="*/ 104 h 112"/>
                  <a:gd name="T16" fmla="*/ 8 w 112"/>
                  <a:gd name="T17" fmla="*/ 112 h 112"/>
                  <a:gd name="T18" fmla="*/ 16 w 112"/>
                  <a:gd name="T19" fmla="*/ 16 h 112"/>
                  <a:gd name="T20" fmla="*/ 96 w 112"/>
                  <a:gd name="T21" fmla="*/ 16 h 112"/>
                  <a:gd name="T22" fmla="*/ 96 w 112"/>
                  <a:gd name="T23" fmla="*/ 96 h 112"/>
                  <a:gd name="T24" fmla="*/ 16 w 112"/>
                  <a:gd name="T25" fmla="*/ 96 h 112"/>
                  <a:gd name="T26" fmla="*/ 16 w 112"/>
                  <a:gd name="T2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8" y="112"/>
                    </a:move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lose/>
                    <a:moveTo>
                      <a:pt x="16" y="16"/>
                    </a:move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16" y="96"/>
                      <a:pt x="16" y="96"/>
                      <a:pt x="16" y="9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Freeform 186">
                <a:extLst>
                  <a:ext uri="{FF2B5EF4-FFF2-40B4-BE49-F238E27FC236}">
                    <a16:creationId xmlns:a16="http://schemas.microsoft.com/office/drawing/2014/main" id="{2A43EA24-1EB3-2262-9C93-B2CE88D6AF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11925" y="5479932"/>
                <a:ext cx="169027" cy="169027"/>
              </a:xfrm>
              <a:custGeom>
                <a:avLst/>
                <a:gdLst>
                  <a:gd name="T0" fmla="*/ 112 w 112"/>
                  <a:gd name="T1" fmla="*/ 8 h 112"/>
                  <a:gd name="T2" fmla="*/ 104 w 112"/>
                  <a:gd name="T3" fmla="*/ 0 h 112"/>
                  <a:gd name="T4" fmla="*/ 8 w 112"/>
                  <a:gd name="T5" fmla="*/ 0 h 112"/>
                  <a:gd name="T6" fmla="*/ 0 w 112"/>
                  <a:gd name="T7" fmla="*/ 8 h 112"/>
                  <a:gd name="T8" fmla="*/ 0 w 112"/>
                  <a:gd name="T9" fmla="*/ 104 h 112"/>
                  <a:gd name="T10" fmla="*/ 8 w 112"/>
                  <a:gd name="T11" fmla="*/ 112 h 112"/>
                  <a:gd name="T12" fmla="*/ 104 w 112"/>
                  <a:gd name="T13" fmla="*/ 112 h 112"/>
                  <a:gd name="T14" fmla="*/ 112 w 112"/>
                  <a:gd name="T15" fmla="*/ 104 h 112"/>
                  <a:gd name="T16" fmla="*/ 112 w 112"/>
                  <a:gd name="T17" fmla="*/ 8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12" y="8"/>
                    </a:move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lnTo>
                      <a:pt x="112" y="8"/>
                    </a:ln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Freeform 187">
                <a:extLst>
                  <a:ext uri="{FF2B5EF4-FFF2-40B4-BE49-F238E27FC236}">
                    <a16:creationId xmlns:a16="http://schemas.microsoft.com/office/drawing/2014/main" id="{C3279C5D-8468-848B-BF8F-7F65B347DE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94418" y="5690888"/>
                <a:ext cx="175578" cy="175578"/>
              </a:xfrm>
              <a:custGeom>
                <a:avLst/>
                <a:gdLst>
                  <a:gd name="T0" fmla="*/ 8 w 116"/>
                  <a:gd name="T1" fmla="*/ 116 h 116"/>
                  <a:gd name="T2" fmla="*/ 108 w 116"/>
                  <a:gd name="T3" fmla="*/ 116 h 116"/>
                  <a:gd name="T4" fmla="*/ 116 w 116"/>
                  <a:gd name="T5" fmla="*/ 108 h 116"/>
                  <a:gd name="T6" fmla="*/ 116 w 116"/>
                  <a:gd name="T7" fmla="*/ 8 h 116"/>
                  <a:gd name="T8" fmla="*/ 108 w 116"/>
                  <a:gd name="T9" fmla="*/ 0 h 116"/>
                  <a:gd name="T10" fmla="*/ 8 w 116"/>
                  <a:gd name="T11" fmla="*/ 0 h 116"/>
                  <a:gd name="T12" fmla="*/ 0 w 116"/>
                  <a:gd name="T13" fmla="*/ 8 h 116"/>
                  <a:gd name="T14" fmla="*/ 0 w 116"/>
                  <a:gd name="T15" fmla="*/ 108 h 116"/>
                  <a:gd name="T16" fmla="*/ 8 w 116"/>
                  <a:gd name="T17" fmla="*/ 116 h 116"/>
                  <a:gd name="T18" fmla="*/ 16 w 116"/>
                  <a:gd name="T19" fmla="*/ 16 h 116"/>
                  <a:gd name="T20" fmla="*/ 100 w 116"/>
                  <a:gd name="T21" fmla="*/ 16 h 116"/>
                  <a:gd name="T22" fmla="*/ 100 w 116"/>
                  <a:gd name="T23" fmla="*/ 100 h 116"/>
                  <a:gd name="T24" fmla="*/ 16 w 116"/>
                  <a:gd name="T25" fmla="*/ 100 h 116"/>
                  <a:gd name="T26" fmla="*/ 16 w 116"/>
                  <a:gd name="T27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116">
                    <a:moveTo>
                      <a:pt x="8" y="116"/>
                    </a:move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12" y="116"/>
                      <a:pt x="116" y="112"/>
                      <a:pt x="116" y="10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4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2"/>
                      <a:pt x="4" y="116"/>
                      <a:pt x="8" y="116"/>
                    </a:cubicBezTo>
                    <a:close/>
                    <a:moveTo>
                      <a:pt x="16" y="1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6" y="100"/>
                      <a:pt x="16" y="100"/>
                      <a:pt x="16" y="10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88">
                <a:extLst>
                  <a:ext uri="{FF2B5EF4-FFF2-40B4-BE49-F238E27FC236}">
                    <a16:creationId xmlns:a16="http://schemas.microsoft.com/office/drawing/2014/main" id="{2955DE69-5477-2A72-ACCA-7FAF05D269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11925" y="5697439"/>
                <a:ext cx="169027" cy="169027"/>
              </a:xfrm>
              <a:custGeom>
                <a:avLst/>
                <a:gdLst>
                  <a:gd name="T0" fmla="*/ 104 w 112"/>
                  <a:gd name="T1" fmla="*/ 0 h 112"/>
                  <a:gd name="T2" fmla="*/ 8 w 112"/>
                  <a:gd name="T3" fmla="*/ 0 h 112"/>
                  <a:gd name="T4" fmla="*/ 0 w 112"/>
                  <a:gd name="T5" fmla="*/ 8 h 112"/>
                  <a:gd name="T6" fmla="*/ 0 w 112"/>
                  <a:gd name="T7" fmla="*/ 104 h 112"/>
                  <a:gd name="T8" fmla="*/ 8 w 112"/>
                  <a:gd name="T9" fmla="*/ 112 h 112"/>
                  <a:gd name="T10" fmla="*/ 104 w 112"/>
                  <a:gd name="T11" fmla="*/ 112 h 112"/>
                  <a:gd name="T12" fmla="*/ 112 w 112"/>
                  <a:gd name="T13" fmla="*/ 104 h 112"/>
                  <a:gd name="T14" fmla="*/ 112 w 112"/>
                  <a:gd name="T15" fmla="*/ 8 h 112"/>
                  <a:gd name="T16" fmla="*/ 104 w 112"/>
                  <a:gd name="T17" fmla="*/ 0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7EB04BF-523A-2B49-6F7F-D463AF69C9BB}"/>
              </a:ext>
            </a:extLst>
          </p:cNvPr>
          <p:cNvGrpSpPr/>
          <p:nvPr/>
        </p:nvGrpSpPr>
        <p:grpSpPr>
          <a:xfrm>
            <a:off x="8541722" y="3654954"/>
            <a:ext cx="720090" cy="720090"/>
            <a:chOff x="9305290" y="3816879"/>
            <a:chExt cx="720090" cy="720090"/>
          </a:xfrm>
        </p:grpSpPr>
        <p:sp>
          <p:nvSpPr>
            <p:cNvPr id="20" name="Freeform 102">
              <a:extLst>
                <a:ext uri="{FF2B5EF4-FFF2-40B4-BE49-F238E27FC236}">
                  <a16:creationId xmlns:a16="http://schemas.microsoft.com/office/drawing/2014/main" id="{9A16D587-66FA-DBD3-D5BC-E3C3D16A4DF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305290" y="3816879"/>
              <a:ext cx="720090" cy="72009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rgbClr val="40A69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1" name="Group 43">
              <a:extLst>
                <a:ext uri="{FF2B5EF4-FFF2-40B4-BE49-F238E27FC236}">
                  <a16:creationId xmlns:a16="http://schemas.microsoft.com/office/drawing/2014/main" id="{5F01D5EE-C00B-A661-A3F3-C1B3A8BA7CF1}"/>
                </a:ext>
              </a:extLst>
            </p:cNvPr>
            <p:cNvGrpSpPr/>
            <p:nvPr/>
          </p:nvGrpSpPr>
          <p:grpSpPr>
            <a:xfrm>
              <a:off x="9472295" y="4014999"/>
              <a:ext cx="386715" cy="339090"/>
              <a:chOff x="6369689" y="1149437"/>
              <a:chExt cx="386534" cy="339364"/>
            </a:xfrm>
            <a:solidFill>
              <a:srgbClr val="40A693"/>
            </a:solidFill>
          </p:grpSpPr>
          <p:sp>
            <p:nvSpPr>
              <p:cNvPr id="22" name="Freeform 19">
                <a:extLst>
                  <a:ext uri="{FF2B5EF4-FFF2-40B4-BE49-F238E27FC236}">
                    <a16:creationId xmlns:a16="http://schemas.microsoft.com/office/drawing/2014/main" id="{6CA7225F-9EDD-82B0-78F2-1262C2DF44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69689" y="1149437"/>
                <a:ext cx="386534" cy="339364"/>
              </a:xfrm>
              <a:custGeom>
                <a:avLst/>
                <a:gdLst>
                  <a:gd name="T0" fmla="*/ 248 w 256"/>
                  <a:gd name="T1" fmla="*/ 16 h 224"/>
                  <a:gd name="T2" fmla="*/ 216 w 256"/>
                  <a:gd name="T3" fmla="*/ 16 h 224"/>
                  <a:gd name="T4" fmla="*/ 216 w 256"/>
                  <a:gd name="T5" fmla="*/ 8 h 224"/>
                  <a:gd name="T6" fmla="*/ 208 w 256"/>
                  <a:gd name="T7" fmla="*/ 0 h 224"/>
                  <a:gd name="T8" fmla="*/ 184 w 256"/>
                  <a:gd name="T9" fmla="*/ 0 h 224"/>
                  <a:gd name="T10" fmla="*/ 176 w 256"/>
                  <a:gd name="T11" fmla="*/ 8 h 224"/>
                  <a:gd name="T12" fmla="*/ 176 w 256"/>
                  <a:gd name="T13" fmla="*/ 16 h 224"/>
                  <a:gd name="T14" fmla="*/ 80 w 256"/>
                  <a:gd name="T15" fmla="*/ 16 h 224"/>
                  <a:gd name="T16" fmla="*/ 80 w 256"/>
                  <a:gd name="T17" fmla="*/ 8 h 224"/>
                  <a:gd name="T18" fmla="*/ 72 w 256"/>
                  <a:gd name="T19" fmla="*/ 0 h 224"/>
                  <a:gd name="T20" fmla="*/ 48 w 256"/>
                  <a:gd name="T21" fmla="*/ 0 h 224"/>
                  <a:gd name="T22" fmla="*/ 40 w 256"/>
                  <a:gd name="T23" fmla="*/ 8 h 224"/>
                  <a:gd name="T24" fmla="*/ 40 w 256"/>
                  <a:gd name="T25" fmla="*/ 16 h 224"/>
                  <a:gd name="T26" fmla="*/ 8 w 256"/>
                  <a:gd name="T27" fmla="*/ 16 h 224"/>
                  <a:gd name="T28" fmla="*/ 0 w 256"/>
                  <a:gd name="T29" fmla="*/ 24 h 224"/>
                  <a:gd name="T30" fmla="*/ 0 w 256"/>
                  <a:gd name="T31" fmla="*/ 216 h 224"/>
                  <a:gd name="T32" fmla="*/ 8 w 256"/>
                  <a:gd name="T33" fmla="*/ 224 h 224"/>
                  <a:gd name="T34" fmla="*/ 248 w 256"/>
                  <a:gd name="T35" fmla="*/ 224 h 224"/>
                  <a:gd name="T36" fmla="*/ 256 w 256"/>
                  <a:gd name="T37" fmla="*/ 216 h 224"/>
                  <a:gd name="T38" fmla="*/ 256 w 256"/>
                  <a:gd name="T39" fmla="*/ 24 h 224"/>
                  <a:gd name="T40" fmla="*/ 248 w 256"/>
                  <a:gd name="T41" fmla="*/ 16 h 224"/>
                  <a:gd name="T42" fmla="*/ 192 w 256"/>
                  <a:gd name="T43" fmla="*/ 16 h 224"/>
                  <a:gd name="T44" fmla="*/ 200 w 256"/>
                  <a:gd name="T45" fmla="*/ 16 h 224"/>
                  <a:gd name="T46" fmla="*/ 200 w 256"/>
                  <a:gd name="T47" fmla="*/ 32 h 224"/>
                  <a:gd name="T48" fmla="*/ 192 w 256"/>
                  <a:gd name="T49" fmla="*/ 32 h 224"/>
                  <a:gd name="T50" fmla="*/ 192 w 256"/>
                  <a:gd name="T51" fmla="*/ 16 h 224"/>
                  <a:gd name="T52" fmla="*/ 56 w 256"/>
                  <a:gd name="T53" fmla="*/ 16 h 224"/>
                  <a:gd name="T54" fmla="*/ 64 w 256"/>
                  <a:gd name="T55" fmla="*/ 16 h 224"/>
                  <a:gd name="T56" fmla="*/ 64 w 256"/>
                  <a:gd name="T57" fmla="*/ 32 h 224"/>
                  <a:gd name="T58" fmla="*/ 56 w 256"/>
                  <a:gd name="T59" fmla="*/ 32 h 224"/>
                  <a:gd name="T60" fmla="*/ 56 w 256"/>
                  <a:gd name="T61" fmla="*/ 16 h 224"/>
                  <a:gd name="T62" fmla="*/ 240 w 256"/>
                  <a:gd name="T63" fmla="*/ 208 h 224"/>
                  <a:gd name="T64" fmla="*/ 16 w 256"/>
                  <a:gd name="T65" fmla="*/ 208 h 224"/>
                  <a:gd name="T66" fmla="*/ 16 w 256"/>
                  <a:gd name="T67" fmla="*/ 32 h 224"/>
                  <a:gd name="T68" fmla="*/ 40 w 256"/>
                  <a:gd name="T69" fmla="*/ 32 h 224"/>
                  <a:gd name="T70" fmla="*/ 40 w 256"/>
                  <a:gd name="T71" fmla="*/ 40 h 224"/>
                  <a:gd name="T72" fmla="*/ 48 w 256"/>
                  <a:gd name="T73" fmla="*/ 48 h 224"/>
                  <a:gd name="T74" fmla="*/ 72 w 256"/>
                  <a:gd name="T75" fmla="*/ 48 h 224"/>
                  <a:gd name="T76" fmla="*/ 80 w 256"/>
                  <a:gd name="T77" fmla="*/ 40 h 224"/>
                  <a:gd name="T78" fmla="*/ 80 w 256"/>
                  <a:gd name="T79" fmla="*/ 32 h 224"/>
                  <a:gd name="T80" fmla="*/ 176 w 256"/>
                  <a:gd name="T81" fmla="*/ 32 h 224"/>
                  <a:gd name="T82" fmla="*/ 176 w 256"/>
                  <a:gd name="T83" fmla="*/ 40 h 224"/>
                  <a:gd name="T84" fmla="*/ 184 w 256"/>
                  <a:gd name="T85" fmla="*/ 48 h 224"/>
                  <a:gd name="T86" fmla="*/ 208 w 256"/>
                  <a:gd name="T87" fmla="*/ 48 h 224"/>
                  <a:gd name="T88" fmla="*/ 216 w 256"/>
                  <a:gd name="T89" fmla="*/ 40 h 224"/>
                  <a:gd name="T90" fmla="*/ 216 w 256"/>
                  <a:gd name="T91" fmla="*/ 32 h 224"/>
                  <a:gd name="T92" fmla="*/ 240 w 256"/>
                  <a:gd name="T93" fmla="*/ 32 h 224"/>
                  <a:gd name="T94" fmla="*/ 240 w 256"/>
                  <a:gd name="T95" fmla="*/ 20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6" h="224">
                    <a:moveTo>
                      <a:pt x="248" y="16"/>
                    </a:moveTo>
                    <a:cubicBezTo>
                      <a:pt x="216" y="16"/>
                      <a:pt x="216" y="16"/>
                      <a:pt x="216" y="16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0"/>
                      <a:pt x="176" y="4"/>
                      <a:pt x="176" y="8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4"/>
                      <a:pt x="76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0"/>
                      <a:pt x="4" y="224"/>
                      <a:pt x="8" y="224"/>
                    </a:cubicBezTo>
                    <a:cubicBezTo>
                      <a:pt x="248" y="224"/>
                      <a:pt x="248" y="224"/>
                      <a:pt x="248" y="224"/>
                    </a:cubicBezTo>
                    <a:cubicBezTo>
                      <a:pt x="252" y="224"/>
                      <a:pt x="256" y="220"/>
                      <a:pt x="256" y="216"/>
                    </a:cubicBezTo>
                    <a:cubicBezTo>
                      <a:pt x="256" y="24"/>
                      <a:pt x="256" y="24"/>
                      <a:pt x="256" y="24"/>
                    </a:cubicBezTo>
                    <a:cubicBezTo>
                      <a:pt x="256" y="20"/>
                      <a:pt x="252" y="16"/>
                      <a:pt x="248" y="16"/>
                    </a:cubicBezTo>
                    <a:close/>
                    <a:moveTo>
                      <a:pt x="192" y="16"/>
                    </a:moveTo>
                    <a:cubicBezTo>
                      <a:pt x="200" y="16"/>
                      <a:pt x="200" y="16"/>
                      <a:pt x="200" y="1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92" y="32"/>
                      <a:pt x="192" y="32"/>
                      <a:pt x="192" y="32"/>
                    </a:cubicBezTo>
                    <a:lnTo>
                      <a:pt x="192" y="16"/>
                    </a:lnTo>
                    <a:close/>
                    <a:moveTo>
                      <a:pt x="56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56" y="32"/>
                      <a:pt x="56" y="32"/>
                      <a:pt x="56" y="32"/>
                    </a:cubicBezTo>
                    <a:lnTo>
                      <a:pt x="56" y="16"/>
                    </a:lnTo>
                    <a:close/>
                    <a:moveTo>
                      <a:pt x="240" y="208"/>
                    </a:move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4"/>
                      <a:pt x="44" y="48"/>
                      <a:pt x="48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6" y="48"/>
                      <a:pt x="80" y="44"/>
                      <a:pt x="80" y="40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4"/>
                      <a:pt x="180" y="48"/>
                      <a:pt x="184" y="48"/>
                    </a:cubicBezTo>
                    <a:cubicBezTo>
                      <a:pt x="208" y="48"/>
                      <a:pt x="208" y="48"/>
                      <a:pt x="208" y="48"/>
                    </a:cubicBezTo>
                    <a:cubicBezTo>
                      <a:pt x="212" y="48"/>
                      <a:pt x="216" y="44"/>
                      <a:pt x="216" y="4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40" y="32"/>
                      <a:pt x="240" y="32"/>
                      <a:pt x="240" y="32"/>
                    </a:cubicBezTo>
                    <a:lnTo>
                      <a:pt x="240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20">
                <a:extLst>
                  <a:ext uri="{FF2B5EF4-FFF2-40B4-BE49-F238E27FC236}">
                    <a16:creationId xmlns:a16="http://schemas.microsoft.com/office/drawing/2014/main" id="{E22BA470-B9F6-EC01-0257-553E2B66F0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29962" y="1271294"/>
                <a:ext cx="7337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Freeform 21">
                <a:extLst>
                  <a:ext uri="{FF2B5EF4-FFF2-40B4-BE49-F238E27FC236}">
                    <a16:creationId xmlns:a16="http://schemas.microsoft.com/office/drawing/2014/main" id="{5925F1BA-C5EA-35EA-0F28-306B8A1414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26923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22">
                <a:extLst>
                  <a:ext uri="{FF2B5EF4-FFF2-40B4-BE49-F238E27FC236}">
                    <a16:creationId xmlns:a16="http://schemas.microsoft.com/office/drawing/2014/main" id="{D63C2F22-2CB5-F6A9-5D7B-60817E2678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23884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23">
                <a:extLst>
                  <a:ext uri="{FF2B5EF4-FFF2-40B4-BE49-F238E27FC236}">
                    <a16:creationId xmlns:a16="http://schemas.microsoft.com/office/drawing/2014/main" id="{942F2B8E-D846-20EF-8BC0-D11E33407E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29962" y="1366945"/>
                <a:ext cx="7337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24">
                <a:extLst>
                  <a:ext uri="{FF2B5EF4-FFF2-40B4-BE49-F238E27FC236}">
                    <a16:creationId xmlns:a16="http://schemas.microsoft.com/office/drawing/2014/main" id="{ED74AA0E-B3C9-84EF-1C92-B0E2E83272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26923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25">
                <a:extLst>
                  <a:ext uri="{FF2B5EF4-FFF2-40B4-BE49-F238E27FC236}">
                    <a16:creationId xmlns:a16="http://schemas.microsoft.com/office/drawing/2014/main" id="{5265BE93-FEEC-F41C-0CDC-C7EF914FC6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23884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B2B2B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E2133A4B-9C4C-1058-1E5E-2FD3905E95F4}"/>
              </a:ext>
            </a:extLst>
          </p:cNvPr>
          <p:cNvSpPr/>
          <p:nvPr/>
        </p:nvSpPr>
        <p:spPr>
          <a:xfrm>
            <a:off x="4132217" y="1739477"/>
            <a:ext cx="3927566" cy="4007485"/>
          </a:xfrm>
          <a:prstGeom prst="rect">
            <a:avLst/>
          </a:prstGeom>
          <a:blipFill dpi="0" rotWithShape="1">
            <a:blip r:embed="rId4"/>
            <a:srcRect/>
            <a:stretch>
              <a:fillRect l="-30000" r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BC9989E-E8D9-C512-F40E-FC8C62BA6CDA}"/>
              </a:ext>
            </a:extLst>
          </p:cNvPr>
          <p:cNvGrpSpPr/>
          <p:nvPr/>
        </p:nvGrpSpPr>
        <p:grpSpPr>
          <a:xfrm>
            <a:off x="977900" y="2313765"/>
            <a:ext cx="2748578" cy="1219855"/>
            <a:chOff x="977900" y="2313765"/>
            <a:chExt cx="2748578" cy="1219855"/>
          </a:xfrm>
        </p:grpSpPr>
        <p:sp>
          <p:nvSpPr>
            <p:cNvPr id="30" name="TextBox 76">
              <a:extLst>
                <a:ext uri="{FF2B5EF4-FFF2-40B4-BE49-F238E27FC236}">
                  <a16:creationId xmlns:a16="http://schemas.microsoft.com/office/drawing/2014/main" id="{344FBC20-C929-3BB8-73BA-7D6F4784B7FF}"/>
                </a:ext>
              </a:extLst>
            </p:cNvPr>
            <p:cNvSpPr txBox="1"/>
            <p:nvPr/>
          </p:nvSpPr>
          <p:spPr>
            <a:xfrm>
              <a:off x="2046942" y="2313765"/>
              <a:ext cx="1679536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80F0C5E-58FB-8F35-454B-4B93BEB748F4}"/>
                </a:ext>
              </a:extLst>
            </p:cNvPr>
            <p:cNvSpPr txBox="1"/>
            <p:nvPr/>
          </p:nvSpPr>
          <p:spPr>
            <a:xfrm>
              <a:off x="977900" y="2636964"/>
              <a:ext cx="2660412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713699B-DE5A-3F8A-A376-99DD64009AED}"/>
              </a:ext>
            </a:extLst>
          </p:cNvPr>
          <p:cNvGrpSpPr/>
          <p:nvPr/>
        </p:nvGrpSpPr>
        <p:grpSpPr>
          <a:xfrm>
            <a:off x="977900" y="4496466"/>
            <a:ext cx="2748578" cy="1219855"/>
            <a:chOff x="977900" y="2313765"/>
            <a:chExt cx="2748578" cy="1219855"/>
          </a:xfrm>
        </p:grpSpPr>
        <p:sp>
          <p:nvSpPr>
            <p:cNvPr id="43" name="TextBox 76">
              <a:extLst>
                <a:ext uri="{FF2B5EF4-FFF2-40B4-BE49-F238E27FC236}">
                  <a16:creationId xmlns:a16="http://schemas.microsoft.com/office/drawing/2014/main" id="{D519EAEE-B58C-4BEA-8293-B654B610B9CB}"/>
                </a:ext>
              </a:extLst>
            </p:cNvPr>
            <p:cNvSpPr txBox="1"/>
            <p:nvPr/>
          </p:nvSpPr>
          <p:spPr>
            <a:xfrm>
              <a:off x="2046942" y="2313765"/>
              <a:ext cx="1679536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A57F07D-3D38-9281-139C-0FE03647B27F}"/>
                </a:ext>
              </a:extLst>
            </p:cNvPr>
            <p:cNvSpPr txBox="1"/>
            <p:nvPr/>
          </p:nvSpPr>
          <p:spPr>
            <a:xfrm>
              <a:off x="977900" y="2636964"/>
              <a:ext cx="2660412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647D9FD-665E-44A9-E483-9E93A4B7960A}"/>
              </a:ext>
            </a:extLst>
          </p:cNvPr>
          <p:cNvGrpSpPr/>
          <p:nvPr/>
        </p:nvGrpSpPr>
        <p:grpSpPr>
          <a:xfrm>
            <a:off x="8541722" y="2313765"/>
            <a:ext cx="2660412" cy="1219855"/>
            <a:chOff x="977900" y="2313765"/>
            <a:chExt cx="2660412" cy="1219855"/>
          </a:xfrm>
        </p:grpSpPr>
        <p:sp>
          <p:nvSpPr>
            <p:cNvPr id="46" name="TextBox 76">
              <a:extLst>
                <a:ext uri="{FF2B5EF4-FFF2-40B4-BE49-F238E27FC236}">
                  <a16:creationId xmlns:a16="http://schemas.microsoft.com/office/drawing/2014/main" id="{1BABCE2E-B0FB-FA8C-75A9-CB50A3A87F6C}"/>
                </a:ext>
              </a:extLst>
            </p:cNvPr>
            <p:cNvSpPr txBox="1"/>
            <p:nvPr/>
          </p:nvSpPr>
          <p:spPr>
            <a:xfrm>
              <a:off x="989866" y="2313765"/>
              <a:ext cx="1679536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F1C624E-9A17-B150-AEF9-2E1F3D824F70}"/>
                </a:ext>
              </a:extLst>
            </p:cNvPr>
            <p:cNvSpPr txBox="1"/>
            <p:nvPr/>
          </p:nvSpPr>
          <p:spPr>
            <a:xfrm>
              <a:off x="977900" y="2636964"/>
              <a:ext cx="2660412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3189DBA-E86B-ACC5-A3F4-A4A0EFFE1FB9}"/>
              </a:ext>
            </a:extLst>
          </p:cNvPr>
          <p:cNvGrpSpPr/>
          <p:nvPr/>
        </p:nvGrpSpPr>
        <p:grpSpPr>
          <a:xfrm>
            <a:off x="8541722" y="4496466"/>
            <a:ext cx="2660412" cy="1219855"/>
            <a:chOff x="977900" y="2313765"/>
            <a:chExt cx="2660412" cy="1219855"/>
          </a:xfrm>
        </p:grpSpPr>
        <p:sp>
          <p:nvSpPr>
            <p:cNvPr id="49" name="TextBox 76">
              <a:extLst>
                <a:ext uri="{FF2B5EF4-FFF2-40B4-BE49-F238E27FC236}">
                  <a16:creationId xmlns:a16="http://schemas.microsoft.com/office/drawing/2014/main" id="{DC939007-E761-36F1-761B-0ACB3C8CDBD2}"/>
                </a:ext>
              </a:extLst>
            </p:cNvPr>
            <p:cNvSpPr txBox="1"/>
            <p:nvPr/>
          </p:nvSpPr>
          <p:spPr>
            <a:xfrm>
              <a:off x="977900" y="2313765"/>
              <a:ext cx="1679536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E87305B-79CD-7D8D-9FD4-E08B70E79282}"/>
                </a:ext>
              </a:extLst>
            </p:cNvPr>
            <p:cNvSpPr txBox="1"/>
            <p:nvPr/>
          </p:nvSpPr>
          <p:spPr>
            <a:xfrm>
              <a:off x="977900" y="2636964"/>
              <a:ext cx="2660412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38347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E84ED739-505F-560B-D473-16A2DC3CDAF6}"/>
              </a:ext>
            </a:extLst>
          </p:cNvPr>
          <p:cNvGrpSpPr/>
          <p:nvPr/>
        </p:nvGrpSpPr>
        <p:grpSpPr>
          <a:xfrm>
            <a:off x="-113374" y="-2796244"/>
            <a:ext cx="12427708" cy="12432086"/>
            <a:chOff x="-113374" y="-2796244"/>
            <a:chExt cx="12427708" cy="12432086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245EC62-E9E3-71B5-2238-AE2814C49002}"/>
                </a:ext>
              </a:extLst>
            </p:cNvPr>
            <p:cNvSpPr/>
            <p:nvPr/>
          </p:nvSpPr>
          <p:spPr>
            <a:xfrm rot="2700000">
              <a:off x="-115563" y="-2794055"/>
              <a:ext cx="12432086" cy="12427708"/>
            </a:xfrm>
            <a:custGeom>
              <a:avLst/>
              <a:gdLst>
                <a:gd name="connsiteX0" fmla="*/ 0 w 12432086"/>
                <a:gd name="connsiteY0" fmla="*/ 7911769 h 12427708"/>
                <a:gd name="connsiteX1" fmla="*/ 7911769 w 12432086"/>
                <a:gd name="connsiteY1" fmla="*/ 0 h 12427708"/>
                <a:gd name="connsiteX2" fmla="*/ 8319915 w 12432086"/>
                <a:gd name="connsiteY2" fmla="*/ 0 h 12427708"/>
                <a:gd name="connsiteX3" fmla="*/ 12432086 w 12432086"/>
                <a:gd name="connsiteY3" fmla="*/ 4112171 h 12427708"/>
                <a:gd name="connsiteX4" fmla="*/ 12432086 w 12432086"/>
                <a:gd name="connsiteY4" fmla="*/ 4541963 h 12427708"/>
                <a:gd name="connsiteX5" fmla="*/ 4546341 w 12432086"/>
                <a:gd name="connsiteY5" fmla="*/ 12427708 h 12427708"/>
                <a:gd name="connsiteX6" fmla="*/ 4099501 w 12432086"/>
                <a:gd name="connsiteY6" fmla="*/ 12427708 h 12427708"/>
                <a:gd name="connsiteX7" fmla="*/ 0 w 12432086"/>
                <a:gd name="connsiteY7" fmla="*/ 8328208 h 12427708"/>
                <a:gd name="connsiteX8" fmla="*/ 0 w 12432086"/>
                <a:gd name="connsiteY8" fmla="*/ 7911769 h 1242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2086" h="12427708">
                  <a:moveTo>
                    <a:pt x="0" y="7911769"/>
                  </a:moveTo>
                  <a:lnTo>
                    <a:pt x="7911769" y="0"/>
                  </a:lnTo>
                  <a:lnTo>
                    <a:pt x="8319915" y="0"/>
                  </a:lnTo>
                  <a:lnTo>
                    <a:pt x="12432086" y="4112171"/>
                  </a:lnTo>
                  <a:lnTo>
                    <a:pt x="12432086" y="4541963"/>
                  </a:lnTo>
                  <a:lnTo>
                    <a:pt x="4546341" y="12427708"/>
                  </a:lnTo>
                  <a:lnTo>
                    <a:pt x="4099501" y="12427708"/>
                  </a:lnTo>
                  <a:lnTo>
                    <a:pt x="0" y="8328208"/>
                  </a:lnTo>
                  <a:lnTo>
                    <a:pt x="0" y="7911769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E7DDA4-2EA3-0D08-B622-07F692D18677}"/>
                </a:ext>
              </a:extLst>
            </p:cNvPr>
            <p:cNvSpPr/>
            <p:nvPr/>
          </p:nvSpPr>
          <p:spPr>
            <a:xfrm>
              <a:off x="462000" y="441000"/>
              <a:ext cx="11268000" cy="597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7A7066E9-140C-63C3-AFD9-508744D9A367}"/>
                </a:ext>
              </a:extLst>
            </p:cNvPr>
            <p:cNvSpPr/>
            <p:nvPr/>
          </p:nvSpPr>
          <p:spPr>
            <a:xfrm>
              <a:off x="570000" y="531000"/>
              <a:ext cx="11052000" cy="579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88AFA37-0DBB-04E8-DFE3-0B16B5E87050}"/>
              </a:ext>
            </a:extLst>
          </p:cNvPr>
          <p:cNvGrpSpPr/>
          <p:nvPr/>
        </p:nvGrpSpPr>
        <p:grpSpPr>
          <a:xfrm>
            <a:off x="570000" y="529333"/>
            <a:ext cx="11052000" cy="1397683"/>
            <a:chOff x="570000" y="529333"/>
            <a:chExt cx="11052000" cy="139768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D6243A5-C0DB-05B0-CA41-1D50CEB9CD26}"/>
                </a:ext>
              </a:extLst>
            </p:cNvPr>
            <p:cNvSpPr/>
            <p:nvPr/>
          </p:nvSpPr>
          <p:spPr>
            <a:xfrm>
              <a:off x="570000" y="529333"/>
              <a:ext cx="2815253" cy="1397683"/>
            </a:xfrm>
            <a:prstGeom prst="rect">
              <a:avLst/>
            </a:prstGeom>
            <a:blipFill dpi="0" rotWithShape="0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B42BB27-0A4C-7EA1-79CC-2C90A0C6A2D5}"/>
                </a:ext>
              </a:extLst>
            </p:cNvPr>
            <p:cNvSpPr/>
            <p:nvPr/>
          </p:nvSpPr>
          <p:spPr>
            <a:xfrm flipH="1">
              <a:off x="8806746" y="529333"/>
              <a:ext cx="2815254" cy="1397683"/>
            </a:xfrm>
            <a:prstGeom prst="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1" name="矩形 100">
            <a:extLst>
              <a:ext uri="{FF2B5EF4-FFF2-40B4-BE49-F238E27FC236}">
                <a16:creationId xmlns:a16="http://schemas.microsoft.com/office/drawing/2014/main" id="{C6D8C08F-67E3-DCFD-AFE9-5D29A1055684}"/>
              </a:ext>
            </a:extLst>
          </p:cNvPr>
          <p:cNvSpPr/>
          <p:nvPr/>
        </p:nvSpPr>
        <p:spPr>
          <a:xfrm flipV="1">
            <a:off x="570000" y="4749619"/>
            <a:ext cx="2815253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CDE24848-DF37-DBD3-CC5B-8DCC41DE1B0B}"/>
              </a:ext>
            </a:extLst>
          </p:cNvPr>
          <p:cNvSpPr/>
          <p:nvPr/>
        </p:nvSpPr>
        <p:spPr>
          <a:xfrm flipH="1" flipV="1">
            <a:off x="8806746" y="4749619"/>
            <a:ext cx="2815254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ED5D49C5-EF90-DFA5-F446-70327F69BDA6}"/>
              </a:ext>
            </a:extLst>
          </p:cNvPr>
          <p:cNvGrpSpPr/>
          <p:nvPr/>
        </p:nvGrpSpPr>
        <p:grpSpPr>
          <a:xfrm rot="12408354">
            <a:off x="1139264" y="1648314"/>
            <a:ext cx="1067506" cy="2032000"/>
            <a:chOff x="17939512" y="-7801751"/>
            <a:chExt cx="1067506" cy="2032000"/>
          </a:xfrm>
          <a:noFill/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583F2A6-5312-8117-F2F3-F08D44E42909}"/>
                </a:ext>
              </a:extLst>
            </p:cNvPr>
            <p:cNvSpPr/>
            <p:nvPr/>
          </p:nvSpPr>
          <p:spPr>
            <a:xfrm>
              <a:off x="17996664" y="-7750951"/>
              <a:ext cx="590548" cy="285750"/>
            </a:xfrm>
            <a:custGeom>
              <a:avLst/>
              <a:gdLst>
                <a:gd name="connsiteX0" fmla="*/ 304800 w 590548"/>
                <a:gd name="connsiteY0" fmla="*/ 0 h 285750"/>
                <a:gd name="connsiteX1" fmla="*/ 590548 w 590548"/>
                <a:gd name="connsiteY1" fmla="*/ 107950 h 285750"/>
                <a:gd name="connsiteX2" fmla="*/ 190500 w 590548"/>
                <a:gd name="connsiteY2" fmla="*/ 285750 h 285750"/>
                <a:gd name="connsiteX3" fmla="*/ 50800 w 590548"/>
                <a:gd name="connsiteY3" fmla="*/ 273050 h 285750"/>
                <a:gd name="connsiteX4" fmla="*/ 476248 w 590548"/>
                <a:gd name="connsiteY4" fmla="*/ 127000 h 285750"/>
                <a:gd name="connsiteX5" fmla="*/ 374648 w 590548"/>
                <a:gd name="connsiteY5" fmla="*/ 57150 h 285750"/>
                <a:gd name="connsiteX6" fmla="*/ 222248 w 590548"/>
                <a:gd name="connsiteY6" fmla="*/ 114300 h 285750"/>
                <a:gd name="connsiteX7" fmla="*/ 260348 w 590548"/>
                <a:gd name="connsiteY7" fmla="*/ 146050 h 285750"/>
                <a:gd name="connsiteX8" fmla="*/ 368300 w 590548"/>
                <a:gd name="connsiteY8" fmla="*/ 120650 h 285750"/>
                <a:gd name="connsiteX9" fmla="*/ 406400 w 590548"/>
                <a:gd name="connsiteY9" fmla="*/ 127000 h 285750"/>
                <a:gd name="connsiteX10" fmla="*/ 114300 w 590548"/>
                <a:gd name="connsiteY10" fmla="*/ 209550 h 285750"/>
                <a:gd name="connsiteX11" fmla="*/ 0 w 590548"/>
                <a:gd name="connsiteY11" fmla="*/ 171450 h 285750"/>
                <a:gd name="connsiteX12" fmla="*/ 304800 w 590548"/>
                <a:gd name="connsiteY12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548" h="285750">
                  <a:moveTo>
                    <a:pt x="304800" y="0"/>
                  </a:moveTo>
                  <a:cubicBezTo>
                    <a:pt x="342900" y="0"/>
                    <a:pt x="590548" y="6350"/>
                    <a:pt x="590548" y="107950"/>
                  </a:cubicBezTo>
                  <a:cubicBezTo>
                    <a:pt x="590548" y="266700"/>
                    <a:pt x="228600" y="285750"/>
                    <a:pt x="190500" y="285750"/>
                  </a:cubicBezTo>
                  <a:cubicBezTo>
                    <a:pt x="177800" y="285750"/>
                    <a:pt x="95248" y="279400"/>
                    <a:pt x="50800" y="273050"/>
                  </a:cubicBezTo>
                  <a:cubicBezTo>
                    <a:pt x="88900" y="273050"/>
                    <a:pt x="476248" y="254000"/>
                    <a:pt x="476248" y="127000"/>
                  </a:cubicBezTo>
                  <a:cubicBezTo>
                    <a:pt x="476248" y="69850"/>
                    <a:pt x="387348" y="57150"/>
                    <a:pt x="374648" y="57150"/>
                  </a:cubicBezTo>
                  <a:cubicBezTo>
                    <a:pt x="355600" y="57150"/>
                    <a:pt x="222248" y="82550"/>
                    <a:pt x="222248" y="114300"/>
                  </a:cubicBezTo>
                  <a:cubicBezTo>
                    <a:pt x="222248" y="133350"/>
                    <a:pt x="241300" y="146050"/>
                    <a:pt x="260348" y="146050"/>
                  </a:cubicBezTo>
                  <a:cubicBezTo>
                    <a:pt x="273048" y="146050"/>
                    <a:pt x="355600" y="120650"/>
                    <a:pt x="368300" y="120650"/>
                  </a:cubicBezTo>
                  <a:cubicBezTo>
                    <a:pt x="387348" y="120650"/>
                    <a:pt x="393700" y="127000"/>
                    <a:pt x="406400" y="127000"/>
                  </a:cubicBezTo>
                  <a:cubicBezTo>
                    <a:pt x="323848" y="190500"/>
                    <a:pt x="209548" y="209550"/>
                    <a:pt x="114300" y="209550"/>
                  </a:cubicBezTo>
                  <a:cubicBezTo>
                    <a:pt x="76200" y="209550"/>
                    <a:pt x="0" y="209550"/>
                    <a:pt x="0" y="171450"/>
                  </a:cubicBezTo>
                  <a:cubicBezTo>
                    <a:pt x="0" y="38100"/>
                    <a:pt x="234948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F7F96AE-317A-3FD1-0DBC-39CDF4C47708}"/>
                </a:ext>
              </a:extLst>
            </p:cNvPr>
            <p:cNvSpPr/>
            <p:nvPr/>
          </p:nvSpPr>
          <p:spPr>
            <a:xfrm>
              <a:off x="18034764" y="-7490601"/>
              <a:ext cx="514348" cy="565150"/>
            </a:xfrm>
            <a:custGeom>
              <a:avLst/>
              <a:gdLst>
                <a:gd name="connsiteX0" fmla="*/ 514348 w 514348"/>
                <a:gd name="connsiteY0" fmla="*/ 0 h 565150"/>
                <a:gd name="connsiteX1" fmla="*/ 393700 w 514348"/>
                <a:gd name="connsiteY1" fmla="*/ 565150 h 565150"/>
                <a:gd name="connsiteX2" fmla="*/ 184148 w 514348"/>
                <a:gd name="connsiteY2" fmla="*/ 488950 h 565150"/>
                <a:gd name="connsiteX3" fmla="*/ 82548 w 514348"/>
                <a:gd name="connsiteY3" fmla="*/ 501650 h 565150"/>
                <a:gd name="connsiteX4" fmla="*/ 0 w 514348"/>
                <a:gd name="connsiteY4" fmla="*/ 69850 h 565150"/>
                <a:gd name="connsiteX5" fmla="*/ 165100 w 514348"/>
                <a:gd name="connsiteY5" fmla="*/ 88900 h 565150"/>
                <a:gd name="connsiteX6" fmla="*/ 514348 w 514348"/>
                <a:gd name="connsiteY6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48" h="565150">
                  <a:moveTo>
                    <a:pt x="514348" y="0"/>
                  </a:moveTo>
                  <a:cubicBezTo>
                    <a:pt x="457200" y="177800"/>
                    <a:pt x="419100" y="374650"/>
                    <a:pt x="393700" y="565150"/>
                  </a:cubicBezTo>
                  <a:cubicBezTo>
                    <a:pt x="323848" y="501650"/>
                    <a:pt x="254000" y="488950"/>
                    <a:pt x="184148" y="488950"/>
                  </a:cubicBezTo>
                  <a:cubicBezTo>
                    <a:pt x="165100" y="488950"/>
                    <a:pt x="114300" y="495300"/>
                    <a:pt x="82548" y="501650"/>
                  </a:cubicBezTo>
                  <a:cubicBezTo>
                    <a:pt x="69848" y="361950"/>
                    <a:pt x="31748" y="209550"/>
                    <a:pt x="0" y="69850"/>
                  </a:cubicBezTo>
                  <a:cubicBezTo>
                    <a:pt x="63500" y="82550"/>
                    <a:pt x="146048" y="88900"/>
                    <a:pt x="165100" y="88900"/>
                  </a:cubicBezTo>
                  <a:cubicBezTo>
                    <a:pt x="266700" y="88900"/>
                    <a:pt x="406400" y="63500"/>
                    <a:pt x="514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54D3178-DAAD-BE73-F639-443530CBF0F7}"/>
                </a:ext>
              </a:extLst>
            </p:cNvPr>
            <p:cNvSpPr/>
            <p:nvPr/>
          </p:nvSpPr>
          <p:spPr>
            <a:xfrm>
              <a:off x="18485612" y="-6995301"/>
              <a:ext cx="463552" cy="196850"/>
            </a:xfrm>
            <a:custGeom>
              <a:avLst/>
              <a:gdLst>
                <a:gd name="connsiteX0" fmla="*/ 184152 w 463552"/>
                <a:gd name="connsiteY0" fmla="*/ 0 h 196850"/>
                <a:gd name="connsiteX1" fmla="*/ 438152 w 463552"/>
                <a:gd name="connsiteY1" fmla="*/ 25400 h 196850"/>
                <a:gd name="connsiteX2" fmla="*/ 463552 w 463552"/>
                <a:gd name="connsiteY2" fmla="*/ 44450 h 196850"/>
                <a:gd name="connsiteX3" fmla="*/ 463552 w 463552"/>
                <a:gd name="connsiteY3" fmla="*/ 184150 h 196850"/>
                <a:gd name="connsiteX4" fmla="*/ 431800 w 463552"/>
                <a:gd name="connsiteY4" fmla="*/ 196850 h 196850"/>
                <a:gd name="connsiteX5" fmla="*/ 6352 w 463552"/>
                <a:gd name="connsiteY5" fmla="*/ 139700 h 196850"/>
                <a:gd name="connsiteX6" fmla="*/ 0 w 463552"/>
                <a:gd name="connsiteY6" fmla="*/ 120650 h 196850"/>
                <a:gd name="connsiteX7" fmla="*/ 19052 w 463552"/>
                <a:gd name="connsiteY7" fmla="*/ 6350 h 196850"/>
                <a:gd name="connsiteX8" fmla="*/ 50800 w 463552"/>
                <a:gd name="connsiteY8" fmla="*/ 12700 h 196850"/>
                <a:gd name="connsiteX9" fmla="*/ 184152 w 463552"/>
                <a:gd name="connsiteY9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552" h="196850">
                  <a:moveTo>
                    <a:pt x="184152" y="0"/>
                  </a:moveTo>
                  <a:cubicBezTo>
                    <a:pt x="196852" y="0"/>
                    <a:pt x="355600" y="12700"/>
                    <a:pt x="438152" y="25400"/>
                  </a:cubicBezTo>
                  <a:cubicBezTo>
                    <a:pt x="444500" y="31750"/>
                    <a:pt x="457200" y="38100"/>
                    <a:pt x="463552" y="44450"/>
                  </a:cubicBezTo>
                  <a:lnTo>
                    <a:pt x="463552" y="184150"/>
                  </a:lnTo>
                  <a:cubicBezTo>
                    <a:pt x="457200" y="196850"/>
                    <a:pt x="444500" y="196850"/>
                    <a:pt x="431800" y="196850"/>
                  </a:cubicBezTo>
                  <a:lnTo>
                    <a:pt x="6352" y="139700"/>
                  </a:lnTo>
                  <a:cubicBezTo>
                    <a:pt x="0" y="133350"/>
                    <a:pt x="0" y="139700"/>
                    <a:pt x="0" y="120650"/>
                  </a:cubicBezTo>
                  <a:cubicBezTo>
                    <a:pt x="0" y="107950"/>
                    <a:pt x="12700" y="44450"/>
                    <a:pt x="19052" y="6350"/>
                  </a:cubicBezTo>
                  <a:cubicBezTo>
                    <a:pt x="25400" y="12700"/>
                    <a:pt x="31752" y="12700"/>
                    <a:pt x="50800" y="12700"/>
                  </a:cubicBezTo>
                  <a:cubicBezTo>
                    <a:pt x="63500" y="1270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BB8F21E-F647-77BE-35DC-9837DCFD7DB4}"/>
                </a:ext>
              </a:extLst>
            </p:cNvPr>
            <p:cNvSpPr/>
            <p:nvPr/>
          </p:nvSpPr>
          <p:spPr>
            <a:xfrm>
              <a:off x="18123664" y="-6945019"/>
              <a:ext cx="298448" cy="210069"/>
            </a:xfrm>
            <a:custGeom>
              <a:avLst/>
              <a:gdLst>
                <a:gd name="connsiteX0" fmla="*/ 88900 w 298448"/>
                <a:gd name="connsiteY0" fmla="*/ 519 h 210069"/>
                <a:gd name="connsiteX1" fmla="*/ 298448 w 298448"/>
                <a:gd name="connsiteY1" fmla="*/ 121169 h 210069"/>
                <a:gd name="connsiteX2" fmla="*/ 292100 w 298448"/>
                <a:gd name="connsiteY2" fmla="*/ 203719 h 210069"/>
                <a:gd name="connsiteX3" fmla="*/ 184148 w 298448"/>
                <a:gd name="connsiteY3" fmla="*/ 197369 h 210069"/>
                <a:gd name="connsiteX4" fmla="*/ 0 w 298448"/>
                <a:gd name="connsiteY4" fmla="*/ 210069 h 210069"/>
                <a:gd name="connsiteX5" fmla="*/ 0 w 298448"/>
                <a:gd name="connsiteY5" fmla="*/ 51319 h 210069"/>
                <a:gd name="connsiteX6" fmla="*/ 0 w 298448"/>
                <a:gd name="connsiteY6" fmla="*/ 25919 h 210069"/>
                <a:gd name="connsiteX7" fmla="*/ 88900 w 298448"/>
                <a:gd name="connsiteY7" fmla="*/ 519 h 21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448" h="210069">
                  <a:moveTo>
                    <a:pt x="88900" y="519"/>
                  </a:moveTo>
                  <a:cubicBezTo>
                    <a:pt x="146048" y="519"/>
                    <a:pt x="298448" y="25919"/>
                    <a:pt x="298448" y="121169"/>
                  </a:cubicBezTo>
                  <a:cubicBezTo>
                    <a:pt x="298448" y="140219"/>
                    <a:pt x="292100" y="178319"/>
                    <a:pt x="292100" y="203719"/>
                  </a:cubicBezTo>
                  <a:cubicBezTo>
                    <a:pt x="260348" y="197369"/>
                    <a:pt x="196848" y="197369"/>
                    <a:pt x="184148" y="197369"/>
                  </a:cubicBezTo>
                  <a:cubicBezTo>
                    <a:pt x="165100" y="197369"/>
                    <a:pt x="76200" y="203719"/>
                    <a:pt x="0" y="210069"/>
                  </a:cubicBezTo>
                  <a:cubicBezTo>
                    <a:pt x="6348" y="159269"/>
                    <a:pt x="0" y="64019"/>
                    <a:pt x="0" y="51319"/>
                  </a:cubicBezTo>
                  <a:lnTo>
                    <a:pt x="0" y="25919"/>
                  </a:lnTo>
                  <a:cubicBezTo>
                    <a:pt x="19048" y="-5831"/>
                    <a:pt x="57148" y="519"/>
                    <a:pt x="88900" y="51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0B1922FA-C926-3FEA-9E7A-92C2EF335C6C}"/>
                </a:ext>
              </a:extLst>
            </p:cNvPr>
            <p:cNvSpPr/>
            <p:nvPr/>
          </p:nvSpPr>
          <p:spPr>
            <a:xfrm>
              <a:off x="18472912" y="-6785751"/>
              <a:ext cx="425452" cy="323850"/>
            </a:xfrm>
            <a:custGeom>
              <a:avLst/>
              <a:gdLst>
                <a:gd name="connsiteX0" fmla="*/ 6352 w 425452"/>
                <a:gd name="connsiteY0" fmla="*/ 0 h 323850"/>
                <a:gd name="connsiteX1" fmla="*/ 425452 w 425452"/>
                <a:gd name="connsiteY1" fmla="*/ 247650 h 323850"/>
                <a:gd name="connsiteX2" fmla="*/ 361952 w 425452"/>
                <a:gd name="connsiteY2" fmla="*/ 323850 h 323850"/>
                <a:gd name="connsiteX3" fmla="*/ 38100 w 425452"/>
                <a:gd name="connsiteY3" fmla="*/ 69850 h 323850"/>
                <a:gd name="connsiteX4" fmla="*/ 6352 w 425452"/>
                <a:gd name="connsiteY4" fmla="*/ 63500 h 323850"/>
                <a:gd name="connsiteX5" fmla="*/ 0 w 425452"/>
                <a:gd name="connsiteY5" fmla="*/ 57150 h 323850"/>
                <a:gd name="connsiteX6" fmla="*/ 6352 w 425452"/>
                <a:gd name="connsiteY6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452" h="323850">
                  <a:moveTo>
                    <a:pt x="6352" y="0"/>
                  </a:moveTo>
                  <a:cubicBezTo>
                    <a:pt x="31752" y="6350"/>
                    <a:pt x="425452" y="190500"/>
                    <a:pt x="425452" y="247650"/>
                  </a:cubicBezTo>
                  <a:cubicBezTo>
                    <a:pt x="425452" y="279400"/>
                    <a:pt x="381000" y="323850"/>
                    <a:pt x="361952" y="323850"/>
                  </a:cubicBezTo>
                  <a:cubicBezTo>
                    <a:pt x="342900" y="323850"/>
                    <a:pt x="101600" y="133350"/>
                    <a:pt x="38100" y="69850"/>
                  </a:cubicBezTo>
                  <a:cubicBezTo>
                    <a:pt x="31752" y="63500"/>
                    <a:pt x="19052" y="69850"/>
                    <a:pt x="6352" y="63500"/>
                  </a:cubicBezTo>
                  <a:cubicBezTo>
                    <a:pt x="6352" y="63500"/>
                    <a:pt x="0" y="76200"/>
                    <a:pt x="0" y="57150"/>
                  </a:cubicBezTo>
                  <a:cubicBezTo>
                    <a:pt x="0" y="44450"/>
                    <a:pt x="6352" y="19050"/>
                    <a:pt x="63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9453A395-6459-BF3A-B76F-3E44776C2D01}"/>
                </a:ext>
              </a:extLst>
            </p:cNvPr>
            <p:cNvSpPr/>
            <p:nvPr/>
          </p:nvSpPr>
          <p:spPr>
            <a:xfrm>
              <a:off x="18091912" y="-6695217"/>
              <a:ext cx="349252" cy="677817"/>
            </a:xfrm>
            <a:custGeom>
              <a:avLst/>
              <a:gdLst>
                <a:gd name="connsiteX0" fmla="*/ 245270 w 349252"/>
                <a:gd name="connsiteY0" fmla="*/ 451 h 677817"/>
                <a:gd name="connsiteX1" fmla="*/ 317500 w 349252"/>
                <a:gd name="connsiteY1" fmla="*/ 11067 h 677817"/>
                <a:gd name="connsiteX2" fmla="*/ 317500 w 349252"/>
                <a:gd name="connsiteY2" fmla="*/ 385717 h 677817"/>
                <a:gd name="connsiteX3" fmla="*/ 349252 w 349252"/>
                <a:gd name="connsiteY3" fmla="*/ 677817 h 677817"/>
                <a:gd name="connsiteX4" fmla="*/ 146052 w 349252"/>
                <a:gd name="connsiteY4" fmla="*/ 627017 h 677817"/>
                <a:gd name="connsiteX5" fmla="*/ 0 w 349252"/>
                <a:gd name="connsiteY5" fmla="*/ 646067 h 677817"/>
                <a:gd name="connsiteX6" fmla="*/ 31752 w 349252"/>
                <a:gd name="connsiteY6" fmla="*/ 252367 h 677817"/>
                <a:gd name="connsiteX7" fmla="*/ 38100 w 349252"/>
                <a:gd name="connsiteY7" fmla="*/ 17417 h 677817"/>
                <a:gd name="connsiteX8" fmla="*/ 245270 w 349252"/>
                <a:gd name="connsiteY8" fmla="*/ 451 h 67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52" h="677817">
                  <a:moveTo>
                    <a:pt x="245270" y="451"/>
                  </a:moveTo>
                  <a:cubicBezTo>
                    <a:pt x="269480" y="1542"/>
                    <a:pt x="293688" y="4717"/>
                    <a:pt x="317500" y="11067"/>
                  </a:cubicBezTo>
                  <a:lnTo>
                    <a:pt x="317500" y="385717"/>
                  </a:lnTo>
                  <a:cubicBezTo>
                    <a:pt x="323852" y="487317"/>
                    <a:pt x="336552" y="582567"/>
                    <a:pt x="349252" y="677817"/>
                  </a:cubicBezTo>
                  <a:cubicBezTo>
                    <a:pt x="311152" y="646067"/>
                    <a:pt x="196852" y="627017"/>
                    <a:pt x="146052" y="627017"/>
                  </a:cubicBezTo>
                  <a:cubicBezTo>
                    <a:pt x="133352" y="627017"/>
                    <a:pt x="57152" y="639717"/>
                    <a:pt x="0" y="646067"/>
                  </a:cubicBezTo>
                  <a:lnTo>
                    <a:pt x="31752" y="252367"/>
                  </a:lnTo>
                  <a:cubicBezTo>
                    <a:pt x="38100" y="80917"/>
                    <a:pt x="38100" y="49167"/>
                    <a:pt x="38100" y="17417"/>
                  </a:cubicBezTo>
                  <a:cubicBezTo>
                    <a:pt x="100014" y="12655"/>
                    <a:pt x="172642" y="-2823"/>
                    <a:pt x="245270" y="45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ED5855B-C6C4-F010-5EC2-826FD4858CA8}"/>
                </a:ext>
              </a:extLst>
            </p:cNvPr>
            <p:cNvSpPr/>
            <p:nvPr/>
          </p:nvSpPr>
          <p:spPr>
            <a:xfrm>
              <a:off x="18066512" y="-6005405"/>
              <a:ext cx="361952" cy="178504"/>
            </a:xfrm>
            <a:custGeom>
              <a:avLst/>
              <a:gdLst>
                <a:gd name="connsiteX0" fmla="*/ 133944 w 361952"/>
                <a:gd name="connsiteY0" fmla="*/ 9 h 178504"/>
                <a:gd name="connsiteX1" fmla="*/ 177800 w 361952"/>
                <a:gd name="connsiteY1" fmla="*/ 704 h 178504"/>
                <a:gd name="connsiteX2" fmla="*/ 336552 w 361952"/>
                <a:gd name="connsiteY2" fmla="*/ 38804 h 178504"/>
                <a:gd name="connsiteX3" fmla="*/ 222252 w 361952"/>
                <a:gd name="connsiteY3" fmla="*/ 19754 h 178504"/>
                <a:gd name="connsiteX4" fmla="*/ 114300 w 361952"/>
                <a:gd name="connsiteY4" fmla="*/ 83254 h 178504"/>
                <a:gd name="connsiteX5" fmla="*/ 241300 w 361952"/>
                <a:gd name="connsiteY5" fmla="*/ 159454 h 178504"/>
                <a:gd name="connsiteX6" fmla="*/ 279400 w 361952"/>
                <a:gd name="connsiteY6" fmla="*/ 127704 h 178504"/>
                <a:gd name="connsiteX7" fmla="*/ 254000 w 361952"/>
                <a:gd name="connsiteY7" fmla="*/ 95954 h 178504"/>
                <a:gd name="connsiteX8" fmla="*/ 184152 w 361952"/>
                <a:gd name="connsiteY8" fmla="*/ 83254 h 178504"/>
                <a:gd name="connsiteX9" fmla="*/ 209552 w 361952"/>
                <a:gd name="connsiteY9" fmla="*/ 76904 h 178504"/>
                <a:gd name="connsiteX10" fmla="*/ 361952 w 361952"/>
                <a:gd name="connsiteY10" fmla="*/ 127704 h 178504"/>
                <a:gd name="connsiteX11" fmla="*/ 222252 w 361952"/>
                <a:gd name="connsiteY11" fmla="*/ 178504 h 178504"/>
                <a:gd name="connsiteX12" fmla="*/ 88900 w 361952"/>
                <a:gd name="connsiteY12" fmla="*/ 153104 h 178504"/>
                <a:gd name="connsiteX13" fmla="*/ 0 w 361952"/>
                <a:gd name="connsiteY13" fmla="*/ 70554 h 178504"/>
                <a:gd name="connsiteX14" fmla="*/ 133944 w 361952"/>
                <a:gd name="connsiteY14" fmla="*/ 9 h 17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1952" h="178504">
                  <a:moveTo>
                    <a:pt x="133944" y="9"/>
                  </a:moveTo>
                  <a:cubicBezTo>
                    <a:pt x="152400" y="-90"/>
                    <a:pt x="168276" y="704"/>
                    <a:pt x="177800" y="704"/>
                  </a:cubicBezTo>
                  <a:cubicBezTo>
                    <a:pt x="215900" y="704"/>
                    <a:pt x="292100" y="-5646"/>
                    <a:pt x="336552" y="38804"/>
                  </a:cubicBezTo>
                  <a:cubicBezTo>
                    <a:pt x="298452" y="26104"/>
                    <a:pt x="234952" y="19754"/>
                    <a:pt x="222252" y="19754"/>
                  </a:cubicBezTo>
                  <a:cubicBezTo>
                    <a:pt x="177800" y="19754"/>
                    <a:pt x="114300" y="13404"/>
                    <a:pt x="114300" y="83254"/>
                  </a:cubicBezTo>
                  <a:cubicBezTo>
                    <a:pt x="114300" y="140404"/>
                    <a:pt x="222252" y="159454"/>
                    <a:pt x="241300" y="159454"/>
                  </a:cubicBezTo>
                  <a:cubicBezTo>
                    <a:pt x="254000" y="159454"/>
                    <a:pt x="279400" y="146754"/>
                    <a:pt x="279400" y="127704"/>
                  </a:cubicBezTo>
                  <a:cubicBezTo>
                    <a:pt x="279400" y="108654"/>
                    <a:pt x="266700" y="102304"/>
                    <a:pt x="254000" y="95954"/>
                  </a:cubicBezTo>
                  <a:cubicBezTo>
                    <a:pt x="234952" y="89604"/>
                    <a:pt x="209552" y="89604"/>
                    <a:pt x="184152" y="83254"/>
                  </a:cubicBezTo>
                  <a:cubicBezTo>
                    <a:pt x="190500" y="76904"/>
                    <a:pt x="190500" y="76904"/>
                    <a:pt x="209552" y="76904"/>
                  </a:cubicBezTo>
                  <a:cubicBezTo>
                    <a:pt x="222252" y="76904"/>
                    <a:pt x="361952" y="89604"/>
                    <a:pt x="361952" y="127704"/>
                  </a:cubicBezTo>
                  <a:cubicBezTo>
                    <a:pt x="361952" y="178504"/>
                    <a:pt x="222252" y="178504"/>
                    <a:pt x="222252" y="178504"/>
                  </a:cubicBezTo>
                  <a:cubicBezTo>
                    <a:pt x="177800" y="178504"/>
                    <a:pt x="133352" y="178504"/>
                    <a:pt x="88900" y="153104"/>
                  </a:cubicBezTo>
                  <a:cubicBezTo>
                    <a:pt x="69852" y="146754"/>
                    <a:pt x="0" y="102304"/>
                    <a:pt x="0" y="70554"/>
                  </a:cubicBezTo>
                  <a:cubicBezTo>
                    <a:pt x="0" y="8642"/>
                    <a:pt x="78582" y="307"/>
                    <a:pt x="133944" y="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2BF97C3-8971-E7E0-3311-1D1C2A3D456E}"/>
                </a:ext>
              </a:extLst>
            </p:cNvPr>
            <p:cNvSpPr/>
            <p:nvPr/>
          </p:nvSpPr>
          <p:spPr>
            <a:xfrm>
              <a:off x="17939512" y="-7801751"/>
              <a:ext cx="1067506" cy="2032000"/>
            </a:xfrm>
            <a:custGeom>
              <a:avLst/>
              <a:gdLst>
                <a:gd name="connsiteX0" fmla="*/ 266700 w 1067506"/>
                <a:gd name="connsiteY0" fmla="*/ 0 h 2032000"/>
                <a:gd name="connsiteX1" fmla="*/ 368300 w 1067506"/>
                <a:gd name="connsiteY1" fmla="*/ 0 h 2032000"/>
                <a:gd name="connsiteX2" fmla="*/ 704852 w 1067506"/>
                <a:gd name="connsiteY2" fmla="*/ 158750 h 2032000"/>
                <a:gd name="connsiteX3" fmla="*/ 565152 w 1067506"/>
                <a:gd name="connsiteY3" fmla="*/ 742950 h 2032000"/>
                <a:gd name="connsiteX4" fmla="*/ 603252 w 1067506"/>
                <a:gd name="connsiteY4" fmla="*/ 749300 h 2032000"/>
                <a:gd name="connsiteX5" fmla="*/ 723900 w 1067506"/>
                <a:gd name="connsiteY5" fmla="*/ 749300 h 2032000"/>
                <a:gd name="connsiteX6" fmla="*/ 908052 w 1067506"/>
                <a:gd name="connsiteY6" fmla="*/ 762000 h 2032000"/>
                <a:gd name="connsiteX7" fmla="*/ 1047752 w 1067506"/>
                <a:gd name="connsiteY7" fmla="*/ 812800 h 2032000"/>
                <a:gd name="connsiteX8" fmla="*/ 1066800 w 1067506"/>
                <a:gd name="connsiteY8" fmla="*/ 952500 h 2032000"/>
                <a:gd name="connsiteX9" fmla="*/ 1035052 w 1067506"/>
                <a:gd name="connsiteY9" fmla="*/ 1054100 h 2032000"/>
                <a:gd name="connsiteX10" fmla="*/ 908052 w 1067506"/>
                <a:gd name="connsiteY10" fmla="*/ 1054100 h 2032000"/>
                <a:gd name="connsiteX11" fmla="*/ 698500 w 1067506"/>
                <a:gd name="connsiteY11" fmla="*/ 1022350 h 2032000"/>
                <a:gd name="connsiteX12" fmla="*/ 1016000 w 1067506"/>
                <a:gd name="connsiteY12" fmla="*/ 1263650 h 2032000"/>
                <a:gd name="connsiteX13" fmla="*/ 901700 w 1067506"/>
                <a:gd name="connsiteY13" fmla="*/ 1397000 h 2032000"/>
                <a:gd name="connsiteX14" fmla="*/ 704852 w 1067506"/>
                <a:gd name="connsiteY14" fmla="*/ 1263650 h 2032000"/>
                <a:gd name="connsiteX15" fmla="*/ 552452 w 1067506"/>
                <a:gd name="connsiteY15" fmla="*/ 1143000 h 2032000"/>
                <a:gd name="connsiteX16" fmla="*/ 527052 w 1067506"/>
                <a:gd name="connsiteY16" fmla="*/ 1143000 h 2032000"/>
                <a:gd name="connsiteX17" fmla="*/ 527052 w 1067506"/>
                <a:gd name="connsiteY17" fmla="*/ 1524000 h 2032000"/>
                <a:gd name="connsiteX18" fmla="*/ 565152 w 1067506"/>
                <a:gd name="connsiteY18" fmla="*/ 1828800 h 2032000"/>
                <a:gd name="connsiteX19" fmla="*/ 527052 w 1067506"/>
                <a:gd name="connsiteY19" fmla="*/ 1879600 h 2032000"/>
                <a:gd name="connsiteX20" fmla="*/ 546100 w 1067506"/>
                <a:gd name="connsiteY20" fmla="*/ 1930400 h 2032000"/>
                <a:gd name="connsiteX21" fmla="*/ 349252 w 1067506"/>
                <a:gd name="connsiteY21" fmla="*/ 2032000 h 2032000"/>
                <a:gd name="connsiteX22" fmla="*/ 69852 w 1067506"/>
                <a:gd name="connsiteY22" fmla="*/ 1866900 h 2032000"/>
                <a:gd name="connsiteX23" fmla="*/ 95252 w 1067506"/>
                <a:gd name="connsiteY23" fmla="*/ 1746250 h 2032000"/>
                <a:gd name="connsiteX24" fmla="*/ 127000 w 1067506"/>
                <a:gd name="connsiteY24" fmla="*/ 1377950 h 2032000"/>
                <a:gd name="connsiteX25" fmla="*/ 133352 w 1067506"/>
                <a:gd name="connsiteY25" fmla="*/ 946150 h 2032000"/>
                <a:gd name="connsiteX26" fmla="*/ 76200 w 1067506"/>
                <a:gd name="connsiteY26" fmla="*/ 552450 h 2032000"/>
                <a:gd name="connsiteX27" fmla="*/ 0 w 1067506"/>
                <a:gd name="connsiteY27" fmla="*/ 222250 h 2032000"/>
                <a:gd name="connsiteX28" fmla="*/ 266700 w 1067506"/>
                <a:gd name="connsiteY28" fmla="*/ 0 h 2032000"/>
                <a:gd name="connsiteX29" fmla="*/ 361952 w 1067506"/>
                <a:gd name="connsiteY29" fmla="*/ 50800 h 2032000"/>
                <a:gd name="connsiteX30" fmla="*/ 57152 w 1067506"/>
                <a:gd name="connsiteY30" fmla="*/ 222250 h 2032000"/>
                <a:gd name="connsiteX31" fmla="*/ 171452 w 1067506"/>
                <a:gd name="connsiteY31" fmla="*/ 260350 h 2032000"/>
                <a:gd name="connsiteX32" fmla="*/ 463552 w 1067506"/>
                <a:gd name="connsiteY32" fmla="*/ 177800 h 2032000"/>
                <a:gd name="connsiteX33" fmla="*/ 425452 w 1067506"/>
                <a:gd name="connsiteY33" fmla="*/ 171450 h 2032000"/>
                <a:gd name="connsiteX34" fmla="*/ 317500 w 1067506"/>
                <a:gd name="connsiteY34" fmla="*/ 196850 h 2032000"/>
                <a:gd name="connsiteX35" fmla="*/ 279400 w 1067506"/>
                <a:gd name="connsiteY35" fmla="*/ 165100 h 2032000"/>
                <a:gd name="connsiteX36" fmla="*/ 431800 w 1067506"/>
                <a:gd name="connsiteY36" fmla="*/ 107950 h 2032000"/>
                <a:gd name="connsiteX37" fmla="*/ 533400 w 1067506"/>
                <a:gd name="connsiteY37" fmla="*/ 177800 h 2032000"/>
                <a:gd name="connsiteX38" fmla="*/ 107952 w 1067506"/>
                <a:gd name="connsiteY38" fmla="*/ 323850 h 2032000"/>
                <a:gd name="connsiteX39" fmla="*/ 247652 w 1067506"/>
                <a:gd name="connsiteY39" fmla="*/ 336550 h 2032000"/>
                <a:gd name="connsiteX40" fmla="*/ 647700 w 1067506"/>
                <a:gd name="connsiteY40" fmla="*/ 158750 h 2032000"/>
                <a:gd name="connsiteX41" fmla="*/ 361952 w 1067506"/>
                <a:gd name="connsiteY41" fmla="*/ 50800 h 2032000"/>
                <a:gd name="connsiteX42" fmla="*/ 609600 w 1067506"/>
                <a:gd name="connsiteY42" fmla="*/ 311150 h 2032000"/>
                <a:gd name="connsiteX43" fmla="*/ 260352 w 1067506"/>
                <a:gd name="connsiteY43" fmla="*/ 400050 h 2032000"/>
                <a:gd name="connsiteX44" fmla="*/ 95252 w 1067506"/>
                <a:gd name="connsiteY44" fmla="*/ 381000 h 2032000"/>
                <a:gd name="connsiteX45" fmla="*/ 177800 w 1067506"/>
                <a:gd name="connsiteY45" fmla="*/ 812800 h 2032000"/>
                <a:gd name="connsiteX46" fmla="*/ 279400 w 1067506"/>
                <a:gd name="connsiteY46" fmla="*/ 800100 h 2032000"/>
                <a:gd name="connsiteX47" fmla="*/ 488952 w 1067506"/>
                <a:gd name="connsiteY47" fmla="*/ 876300 h 2032000"/>
                <a:gd name="connsiteX48" fmla="*/ 609600 w 1067506"/>
                <a:gd name="connsiteY48" fmla="*/ 311150 h 2032000"/>
                <a:gd name="connsiteX49" fmla="*/ 730252 w 1067506"/>
                <a:gd name="connsiteY49" fmla="*/ 806450 h 2032000"/>
                <a:gd name="connsiteX50" fmla="*/ 596900 w 1067506"/>
                <a:gd name="connsiteY50" fmla="*/ 819150 h 2032000"/>
                <a:gd name="connsiteX51" fmla="*/ 565152 w 1067506"/>
                <a:gd name="connsiteY51" fmla="*/ 812800 h 2032000"/>
                <a:gd name="connsiteX52" fmla="*/ 546100 w 1067506"/>
                <a:gd name="connsiteY52" fmla="*/ 927100 h 2032000"/>
                <a:gd name="connsiteX53" fmla="*/ 552452 w 1067506"/>
                <a:gd name="connsiteY53" fmla="*/ 946150 h 2032000"/>
                <a:gd name="connsiteX54" fmla="*/ 977900 w 1067506"/>
                <a:gd name="connsiteY54" fmla="*/ 1003300 h 2032000"/>
                <a:gd name="connsiteX55" fmla="*/ 1009652 w 1067506"/>
                <a:gd name="connsiteY55" fmla="*/ 990600 h 2032000"/>
                <a:gd name="connsiteX56" fmla="*/ 1009652 w 1067506"/>
                <a:gd name="connsiteY56" fmla="*/ 850900 h 2032000"/>
                <a:gd name="connsiteX57" fmla="*/ 984252 w 1067506"/>
                <a:gd name="connsiteY57" fmla="*/ 831850 h 2032000"/>
                <a:gd name="connsiteX58" fmla="*/ 730252 w 1067506"/>
                <a:gd name="connsiteY58" fmla="*/ 806450 h 2032000"/>
                <a:gd name="connsiteX59" fmla="*/ 273052 w 1067506"/>
                <a:gd name="connsiteY59" fmla="*/ 857250 h 2032000"/>
                <a:gd name="connsiteX60" fmla="*/ 184152 w 1067506"/>
                <a:gd name="connsiteY60" fmla="*/ 882650 h 2032000"/>
                <a:gd name="connsiteX61" fmla="*/ 184152 w 1067506"/>
                <a:gd name="connsiteY61" fmla="*/ 908050 h 2032000"/>
                <a:gd name="connsiteX62" fmla="*/ 184152 w 1067506"/>
                <a:gd name="connsiteY62" fmla="*/ 1066800 h 2032000"/>
                <a:gd name="connsiteX63" fmla="*/ 368300 w 1067506"/>
                <a:gd name="connsiteY63" fmla="*/ 1054100 h 2032000"/>
                <a:gd name="connsiteX64" fmla="*/ 476252 w 1067506"/>
                <a:gd name="connsiteY64" fmla="*/ 1060450 h 2032000"/>
                <a:gd name="connsiteX65" fmla="*/ 482600 w 1067506"/>
                <a:gd name="connsiteY65" fmla="*/ 977900 h 2032000"/>
                <a:gd name="connsiteX66" fmla="*/ 273052 w 1067506"/>
                <a:gd name="connsiteY66" fmla="*/ 857250 h 2032000"/>
                <a:gd name="connsiteX67" fmla="*/ 539752 w 1067506"/>
                <a:gd name="connsiteY67" fmla="*/ 1016000 h 2032000"/>
                <a:gd name="connsiteX68" fmla="*/ 533400 w 1067506"/>
                <a:gd name="connsiteY68" fmla="*/ 1073150 h 2032000"/>
                <a:gd name="connsiteX69" fmla="*/ 539752 w 1067506"/>
                <a:gd name="connsiteY69" fmla="*/ 1079500 h 2032000"/>
                <a:gd name="connsiteX70" fmla="*/ 571500 w 1067506"/>
                <a:gd name="connsiteY70" fmla="*/ 1085850 h 2032000"/>
                <a:gd name="connsiteX71" fmla="*/ 895352 w 1067506"/>
                <a:gd name="connsiteY71" fmla="*/ 1339850 h 2032000"/>
                <a:gd name="connsiteX72" fmla="*/ 958852 w 1067506"/>
                <a:gd name="connsiteY72" fmla="*/ 1263650 h 2032000"/>
                <a:gd name="connsiteX73" fmla="*/ 539752 w 1067506"/>
                <a:gd name="connsiteY73" fmla="*/ 1016000 h 2032000"/>
                <a:gd name="connsiteX74" fmla="*/ 397670 w 1067506"/>
                <a:gd name="connsiteY74" fmla="*/ 1106984 h 2032000"/>
                <a:gd name="connsiteX75" fmla="*/ 190500 w 1067506"/>
                <a:gd name="connsiteY75" fmla="*/ 1123950 h 2032000"/>
                <a:gd name="connsiteX76" fmla="*/ 184152 w 1067506"/>
                <a:gd name="connsiteY76" fmla="*/ 1358900 h 2032000"/>
                <a:gd name="connsiteX77" fmla="*/ 152400 w 1067506"/>
                <a:gd name="connsiteY77" fmla="*/ 1752600 h 2032000"/>
                <a:gd name="connsiteX78" fmla="*/ 298452 w 1067506"/>
                <a:gd name="connsiteY78" fmla="*/ 1733550 h 2032000"/>
                <a:gd name="connsiteX79" fmla="*/ 501652 w 1067506"/>
                <a:gd name="connsiteY79" fmla="*/ 1784350 h 2032000"/>
                <a:gd name="connsiteX80" fmla="*/ 469900 w 1067506"/>
                <a:gd name="connsiteY80" fmla="*/ 1492250 h 2032000"/>
                <a:gd name="connsiteX81" fmla="*/ 469900 w 1067506"/>
                <a:gd name="connsiteY81" fmla="*/ 1117600 h 2032000"/>
                <a:gd name="connsiteX82" fmla="*/ 397670 w 1067506"/>
                <a:gd name="connsiteY82" fmla="*/ 1106984 h 2032000"/>
                <a:gd name="connsiteX83" fmla="*/ 260944 w 1067506"/>
                <a:gd name="connsiteY83" fmla="*/ 1796355 h 2032000"/>
                <a:gd name="connsiteX84" fmla="*/ 127000 w 1067506"/>
                <a:gd name="connsiteY84" fmla="*/ 1866900 h 2032000"/>
                <a:gd name="connsiteX85" fmla="*/ 215900 w 1067506"/>
                <a:gd name="connsiteY85" fmla="*/ 1949450 h 2032000"/>
                <a:gd name="connsiteX86" fmla="*/ 349252 w 1067506"/>
                <a:gd name="connsiteY86" fmla="*/ 1974850 h 2032000"/>
                <a:gd name="connsiteX87" fmla="*/ 488952 w 1067506"/>
                <a:gd name="connsiteY87" fmla="*/ 1924050 h 2032000"/>
                <a:gd name="connsiteX88" fmla="*/ 336552 w 1067506"/>
                <a:gd name="connsiteY88" fmla="*/ 1873250 h 2032000"/>
                <a:gd name="connsiteX89" fmla="*/ 311152 w 1067506"/>
                <a:gd name="connsiteY89" fmla="*/ 1879600 h 2032000"/>
                <a:gd name="connsiteX90" fmla="*/ 381000 w 1067506"/>
                <a:gd name="connsiteY90" fmla="*/ 1892300 h 2032000"/>
                <a:gd name="connsiteX91" fmla="*/ 406400 w 1067506"/>
                <a:gd name="connsiteY91" fmla="*/ 1924050 h 2032000"/>
                <a:gd name="connsiteX92" fmla="*/ 368300 w 1067506"/>
                <a:gd name="connsiteY92" fmla="*/ 1955800 h 2032000"/>
                <a:gd name="connsiteX93" fmla="*/ 241300 w 1067506"/>
                <a:gd name="connsiteY93" fmla="*/ 1879600 h 2032000"/>
                <a:gd name="connsiteX94" fmla="*/ 349252 w 1067506"/>
                <a:gd name="connsiteY94" fmla="*/ 1816100 h 2032000"/>
                <a:gd name="connsiteX95" fmla="*/ 463552 w 1067506"/>
                <a:gd name="connsiteY95" fmla="*/ 1835150 h 2032000"/>
                <a:gd name="connsiteX96" fmla="*/ 304800 w 1067506"/>
                <a:gd name="connsiteY96" fmla="*/ 1797050 h 2032000"/>
                <a:gd name="connsiteX97" fmla="*/ 260944 w 1067506"/>
                <a:gd name="connsiteY97" fmla="*/ 1796355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067506" h="2032000">
                  <a:moveTo>
                    <a:pt x="266700" y="0"/>
                  </a:moveTo>
                  <a:lnTo>
                    <a:pt x="368300" y="0"/>
                  </a:lnTo>
                  <a:cubicBezTo>
                    <a:pt x="450852" y="0"/>
                    <a:pt x="717552" y="0"/>
                    <a:pt x="704852" y="158750"/>
                  </a:cubicBezTo>
                  <a:lnTo>
                    <a:pt x="565152" y="742950"/>
                  </a:lnTo>
                  <a:lnTo>
                    <a:pt x="603252" y="749300"/>
                  </a:lnTo>
                  <a:cubicBezTo>
                    <a:pt x="654052" y="755650"/>
                    <a:pt x="704852" y="749300"/>
                    <a:pt x="723900" y="749300"/>
                  </a:cubicBezTo>
                  <a:cubicBezTo>
                    <a:pt x="736600" y="749300"/>
                    <a:pt x="844552" y="755650"/>
                    <a:pt x="908052" y="762000"/>
                  </a:cubicBezTo>
                  <a:cubicBezTo>
                    <a:pt x="939800" y="768350"/>
                    <a:pt x="1016000" y="755650"/>
                    <a:pt x="1047752" y="812800"/>
                  </a:cubicBezTo>
                  <a:cubicBezTo>
                    <a:pt x="1073152" y="850900"/>
                    <a:pt x="1066800" y="939800"/>
                    <a:pt x="1066800" y="952500"/>
                  </a:cubicBezTo>
                  <a:cubicBezTo>
                    <a:pt x="1066800" y="977900"/>
                    <a:pt x="1047752" y="1035050"/>
                    <a:pt x="1035052" y="1054100"/>
                  </a:cubicBezTo>
                  <a:lnTo>
                    <a:pt x="908052" y="1054100"/>
                  </a:lnTo>
                  <a:cubicBezTo>
                    <a:pt x="844552" y="1041400"/>
                    <a:pt x="806452" y="1022350"/>
                    <a:pt x="698500" y="1022350"/>
                  </a:cubicBezTo>
                  <a:cubicBezTo>
                    <a:pt x="698500" y="1022350"/>
                    <a:pt x="1016000" y="1168400"/>
                    <a:pt x="1016000" y="1263650"/>
                  </a:cubicBezTo>
                  <a:cubicBezTo>
                    <a:pt x="1016000" y="1301750"/>
                    <a:pt x="958852" y="1397000"/>
                    <a:pt x="901700" y="1397000"/>
                  </a:cubicBezTo>
                  <a:cubicBezTo>
                    <a:pt x="844552" y="1397000"/>
                    <a:pt x="762000" y="1308100"/>
                    <a:pt x="704852" y="1263650"/>
                  </a:cubicBezTo>
                  <a:cubicBezTo>
                    <a:pt x="654052" y="1219200"/>
                    <a:pt x="603252" y="1181100"/>
                    <a:pt x="552452" y="1143000"/>
                  </a:cubicBezTo>
                  <a:lnTo>
                    <a:pt x="527052" y="1143000"/>
                  </a:lnTo>
                  <a:lnTo>
                    <a:pt x="527052" y="1524000"/>
                  </a:lnTo>
                  <a:lnTo>
                    <a:pt x="565152" y="1828800"/>
                  </a:lnTo>
                  <a:cubicBezTo>
                    <a:pt x="571500" y="1860550"/>
                    <a:pt x="546100" y="1854200"/>
                    <a:pt x="527052" y="1879600"/>
                  </a:cubicBezTo>
                  <a:cubicBezTo>
                    <a:pt x="539752" y="1892300"/>
                    <a:pt x="546100" y="1911350"/>
                    <a:pt x="546100" y="1930400"/>
                  </a:cubicBezTo>
                  <a:cubicBezTo>
                    <a:pt x="546100" y="2025650"/>
                    <a:pt x="387352" y="2032000"/>
                    <a:pt x="349252" y="2032000"/>
                  </a:cubicBezTo>
                  <a:cubicBezTo>
                    <a:pt x="247652" y="2032000"/>
                    <a:pt x="69852" y="1981200"/>
                    <a:pt x="69852" y="1866900"/>
                  </a:cubicBezTo>
                  <a:cubicBezTo>
                    <a:pt x="69852" y="1822450"/>
                    <a:pt x="107952" y="1797050"/>
                    <a:pt x="95252" y="1746250"/>
                  </a:cubicBezTo>
                  <a:cubicBezTo>
                    <a:pt x="107952" y="1625600"/>
                    <a:pt x="114300" y="1498600"/>
                    <a:pt x="127000" y="1377950"/>
                  </a:cubicBezTo>
                  <a:lnTo>
                    <a:pt x="133352" y="946150"/>
                  </a:lnTo>
                  <a:cubicBezTo>
                    <a:pt x="120652" y="819150"/>
                    <a:pt x="101600" y="679450"/>
                    <a:pt x="76200" y="552450"/>
                  </a:cubicBezTo>
                  <a:cubicBezTo>
                    <a:pt x="57152" y="444500"/>
                    <a:pt x="0" y="241300"/>
                    <a:pt x="0" y="222250"/>
                  </a:cubicBezTo>
                  <a:cubicBezTo>
                    <a:pt x="0" y="88900"/>
                    <a:pt x="152400" y="31750"/>
                    <a:pt x="266700" y="0"/>
                  </a:cubicBezTo>
                  <a:close/>
                  <a:moveTo>
                    <a:pt x="361952" y="50800"/>
                  </a:moveTo>
                  <a:cubicBezTo>
                    <a:pt x="292100" y="50800"/>
                    <a:pt x="57152" y="88900"/>
                    <a:pt x="57152" y="222250"/>
                  </a:cubicBezTo>
                  <a:cubicBezTo>
                    <a:pt x="57152" y="260350"/>
                    <a:pt x="133352" y="260350"/>
                    <a:pt x="171452" y="260350"/>
                  </a:cubicBezTo>
                  <a:cubicBezTo>
                    <a:pt x="266700" y="260350"/>
                    <a:pt x="381000" y="241300"/>
                    <a:pt x="463552" y="177800"/>
                  </a:cubicBezTo>
                  <a:cubicBezTo>
                    <a:pt x="450852" y="177800"/>
                    <a:pt x="444500" y="171450"/>
                    <a:pt x="425452" y="171450"/>
                  </a:cubicBezTo>
                  <a:cubicBezTo>
                    <a:pt x="412752" y="171450"/>
                    <a:pt x="330200" y="196850"/>
                    <a:pt x="317500" y="196850"/>
                  </a:cubicBezTo>
                  <a:cubicBezTo>
                    <a:pt x="298452" y="196850"/>
                    <a:pt x="279400" y="184150"/>
                    <a:pt x="279400" y="165100"/>
                  </a:cubicBezTo>
                  <a:cubicBezTo>
                    <a:pt x="279400" y="133350"/>
                    <a:pt x="412752" y="107950"/>
                    <a:pt x="431800" y="107950"/>
                  </a:cubicBezTo>
                  <a:cubicBezTo>
                    <a:pt x="444500" y="107950"/>
                    <a:pt x="533400" y="120650"/>
                    <a:pt x="533400" y="177800"/>
                  </a:cubicBezTo>
                  <a:cubicBezTo>
                    <a:pt x="533400" y="304800"/>
                    <a:pt x="146052" y="323850"/>
                    <a:pt x="107952" y="323850"/>
                  </a:cubicBezTo>
                  <a:cubicBezTo>
                    <a:pt x="152400" y="330200"/>
                    <a:pt x="234952" y="336550"/>
                    <a:pt x="247652" y="336550"/>
                  </a:cubicBezTo>
                  <a:cubicBezTo>
                    <a:pt x="285752" y="336550"/>
                    <a:pt x="647700" y="317500"/>
                    <a:pt x="647700" y="158750"/>
                  </a:cubicBezTo>
                  <a:cubicBezTo>
                    <a:pt x="647700" y="57150"/>
                    <a:pt x="400052" y="50800"/>
                    <a:pt x="361952" y="50800"/>
                  </a:cubicBezTo>
                  <a:close/>
                  <a:moveTo>
                    <a:pt x="609600" y="311150"/>
                  </a:moveTo>
                  <a:cubicBezTo>
                    <a:pt x="501652" y="374650"/>
                    <a:pt x="361952" y="400050"/>
                    <a:pt x="260352" y="400050"/>
                  </a:cubicBezTo>
                  <a:cubicBezTo>
                    <a:pt x="241300" y="400050"/>
                    <a:pt x="158752" y="393700"/>
                    <a:pt x="95252" y="381000"/>
                  </a:cubicBezTo>
                  <a:cubicBezTo>
                    <a:pt x="127000" y="520700"/>
                    <a:pt x="165100" y="673100"/>
                    <a:pt x="177800" y="812800"/>
                  </a:cubicBezTo>
                  <a:cubicBezTo>
                    <a:pt x="209552" y="806450"/>
                    <a:pt x="260352" y="800100"/>
                    <a:pt x="279400" y="800100"/>
                  </a:cubicBezTo>
                  <a:cubicBezTo>
                    <a:pt x="349252" y="800100"/>
                    <a:pt x="419100" y="812800"/>
                    <a:pt x="488952" y="876300"/>
                  </a:cubicBezTo>
                  <a:cubicBezTo>
                    <a:pt x="514352" y="685800"/>
                    <a:pt x="552452" y="488950"/>
                    <a:pt x="609600" y="311150"/>
                  </a:cubicBezTo>
                  <a:close/>
                  <a:moveTo>
                    <a:pt x="730252" y="806450"/>
                  </a:moveTo>
                  <a:cubicBezTo>
                    <a:pt x="711200" y="806450"/>
                    <a:pt x="609600" y="819150"/>
                    <a:pt x="596900" y="819150"/>
                  </a:cubicBezTo>
                  <a:cubicBezTo>
                    <a:pt x="577852" y="819150"/>
                    <a:pt x="571500" y="819150"/>
                    <a:pt x="565152" y="812800"/>
                  </a:cubicBezTo>
                  <a:cubicBezTo>
                    <a:pt x="558800" y="850900"/>
                    <a:pt x="546100" y="914400"/>
                    <a:pt x="546100" y="927100"/>
                  </a:cubicBezTo>
                  <a:cubicBezTo>
                    <a:pt x="546100" y="946150"/>
                    <a:pt x="546100" y="939800"/>
                    <a:pt x="552452" y="946150"/>
                  </a:cubicBezTo>
                  <a:lnTo>
                    <a:pt x="977900" y="1003300"/>
                  </a:lnTo>
                  <a:cubicBezTo>
                    <a:pt x="990600" y="1003300"/>
                    <a:pt x="1003300" y="1003300"/>
                    <a:pt x="1009652" y="990600"/>
                  </a:cubicBezTo>
                  <a:lnTo>
                    <a:pt x="1009652" y="850900"/>
                  </a:lnTo>
                  <a:cubicBezTo>
                    <a:pt x="1003300" y="844550"/>
                    <a:pt x="990600" y="838200"/>
                    <a:pt x="984252" y="831850"/>
                  </a:cubicBezTo>
                  <a:cubicBezTo>
                    <a:pt x="901700" y="819150"/>
                    <a:pt x="742952" y="806450"/>
                    <a:pt x="730252" y="806450"/>
                  </a:cubicBezTo>
                  <a:close/>
                  <a:moveTo>
                    <a:pt x="273052" y="857250"/>
                  </a:moveTo>
                  <a:cubicBezTo>
                    <a:pt x="241300" y="857250"/>
                    <a:pt x="203200" y="850900"/>
                    <a:pt x="184152" y="882650"/>
                  </a:cubicBezTo>
                  <a:lnTo>
                    <a:pt x="184152" y="908050"/>
                  </a:lnTo>
                  <a:cubicBezTo>
                    <a:pt x="184152" y="920750"/>
                    <a:pt x="190500" y="1016000"/>
                    <a:pt x="184152" y="1066800"/>
                  </a:cubicBezTo>
                  <a:cubicBezTo>
                    <a:pt x="260352" y="1060450"/>
                    <a:pt x="349252" y="1054100"/>
                    <a:pt x="368300" y="1054100"/>
                  </a:cubicBezTo>
                  <a:cubicBezTo>
                    <a:pt x="381000" y="1054100"/>
                    <a:pt x="444500" y="1054100"/>
                    <a:pt x="476252" y="1060450"/>
                  </a:cubicBezTo>
                  <a:cubicBezTo>
                    <a:pt x="476252" y="1035050"/>
                    <a:pt x="482600" y="996950"/>
                    <a:pt x="482600" y="977900"/>
                  </a:cubicBezTo>
                  <a:cubicBezTo>
                    <a:pt x="482600" y="882650"/>
                    <a:pt x="330200" y="857250"/>
                    <a:pt x="273052" y="857250"/>
                  </a:cubicBezTo>
                  <a:close/>
                  <a:moveTo>
                    <a:pt x="539752" y="1016000"/>
                  </a:moveTo>
                  <a:cubicBezTo>
                    <a:pt x="539752" y="1035050"/>
                    <a:pt x="533400" y="1060450"/>
                    <a:pt x="533400" y="1073150"/>
                  </a:cubicBezTo>
                  <a:cubicBezTo>
                    <a:pt x="533400" y="1092200"/>
                    <a:pt x="539752" y="1079500"/>
                    <a:pt x="539752" y="1079500"/>
                  </a:cubicBezTo>
                  <a:cubicBezTo>
                    <a:pt x="552452" y="1085850"/>
                    <a:pt x="565152" y="1079500"/>
                    <a:pt x="571500" y="1085850"/>
                  </a:cubicBezTo>
                  <a:cubicBezTo>
                    <a:pt x="635000" y="1149350"/>
                    <a:pt x="876300" y="1339850"/>
                    <a:pt x="895352" y="1339850"/>
                  </a:cubicBezTo>
                  <a:cubicBezTo>
                    <a:pt x="914400" y="1339850"/>
                    <a:pt x="958852" y="1295400"/>
                    <a:pt x="958852" y="1263650"/>
                  </a:cubicBezTo>
                  <a:cubicBezTo>
                    <a:pt x="958852" y="1206500"/>
                    <a:pt x="565152" y="1022350"/>
                    <a:pt x="539752" y="1016000"/>
                  </a:cubicBezTo>
                  <a:close/>
                  <a:moveTo>
                    <a:pt x="397670" y="1106984"/>
                  </a:moveTo>
                  <a:cubicBezTo>
                    <a:pt x="325042" y="1103710"/>
                    <a:pt x="252414" y="1119188"/>
                    <a:pt x="190500" y="1123950"/>
                  </a:cubicBezTo>
                  <a:cubicBezTo>
                    <a:pt x="190500" y="1155700"/>
                    <a:pt x="190500" y="1187450"/>
                    <a:pt x="184152" y="1358900"/>
                  </a:cubicBezTo>
                  <a:lnTo>
                    <a:pt x="152400" y="1752600"/>
                  </a:lnTo>
                  <a:cubicBezTo>
                    <a:pt x="209552" y="1746250"/>
                    <a:pt x="285752" y="1733550"/>
                    <a:pt x="298452" y="1733550"/>
                  </a:cubicBezTo>
                  <a:cubicBezTo>
                    <a:pt x="349252" y="1733550"/>
                    <a:pt x="463552" y="1752600"/>
                    <a:pt x="501652" y="1784350"/>
                  </a:cubicBezTo>
                  <a:cubicBezTo>
                    <a:pt x="488952" y="1689100"/>
                    <a:pt x="476252" y="1593850"/>
                    <a:pt x="469900" y="1492250"/>
                  </a:cubicBezTo>
                  <a:lnTo>
                    <a:pt x="469900" y="1117600"/>
                  </a:lnTo>
                  <a:cubicBezTo>
                    <a:pt x="446088" y="1111250"/>
                    <a:pt x="421880" y="1108075"/>
                    <a:pt x="397670" y="1106984"/>
                  </a:cubicBezTo>
                  <a:close/>
                  <a:moveTo>
                    <a:pt x="260944" y="1796355"/>
                  </a:moveTo>
                  <a:cubicBezTo>
                    <a:pt x="205582" y="1796653"/>
                    <a:pt x="127000" y="1804988"/>
                    <a:pt x="127000" y="1866900"/>
                  </a:cubicBezTo>
                  <a:cubicBezTo>
                    <a:pt x="127000" y="1898650"/>
                    <a:pt x="196852" y="1943100"/>
                    <a:pt x="215900" y="1949450"/>
                  </a:cubicBezTo>
                  <a:cubicBezTo>
                    <a:pt x="260352" y="1974850"/>
                    <a:pt x="304800" y="1974850"/>
                    <a:pt x="349252" y="1974850"/>
                  </a:cubicBezTo>
                  <a:cubicBezTo>
                    <a:pt x="349252" y="1974850"/>
                    <a:pt x="488952" y="1974850"/>
                    <a:pt x="488952" y="1924050"/>
                  </a:cubicBezTo>
                  <a:cubicBezTo>
                    <a:pt x="488952" y="1885950"/>
                    <a:pt x="349252" y="1873250"/>
                    <a:pt x="336552" y="1873250"/>
                  </a:cubicBezTo>
                  <a:cubicBezTo>
                    <a:pt x="317500" y="1873250"/>
                    <a:pt x="317500" y="1873250"/>
                    <a:pt x="311152" y="1879600"/>
                  </a:cubicBezTo>
                  <a:cubicBezTo>
                    <a:pt x="336552" y="1885950"/>
                    <a:pt x="361952" y="1885950"/>
                    <a:pt x="381000" y="1892300"/>
                  </a:cubicBezTo>
                  <a:cubicBezTo>
                    <a:pt x="393700" y="1898650"/>
                    <a:pt x="406400" y="1905000"/>
                    <a:pt x="406400" y="1924050"/>
                  </a:cubicBezTo>
                  <a:cubicBezTo>
                    <a:pt x="406400" y="1943100"/>
                    <a:pt x="381000" y="1955800"/>
                    <a:pt x="368300" y="1955800"/>
                  </a:cubicBezTo>
                  <a:cubicBezTo>
                    <a:pt x="349252" y="1955800"/>
                    <a:pt x="241300" y="1936750"/>
                    <a:pt x="241300" y="1879600"/>
                  </a:cubicBezTo>
                  <a:cubicBezTo>
                    <a:pt x="241300" y="1809750"/>
                    <a:pt x="304800" y="1816100"/>
                    <a:pt x="349252" y="1816100"/>
                  </a:cubicBezTo>
                  <a:cubicBezTo>
                    <a:pt x="361952" y="1816100"/>
                    <a:pt x="425452" y="1822450"/>
                    <a:pt x="463552" y="1835150"/>
                  </a:cubicBezTo>
                  <a:cubicBezTo>
                    <a:pt x="419100" y="1790700"/>
                    <a:pt x="342900" y="1797050"/>
                    <a:pt x="304800" y="1797050"/>
                  </a:cubicBezTo>
                  <a:cubicBezTo>
                    <a:pt x="295276" y="1797050"/>
                    <a:pt x="279400" y="1796256"/>
                    <a:pt x="260944" y="1796355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96544279-D328-2197-BFEB-D52BA0F9D0EA}"/>
              </a:ext>
            </a:extLst>
          </p:cNvPr>
          <p:cNvGrpSpPr/>
          <p:nvPr/>
        </p:nvGrpSpPr>
        <p:grpSpPr>
          <a:xfrm>
            <a:off x="4414832" y="4774346"/>
            <a:ext cx="1301752" cy="1320800"/>
            <a:chOff x="20187412" y="-7668401"/>
            <a:chExt cx="1301752" cy="1320800"/>
          </a:xfrm>
          <a:noFill/>
        </p:grpSpPr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0711C27F-7490-3D3C-5CAE-8BD4ABC80DB7}"/>
                </a:ext>
              </a:extLst>
            </p:cNvPr>
            <p:cNvSpPr/>
            <p:nvPr/>
          </p:nvSpPr>
          <p:spPr>
            <a:xfrm>
              <a:off x="20943064" y="-7350900"/>
              <a:ext cx="190500" cy="184557"/>
            </a:xfrm>
            <a:custGeom>
              <a:avLst/>
              <a:gdLst>
                <a:gd name="connsiteX0" fmla="*/ 101600 w 190500"/>
                <a:gd name="connsiteY0" fmla="*/ 0 h 184557"/>
                <a:gd name="connsiteX1" fmla="*/ 190500 w 190500"/>
                <a:gd name="connsiteY1" fmla="*/ 101600 h 184557"/>
                <a:gd name="connsiteX2" fmla="*/ 165100 w 190500"/>
                <a:gd name="connsiteY2" fmla="*/ 184150 h 184557"/>
                <a:gd name="connsiteX3" fmla="*/ 146048 w 190500"/>
                <a:gd name="connsiteY3" fmla="*/ 101600 h 184557"/>
                <a:gd name="connsiteX4" fmla="*/ 101600 w 190500"/>
                <a:gd name="connsiteY4" fmla="*/ 44450 h 184557"/>
                <a:gd name="connsiteX5" fmla="*/ 19048 w 190500"/>
                <a:gd name="connsiteY5" fmla="*/ 146050 h 184557"/>
                <a:gd name="connsiteX6" fmla="*/ 0 w 190500"/>
                <a:gd name="connsiteY6" fmla="*/ 120650 h 184557"/>
                <a:gd name="connsiteX7" fmla="*/ 101600 w 190500"/>
                <a:gd name="connsiteY7" fmla="*/ 0 h 18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84557">
                  <a:moveTo>
                    <a:pt x="101600" y="0"/>
                  </a:moveTo>
                  <a:cubicBezTo>
                    <a:pt x="165100" y="0"/>
                    <a:pt x="190500" y="63500"/>
                    <a:pt x="190500" y="101600"/>
                  </a:cubicBezTo>
                  <a:cubicBezTo>
                    <a:pt x="190500" y="120650"/>
                    <a:pt x="177800" y="158750"/>
                    <a:pt x="165100" y="184150"/>
                  </a:cubicBezTo>
                  <a:cubicBezTo>
                    <a:pt x="127000" y="190500"/>
                    <a:pt x="146048" y="120650"/>
                    <a:pt x="146048" y="101600"/>
                  </a:cubicBezTo>
                  <a:cubicBezTo>
                    <a:pt x="146048" y="69850"/>
                    <a:pt x="127000" y="44450"/>
                    <a:pt x="101600" y="44450"/>
                  </a:cubicBezTo>
                  <a:cubicBezTo>
                    <a:pt x="44448" y="44450"/>
                    <a:pt x="50800" y="120650"/>
                    <a:pt x="19048" y="146050"/>
                  </a:cubicBezTo>
                  <a:cubicBezTo>
                    <a:pt x="12700" y="139700"/>
                    <a:pt x="0" y="133350"/>
                    <a:pt x="0" y="120650"/>
                  </a:cubicBezTo>
                  <a:cubicBezTo>
                    <a:pt x="0" y="76200"/>
                    <a:pt x="44448" y="0"/>
                    <a:pt x="1016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1F92D57A-BB51-9DF9-51B1-1DC0BD4B22D3}"/>
                </a:ext>
              </a:extLst>
            </p:cNvPr>
            <p:cNvSpPr/>
            <p:nvPr/>
          </p:nvSpPr>
          <p:spPr>
            <a:xfrm>
              <a:off x="20549364" y="-7249301"/>
              <a:ext cx="793748" cy="533400"/>
            </a:xfrm>
            <a:custGeom>
              <a:avLst/>
              <a:gdLst>
                <a:gd name="connsiteX0" fmla="*/ 177800 w 793748"/>
                <a:gd name="connsiteY0" fmla="*/ 0 h 533400"/>
                <a:gd name="connsiteX1" fmla="*/ 368300 w 793748"/>
                <a:gd name="connsiteY1" fmla="*/ 184150 h 533400"/>
                <a:gd name="connsiteX2" fmla="*/ 355600 w 793748"/>
                <a:gd name="connsiteY2" fmla="*/ 260350 h 533400"/>
                <a:gd name="connsiteX3" fmla="*/ 393700 w 793748"/>
                <a:gd name="connsiteY3" fmla="*/ 273050 h 533400"/>
                <a:gd name="connsiteX4" fmla="*/ 584200 w 793748"/>
                <a:gd name="connsiteY4" fmla="*/ 127000 h 533400"/>
                <a:gd name="connsiteX5" fmla="*/ 793748 w 793748"/>
                <a:gd name="connsiteY5" fmla="*/ 323850 h 533400"/>
                <a:gd name="connsiteX6" fmla="*/ 596900 w 793748"/>
                <a:gd name="connsiteY6" fmla="*/ 533400 h 533400"/>
                <a:gd name="connsiteX7" fmla="*/ 393700 w 793748"/>
                <a:gd name="connsiteY7" fmla="*/ 330200 h 533400"/>
                <a:gd name="connsiteX8" fmla="*/ 336548 w 793748"/>
                <a:gd name="connsiteY8" fmla="*/ 298450 h 533400"/>
                <a:gd name="connsiteX9" fmla="*/ 292100 w 793748"/>
                <a:gd name="connsiteY9" fmla="*/ 336550 h 533400"/>
                <a:gd name="connsiteX10" fmla="*/ 177800 w 793748"/>
                <a:gd name="connsiteY10" fmla="*/ 381000 h 533400"/>
                <a:gd name="connsiteX11" fmla="*/ 0 w 793748"/>
                <a:gd name="connsiteY11" fmla="*/ 203200 h 533400"/>
                <a:gd name="connsiteX12" fmla="*/ 177800 w 793748"/>
                <a:gd name="connsiteY12" fmla="*/ 0 h 533400"/>
                <a:gd name="connsiteX13" fmla="*/ 177800 w 793748"/>
                <a:gd name="connsiteY13" fmla="*/ 50800 h 533400"/>
                <a:gd name="connsiteX14" fmla="*/ 50800 w 793748"/>
                <a:gd name="connsiteY14" fmla="*/ 203200 h 533400"/>
                <a:gd name="connsiteX15" fmla="*/ 177800 w 793748"/>
                <a:gd name="connsiteY15" fmla="*/ 336550 h 533400"/>
                <a:gd name="connsiteX16" fmla="*/ 317500 w 793748"/>
                <a:gd name="connsiteY16" fmla="*/ 190500 h 533400"/>
                <a:gd name="connsiteX17" fmla="*/ 177800 w 793748"/>
                <a:gd name="connsiteY17" fmla="*/ 50800 h 533400"/>
                <a:gd name="connsiteX18" fmla="*/ 584200 w 793748"/>
                <a:gd name="connsiteY18" fmla="*/ 177800 h 533400"/>
                <a:gd name="connsiteX19" fmla="*/ 457200 w 793748"/>
                <a:gd name="connsiteY19" fmla="*/ 336550 h 533400"/>
                <a:gd name="connsiteX20" fmla="*/ 590548 w 793748"/>
                <a:gd name="connsiteY20" fmla="*/ 482600 h 533400"/>
                <a:gd name="connsiteX21" fmla="*/ 742948 w 793748"/>
                <a:gd name="connsiteY21" fmla="*/ 323850 h 533400"/>
                <a:gd name="connsiteX22" fmla="*/ 584200 w 793748"/>
                <a:gd name="connsiteY22" fmla="*/ 1778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93748" h="533400">
                  <a:moveTo>
                    <a:pt x="177800" y="0"/>
                  </a:moveTo>
                  <a:cubicBezTo>
                    <a:pt x="273048" y="0"/>
                    <a:pt x="368300" y="69850"/>
                    <a:pt x="368300" y="184150"/>
                  </a:cubicBezTo>
                  <a:cubicBezTo>
                    <a:pt x="368300" y="196850"/>
                    <a:pt x="361948" y="228600"/>
                    <a:pt x="355600" y="260350"/>
                  </a:cubicBezTo>
                  <a:cubicBezTo>
                    <a:pt x="368300" y="266700"/>
                    <a:pt x="381000" y="273050"/>
                    <a:pt x="393700" y="273050"/>
                  </a:cubicBezTo>
                  <a:cubicBezTo>
                    <a:pt x="412748" y="273050"/>
                    <a:pt x="450848" y="127000"/>
                    <a:pt x="584200" y="127000"/>
                  </a:cubicBezTo>
                  <a:cubicBezTo>
                    <a:pt x="704848" y="127000"/>
                    <a:pt x="793748" y="228600"/>
                    <a:pt x="793748" y="323850"/>
                  </a:cubicBezTo>
                  <a:cubicBezTo>
                    <a:pt x="793748" y="431800"/>
                    <a:pt x="704848" y="533400"/>
                    <a:pt x="596900" y="533400"/>
                  </a:cubicBezTo>
                  <a:cubicBezTo>
                    <a:pt x="501648" y="533400"/>
                    <a:pt x="406400" y="463550"/>
                    <a:pt x="393700" y="330200"/>
                  </a:cubicBezTo>
                  <a:cubicBezTo>
                    <a:pt x="381000" y="311150"/>
                    <a:pt x="349248" y="298450"/>
                    <a:pt x="336548" y="298450"/>
                  </a:cubicBezTo>
                  <a:cubicBezTo>
                    <a:pt x="317500" y="298450"/>
                    <a:pt x="304800" y="330200"/>
                    <a:pt x="292100" y="336550"/>
                  </a:cubicBezTo>
                  <a:cubicBezTo>
                    <a:pt x="215900" y="387350"/>
                    <a:pt x="228600" y="381000"/>
                    <a:pt x="177800" y="381000"/>
                  </a:cubicBezTo>
                  <a:cubicBezTo>
                    <a:pt x="69848" y="381000"/>
                    <a:pt x="0" y="285750"/>
                    <a:pt x="0" y="203200"/>
                  </a:cubicBezTo>
                  <a:cubicBezTo>
                    <a:pt x="0" y="95250"/>
                    <a:pt x="63500" y="0"/>
                    <a:pt x="177800" y="0"/>
                  </a:cubicBezTo>
                  <a:close/>
                  <a:moveTo>
                    <a:pt x="177800" y="50800"/>
                  </a:moveTo>
                  <a:cubicBezTo>
                    <a:pt x="95248" y="50800"/>
                    <a:pt x="50800" y="133350"/>
                    <a:pt x="50800" y="203200"/>
                  </a:cubicBezTo>
                  <a:cubicBezTo>
                    <a:pt x="50800" y="260350"/>
                    <a:pt x="120648" y="336550"/>
                    <a:pt x="177800" y="336550"/>
                  </a:cubicBezTo>
                  <a:cubicBezTo>
                    <a:pt x="241300" y="336550"/>
                    <a:pt x="317500" y="266700"/>
                    <a:pt x="317500" y="190500"/>
                  </a:cubicBezTo>
                  <a:cubicBezTo>
                    <a:pt x="317500" y="120650"/>
                    <a:pt x="241300" y="50800"/>
                    <a:pt x="177800" y="50800"/>
                  </a:cubicBezTo>
                  <a:close/>
                  <a:moveTo>
                    <a:pt x="584200" y="177800"/>
                  </a:moveTo>
                  <a:cubicBezTo>
                    <a:pt x="495300" y="177800"/>
                    <a:pt x="457200" y="260350"/>
                    <a:pt x="457200" y="336550"/>
                  </a:cubicBezTo>
                  <a:cubicBezTo>
                    <a:pt x="457200" y="412750"/>
                    <a:pt x="495300" y="482600"/>
                    <a:pt x="590548" y="482600"/>
                  </a:cubicBezTo>
                  <a:cubicBezTo>
                    <a:pt x="666748" y="482600"/>
                    <a:pt x="742948" y="406400"/>
                    <a:pt x="742948" y="323850"/>
                  </a:cubicBezTo>
                  <a:cubicBezTo>
                    <a:pt x="742948" y="247650"/>
                    <a:pt x="654048" y="177800"/>
                    <a:pt x="584200" y="1778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24B80D3-B1BE-A311-FDF4-34ECD1ED07B2}"/>
                </a:ext>
              </a:extLst>
            </p:cNvPr>
            <p:cNvSpPr/>
            <p:nvPr/>
          </p:nvSpPr>
          <p:spPr>
            <a:xfrm>
              <a:off x="20714464" y="-7071501"/>
              <a:ext cx="50800" cy="44450"/>
            </a:xfrm>
            <a:custGeom>
              <a:avLst/>
              <a:gdLst>
                <a:gd name="connsiteX0" fmla="*/ 12700 w 50800"/>
                <a:gd name="connsiteY0" fmla="*/ 0 h 44450"/>
                <a:gd name="connsiteX1" fmla="*/ 44448 w 50800"/>
                <a:gd name="connsiteY1" fmla="*/ 0 h 44450"/>
                <a:gd name="connsiteX2" fmla="*/ 50800 w 50800"/>
                <a:gd name="connsiteY2" fmla="*/ 19050 h 44450"/>
                <a:gd name="connsiteX3" fmla="*/ 25400 w 50800"/>
                <a:gd name="connsiteY3" fmla="*/ 44450 h 44450"/>
                <a:gd name="connsiteX4" fmla="*/ 0 w 50800"/>
                <a:gd name="connsiteY4" fmla="*/ 19050 h 44450"/>
                <a:gd name="connsiteX5" fmla="*/ 12700 w 50800"/>
                <a:gd name="connsiteY5" fmla="*/ 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" h="44450">
                  <a:moveTo>
                    <a:pt x="12700" y="0"/>
                  </a:moveTo>
                  <a:lnTo>
                    <a:pt x="44448" y="0"/>
                  </a:lnTo>
                  <a:cubicBezTo>
                    <a:pt x="44448" y="6350"/>
                    <a:pt x="50800" y="6350"/>
                    <a:pt x="50800" y="19050"/>
                  </a:cubicBezTo>
                  <a:cubicBezTo>
                    <a:pt x="50800" y="38100"/>
                    <a:pt x="44448" y="44450"/>
                    <a:pt x="25400" y="44450"/>
                  </a:cubicBezTo>
                  <a:cubicBezTo>
                    <a:pt x="12700" y="44450"/>
                    <a:pt x="0" y="38100"/>
                    <a:pt x="0" y="19050"/>
                  </a:cubicBezTo>
                  <a:cubicBezTo>
                    <a:pt x="0" y="6350"/>
                    <a:pt x="6348" y="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9D12C06-AC49-1A8A-0E64-B759E55F9BA8}"/>
                </a:ext>
              </a:extLst>
            </p:cNvPr>
            <p:cNvSpPr/>
            <p:nvPr/>
          </p:nvSpPr>
          <p:spPr>
            <a:xfrm>
              <a:off x="21108164" y="-6944501"/>
              <a:ext cx="44448" cy="57150"/>
            </a:xfrm>
            <a:custGeom>
              <a:avLst/>
              <a:gdLst>
                <a:gd name="connsiteX0" fmla="*/ 12700 w 44448"/>
                <a:gd name="connsiteY0" fmla="*/ 0 h 57150"/>
                <a:gd name="connsiteX1" fmla="*/ 44448 w 44448"/>
                <a:gd name="connsiteY1" fmla="*/ 0 h 57150"/>
                <a:gd name="connsiteX2" fmla="*/ 44448 w 44448"/>
                <a:gd name="connsiteY2" fmla="*/ 44450 h 57150"/>
                <a:gd name="connsiteX3" fmla="*/ 31748 w 44448"/>
                <a:gd name="connsiteY3" fmla="*/ 57150 h 57150"/>
                <a:gd name="connsiteX4" fmla="*/ 6348 w 44448"/>
                <a:gd name="connsiteY4" fmla="*/ 57150 h 57150"/>
                <a:gd name="connsiteX5" fmla="*/ 0 w 44448"/>
                <a:gd name="connsiteY5" fmla="*/ 31750 h 57150"/>
                <a:gd name="connsiteX6" fmla="*/ 12700 w 44448"/>
                <a:gd name="connsiteY6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48" h="57150">
                  <a:moveTo>
                    <a:pt x="12700" y="0"/>
                  </a:moveTo>
                  <a:lnTo>
                    <a:pt x="44448" y="0"/>
                  </a:lnTo>
                  <a:lnTo>
                    <a:pt x="44448" y="44450"/>
                  </a:lnTo>
                  <a:lnTo>
                    <a:pt x="31748" y="57150"/>
                  </a:lnTo>
                  <a:lnTo>
                    <a:pt x="6348" y="57150"/>
                  </a:lnTo>
                  <a:cubicBezTo>
                    <a:pt x="0" y="50800"/>
                    <a:pt x="0" y="44450"/>
                    <a:pt x="0" y="31750"/>
                  </a:cubicBezTo>
                  <a:cubicBezTo>
                    <a:pt x="0" y="12700"/>
                    <a:pt x="0" y="1270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99AF996-F12D-D782-19AC-60C23818B035}"/>
                </a:ext>
              </a:extLst>
            </p:cNvPr>
            <p:cNvSpPr/>
            <p:nvPr/>
          </p:nvSpPr>
          <p:spPr>
            <a:xfrm>
              <a:off x="20187412" y="-7668401"/>
              <a:ext cx="1301752" cy="1320800"/>
            </a:xfrm>
            <a:custGeom>
              <a:avLst/>
              <a:gdLst>
                <a:gd name="connsiteX0" fmla="*/ 977900 w 1301752"/>
                <a:gd name="connsiteY0" fmla="*/ 0 h 1320800"/>
                <a:gd name="connsiteX1" fmla="*/ 1009652 w 1301752"/>
                <a:gd name="connsiteY1" fmla="*/ 19050 h 1320800"/>
                <a:gd name="connsiteX2" fmla="*/ 1047752 w 1301752"/>
                <a:gd name="connsiteY2" fmla="*/ 133350 h 1320800"/>
                <a:gd name="connsiteX3" fmla="*/ 1231900 w 1301752"/>
                <a:gd name="connsiteY3" fmla="*/ 615950 h 1320800"/>
                <a:gd name="connsiteX4" fmla="*/ 1301752 w 1301752"/>
                <a:gd name="connsiteY4" fmla="*/ 939800 h 1320800"/>
                <a:gd name="connsiteX5" fmla="*/ 1047752 w 1301752"/>
                <a:gd name="connsiteY5" fmla="*/ 1320800 h 1320800"/>
                <a:gd name="connsiteX6" fmla="*/ 647700 w 1301752"/>
                <a:gd name="connsiteY6" fmla="*/ 965200 h 1320800"/>
                <a:gd name="connsiteX7" fmla="*/ 641352 w 1301752"/>
                <a:gd name="connsiteY7" fmla="*/ 946150 h 1320800"/>
                <a:gd name="connsiteX8" fmla="*/ 311152 w 1301752"/>
                <a:gd name="connsiteY8" fmla="*/ 1060450 h 1320800"/>
                <a:gd name="connsiteX9" fmla="*/ 0 w 1301752"/>
                <a:gd name="connsiteY9" fmla="*/ 819150 h 1320800"/>
                <a:gd name="connsiteX10" fmla="*/ 742952 w 1301752"/>
                <a:gd name="connsiteY10" fmla="*/ 146050 h 1320800"/>
                <a:gd name="connsiteX11" fmla="*/ 977900 w 1301752"/>
                <a:gd name="connsiteY11" fmla="*/ 0 h 1320800"/>
                <a:gd name="connsiteX12" fmla="*/ 857252 w 1301752"/>
                <a:gd name="connsiteY12" fmla="*/ 317500 h 1320800"/>
                <a:gd name="connsiteX13" fmla="*/ 755652 w 1301752"/>
                <a:gd name="connsiteY13" fmla="*/ 438150 h 1320800"/>
                <a:gd name="connsiteX14" fmla="*/ 774700 w 1301752"/>
                <a:gd name="connsiteY14" fmla="*/ 463550 h 1320800"/>
                <a:gd name="connsiteX15" fmla="*/ 857252 w 1301752"/>
                <a:gd name="connsiteY15" fmla="*/ 361950 h 1320800"/>
                <a:gd name="connsiteX16" fmla="*/ 901700 w 1301752"/>
                <a:gd name="connsiteY16" fmla="*/ 419100 h 1320800"/>
                <a:gd name="connsiteX17" fmla="*/ 920752 w 1301752"/>
                <a:gd name="connsiteY17" fmla="*/ 501650 h 1320800"/>
                <a:gd name="connsiteX18" fmla="*/ 946152 w 1301752"/>
                <a:gd name="connsiteY18" fmla="*/ 419100 h 1320800"/>
                <a:gd name="connsiteX19" fmla="*/ 857252 w 1301752"/>
                <a:gd name="connsiteY19" fmla="*/ 317500 h 1320800"/>
                <a:gd name="connsiteX20" fmla="*/ 539752 w 1301752"/>
                <a:gd name="connsiteY20" fmla="*/ 419100 h 1320800"/>
                <a:gd name="connsiteX21" fmla="*/ 361952 w 1301752"/>
                <a:gd name="connsiteY21" fmla="*/ 622300 h 1320800"/>
                <a:gd name="connsiteX22" fmla="*/ 539752 w 1301752"/>
                <a:gd name="connsiteY22" fmla="*/ 800100 h 1320800"/>
                <a:gd name="connsiteX23" fmla="*/ 654052 w 1301752"/>
                <a:gd name="connsiteY23" fmla="*/ 755650 h 1320800"/>
                <a:gd name="connsiteX24" fmla="*/ 698500 w 1301752"/>
                <a:gd name="connsiteY24" fmla="*/ 717550 h 1320800"/>
                <a:gd name="connsiteX25" fmla="*/ 755652 w 1301752"/>
                <a:gd name="connsiteY25" fmla="*/ 749300 h 1320800"/>
                <a:gd name="connsiteX26" fmla="*/ 958852 w 1301752"/>
                <a:gd name="connsiteY26" fmla="*/ 952500 h 1320800"/>
                <a:gd name="connsiteX27" fmla="*/ 1155700 w 1301752"/>
                <a:gd name="connsiteY27" fmla="*/ 742950 h 1320800"/>
                <a:gd name="connsiteX28" fmla="*/ 946152 w 1301752"/>
                <a:gd name="connsiteY28" fmla="*/ 546100 h 1320800"/>
                <a:gd name="connsiteX29" fmla="*/ 755652 w 1301752"/>
                <a:gd name="connsiteY29" fmla="*/ 692150 h 1320800"/>
                <a:gd name="connsiteX30" fmla="*/ 717552 w 1301752"/>
                <a:gd name="connsiteY30" fmla="*/ 679450 h 1320800"/>
                <a:gd name="connsiteX31" fmla="*/ 730252 w 1301752"/>
                <a:gd name="connsiteY31" fmla="*/ 603250 h 1320800"/>
                <a:gd name="connsiteX32" fmla="*/ 539752 w 1301752"/>
                <a:gd name="connsiteY32" fmla="*/ 41910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301752" h="1320800">
                  <a:moveTo>
                    <a:pt x="977900" y="0"/>
                  </a:moveTo>
                  <a:cubicBezTo>
                    <a:pt x="990600" y="0"/>
                    <a:pt x="1003300" y="0"/>
                    <a:pt x="1009652" y="19050"/>
                  </a:cubicBezTo>
                  <a:cubicBezTo>
                    <a:pt x="1028700" y="50800"/>
                    <a:pt x="1028700" y="95250"/>
                    <a:pt x="1047752" y="133350"/>
                  </a:cubicBezTo>
                  <a:cubicBezTo>
                    <a:pt x="1117600" y="279400"/>
                    <a:pt x="1187452" y="463550"/>
                    <a:pt x="1231900" y="615950"/>
                  </a:cubicBezTo>
                  <a:cubicBezTo>
                    <a:pt x="1282700" y="781050"/>
                    <a:pt x="1301752" y="800100"/>
                    <a:pt x="1301752" y="939800"/>
                  </a:cubicBezTo>
                  <a:cubicBezTo>
                    <a:pt x="1301752" y="1104900"/>
                    <a:pt x="1238252" y="1320800"/>
                    <a:pt x="1047752" y="1320800"/>
                  </a:cubicBezTo>
                  <a:cubicBezTo>
                    <a:pt x="869952" y="1320800"/>
                    <a:pt x="679452" y="1168400"/>
                    <a:pt x="647700" y="965200"/>
                  </a:cubicBezTo>
                  <a:cubicBezTo>
                    <a:pt x="647700" y="958850"/>
                    <a:pt x="647700" y="952500"/>
                    <a:pt x="641352" y="946150"/>
                  </a:cubicBezTo>
                  <a:cubicBezTo>
                    <a:pt x="539752" y="1022350"/>
                    <a:pt x="406400" y="1060450"/>
                    <a:pt x="311152" y="1060450"/>
                  </a:cubicBezTo>
                  <a:cubicBezTo>
                    <a:pt x="177800" y="1060450"/>
                    <a:pt x="0" y="990600"/>
                    <a:pt x="0" y="819150"/>
                  </a:cubicBezTo>
                  <a:cubicBezTo>
                    <a:pt x="0" y="527050"/>
                    <a:pt x="615952" y="222250"/>
                    <a:pt x="742952" y="146050"/>
                  </a:cubicBezTo>
                  <a:cubicBezTo>
                    <a:pt x="762000" y="133350"/>
                    <a:pt x="946152" y="0"/>
                    <a:pt x="977900" y="0"/>
                  </a:cubicBezTo>
                  <a:close/>
                  <a:moveTo>
                    <a:pt x="857252" y="317500"/>
                  </a:moveTo>
                  <a:cubicBezTo>
                    <a:pt x="800100" y="317500"/>
                    <a:pt x="755652" y="393700"/>
                    <a:pt x="755652" y="438150"/>
                  </a:cubicBezTo>
                  <a:cubicBezTo>
                    <a:pt x="755652" y="450850"/>
                    <a:pt x="768352" y="457200"/>
                    <a:pt x="774700" y="463550"/>
                  </a:cubicBezTo>
                  <a:cubicBezTo>
                    <a:pt x="806452" y="438150"/>
                    <a:pt x="800100" y="361950"/>
                    <a:pt x="857252" y="361950"/>
                  </a:cubicBezTo>
                  <a:cubicBezTo>
                    <a:pt x="882652" y="361950"/>
                    <a:pt x="901700" y="387350"/>
                    <a:pt x="901700" y="419100"/>
                  </a:cubicBezTo>
                  <a:cubicBezTo>
                    <a:pt x="901700" y="438150"/>
                    <a:pt x="882652" y="508000"/>
                    <a:pt x="920752" y="501650"/>
                  </a:cubicBezTo>
                  <a:cubicBezTo>
                    <a:pt x="933452" y="476250"/>
                    <a:pt x="946152" y="438150"/>
                    <a:pt x="946152" y="419100"/>
                  </a:cubicBezTo>
                  <a:cubicBezTo>
                    <a:pt x="946152" y="381000"/>
                    <a:pt x="920752" y="317500"/>
                    <a:pt x="857252" y="317500"/>
                  </a:cubicBezTo>
                  <a:close/>
                  <a:moveTo>
                    <a:pt x="539752" y="419100"/>
                  </a:moveTo>
                  <a:cubicBezTo>
                    <a:pt x="425452" y="419100"/>
                    <a:pt x="361952" y="514350"/>
                    <a:pt x="361952" y="622300"/>
                  </a:cubicBezTo>
                  <a:cubicBezTo>
                    <a:pt x="361952" y="704850"/>
                    <a:pt x="431800" y="800100"/>
                    <a:pt x="539752" y="800100"/>
                  </a:cubicBezTo>
                  <a:cubicBezTo>
                    <a:pt x="590552" y="800100"/>
                    <a:pt x="577852" y="806450"/>
                    <a:pt x="654052" y="755650"/>
                  </a:cubicBezTo>
                  <a:cubicBezTo>
                    <a:pt x="666752" y="749300"/>
                    <a:pt x="679452" y="717550"/>
                    <a:pt x="698500" y="717550"/>
                  </a:cubicBezTo>
                  <a:cubicBezTo>
                    <a:pt x="711200" y="717550"/>
                    <a:pt x="742952" y="730250"/>
                    <a:pt x="755652" y="749300"/>
                  </a:cubicBezTo>
                  <a:cubicBezTo>
                    <a:pt x="768352" y="882650"/>
                    <a:pt x="863600" y="952500"/>
                    <a:pt x="958852" y="952500"/>
                  </a:cubicBezTo>
                  <a:cubicBezTo>
                    <a:pt x="1066800" y="952500"/>
                    <a:pt x="1155700" y="850900"/>
                    <a:pt x="1155700" y="742950"/>
                  </a:cubicBezTo>
                  <a:cubicBezTo>
                    <a:pt x="1155700" y="647700"/>
                    <a:pt x="1066800" y="546100"/>
                    <a:pt x="946152" y="546100"/>
                  </a:cubicBezTo>
                  <a:cubicBezTo>
                    <a:pt x="812800" y="546100"/>
                    <a:pt x="774700" y="692150"/>
                    <a:pt x="755652" y="692150"/>
                  </a:cubicBezTo>
                  <a:cubicBezTo>
                    <a:pt x="742952" y="692150"/>
                    <a:pt x="730252" y="685800"/>
                    <a:pt x="717552" y="679450"/>
                  </a:cubicBezTo>
                  <a:cubicBezTo>
                    <a:pt x="723900" y="647700"/>
                    <a:pt x="730252" y="615950"/>
                    <a:pt x="730252" y="603250"/>
                  </a:cubicBezTo>
                  <a:cubicBezTo>
                    <a:pt x="730252" y="488950"/>
                    <a:pt x="635000" y="419100"/>
                    <a:pt x="539752" y="4191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4EF666F-D310-9A8C-760F-193F2036A90B}"/>
                </a:ext>
              </a:extLst>
            </p:cNvPr>
            <p:cNvSpPr/>
            <p:nvPr/>
          </p:nvSpPr>
          <p:spPr>
            <a:xfrm>
              <a:off x="20600164" y="-7198501"/>
              <a:ext cx="266700" cy="285750"/>
            </a:xfrm>
            <a:custGeom>
              <a:avLst/>
              <a:gdLst>
                <a:gd name="connsiteX0" fmla="*/ 127000 w 266700"/>
                <a:gd name="connsiteY0" fmla="*/ 0 h 285750"/>
                <a:gd name="connsiteX1" fmla="*/ 266700 w 266700"/>
                <a:gd name="connsiteY1" fmla="*/ 139700 h 285750"/>
                <a:gd name="connsiteX2" fmla="*/ 127000 w 266700"/>
                <a:gd name="connsiteY2" fmla="*/ 285750 h 285750"/>
                <a:gd name="connsiteX3" fmla="*/ 0 w 266700"/>
                <a:gd name="connsiteY3" fmla="*/ 152400 h 285750"/>
                <a:gd name="connsiteX4" fmla="*/ 127000 w 266700"/>
                <a:gd name="connsiteY4" fmla="*/ 0 h 285750"/>
                <a:gd name="connsiteX5" fmla="*/ 127000 w 266700"/>
                <a:gd name="connsiteY5" fmla="*/ 127000 h 285750"/>
                <a:gd name="connsiteX6" fmla="*/ 114300 w 266700"/>
                <a:gd name="connsiteY6" fmla="*/ 146050 h 285750"/>
                <a:gd name="connsiteX7" fmla="*/ 139700 w 266700"/>
                <a:gd name="connsiteY7" fmla="*/ 171450 h 285750"/>
                <a:gd name="connsiteX8" fmla="*/ 165100 w 266700"/>
                <a:gd name="connsiteY8" fmla="*/ 146050 h 285750"/>
                <a:gd name="connsiteX9" fmla="*/ 158748 w 266700"/>
                <a:gd name="connsiteY9" fmla="*/ 127000 h 285750"/>
                <a:gd name="connsiteX10" fmla="*/ 127000 w 266700"/>
                <a:gd name="connsiteY10" fmla="*/ 1270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700" h="285750">
                  <a:moveTo>
                    <a:pt x="127000" y="0"/>
                  </a:moveTo>
                  <a:cubicBezTo>
                    <a:pt x="190500" y="0"/>
                    <a:pt x="266700" y="69850"/>
                    <a:pt x="266700" y="139700"/>
                  </a:cubicBezTo>
                  <a:cubicBezTo>
                    <a:pt x="266700" y="215900"/>
                    <a:pt x="190500" y="285750"/>
                    <a:pt x="127000" y="285750"/>
                  </a:cubicBezTo>
                  <a:cubicBezTo>
                    <a:pt x="69848" y="285750"/>
                    <a:pt x="0" y="209550"/>
                    <a:pt x="0" y="152400"/>
                  </a:cubicBezTo>
                  <a:cubicBezTo>
                    <a:pt x="0" y="82550"/>
                    <a:pt x="44448" y="0"/>
                    <a:pt x="127000" y="0"/>
                  </a:cubicBezTo>
                  <a:close/>
                  <a:moveTo>
                    <a:pt x="127000" y="127000"/>
                  </a:moveTo>
                  <a:cubicBezTo>
                    <a:pt x="120648" y="127000"/>
                    <a:pt x="114300" y="133350"/>
                    <a:pt x="114300" y="146050"/>
                  </a:cubicBezTo>
                  <a:cubicBezTo>
                    <a:pt x="114300" y="165100"/>
                    <a:pt x="127000" y="171450"/>
                    <a:pt x="139700" y="171450"/>
                  </a:cubicBezTo>
                  <a:cubicBezTo>
                    <a:pt x="158748" y="171450"/>
                    <a:pt x="165100" y="165100"/>
                    <a:pt x="165100" y="146050"/>
                  </a:cubicBezTo>
                  <a:cubicBezTo>
                    <a:pt x="165100" y="133350"/>
                    <a:pt x="158748" y="133350"/>
                    <a:pt x="158748" y="127000"/>
                  </a:cubicBezTo>
                  <a:lnTo>
                    <a:pt x="1270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72D58F2-2DE9-07A2-C1BF-D85E77198BDD}"/>
                </a:ext>
              </a:extLst>
            </p:cNvPr>
            <p:cNvSpPr/>
            <p:nvPr/>
          </p:nvSpPr>
          <p:spPr>
            <a:xfrm>
              <a:off x="21006564" y="-7071501"/>
              <a:ext cx="285748" cy="304800"/>
            </a:xfrm>
            <a:custGeom>
              <a:avLst/>
              <a:gdLst>
                <a:gd name="connsiteX0" fmla="*/ 127000 w 285748"/>
                <a:gd name="connsiteY0" fmla="*/ 0 h 304800"/>
                <a:gd name="connsiteX1" fmla="*/ 285748 w 285748"/>
                <a:gd name="connsiteY1" fmla="*/ 146050 h 304800"/>
                <a:gd name="connsiteX2" fmla="*/ 133348 w 285748"/>
                <a:gd name="connsiteY2" fmla="*/ 304800 h 304800"/>
                <a:gd name="connsiteX3" fmla="*/ 0 w 285748"/>
                <a:gd name="connsiteY3" fmla="*/ 158750 h 304800"/>
                <a:gd name="connsiteX4" fmla="*/ 127000 w 285748"/>
                <a:gd name="connsiteY4" fmla="*/ 0 h 304800"/>
                <a:gd name="connsiteX5" fmla="*/ 114300 w 285748"/>
                <a:gd name="connsiteY5" fmla="*/ 127000 h 304800"/>
                <a:gd name="connsiteX6" fmla="*/ 101600 w 285748"/>
                <a:gd name="connsiteY6" fmla="*/ 158750 h 304800"/>
                <a:gd name="connsiteX7" fmla="*/ 107948 w 285748"/>
                <a:gd name="connsiteY7" fmla="*/ 184150 h 304800"/>
                <a:gd name="connsiteX8" fmla="*/ 133348 w 285748"/>
                <a:gd name="connsiteY8" fmla="*/ 184150 h 304800"/>
                <a:gd name="connsiteX9" fmla="*/ 146048 w 285748"/>
                <a:gd name="connsiteY9" fmla="*/ 171450 h 304800"/>
                <a:gd name="connsiteX10" fmla="*/ 146048 w 285748"/>
                <a:gd name="connsiteY10" fmla="*/ 127000 h 304800"/>
                <a:gd name="connsiteX11" fmla="*/ 114300 w 285748"/>
                <a:gd name="connsiteY11" fmla="*/ 1270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748" h="304800">
                  <a:moveTo>
                    <a:pt x="127000" y="0"/>
                  </a:moveTo>
                  <a:cubicBezTo>
                    <a:pt x="196848" y="0"/>
                    <a:pt x="285748" y="69850"/>
                    <a:pt x="285748" y="146050"/>
                  </a:cubicBezTo>
                  <a:cubicBezTo>
                    <a:pt x="285748" y="228600"/>
                    <a:pt x="209548" y="304800"/>
                    <a:pt x="133348" y="304800"/>
                  </a:cubicBezTo>
                  <a:cubicBezTo>
                    <a:pt x="38100" y="304800"/>
                    <a:pt x="0" y="234950"/>
                    <a:pt x="0" y="158750"/>
                  </a:cubicBezTo>
                  <a:cubicBezTo>
                    <a:pt x="0" y="82550"/>
                    <a:pt x="38100" y="0"/>
                    <a:pt x="127000" y="0"/>
                  </a:cubicBezTo>
                  <a:close/>
                  <a:moveTo>
                    <a:pt x="114300" y="127000"/>
                  </a:moveTo>
                  <a:cubicBezTo>
                    <a:pt x="101600" y="139700"/>
                    <a:pt x="101600" y="139700"/>
                    <a:pt x="101600" y="158750"/>
                  </a:cubicBezTo>
                  <a:cubicBezTo>
                    <a:pt x="101600" y="171450"/>
                    <a:pt x="101600" y="177800"/>
                    <a:pt x="107948" y="184150"/>
                  </a:cubicBezTo>
                  <a:lnTo>
                    <a:pt x="133348" y="184150"/>
                  </a:lnTo>
                  <a:lnTo>
                    <a:pt x="146048" y="171450"/>
                  </a:lnTo>
                  <a:lnTo>
                    <a:pt x="146048" y="127000"/>
                  </a:lnTo>
                  <a:lnTo>
                    <a:pt x="1143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0AD46267-648A-0195-DD78-5E73F4A7010A}"/>
              </a:ext>
            </a:extLst>
          </p:cNvPr>
          <p:cNvGrpSpPr/>
          <p:nvPr/>
        </p:nvGrpSpPr>
        <p:grpSpPr>
          <a:xfrm rot="19583752">
            <a:off x="7446032" y="508484"/>
            <a:ext cx="1105295" cy="1479157"/>
            <a:chOff x="22098765" y="-6804801"/>
            <a:chExt cx="1708205" cy="2286000"/>
          </a:xfrm>
          <a:noFill/>
        </p:grpSpPr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741DCC5-C265-D573-101E-2CB0CB0B7530}"/>
                </a:ext>
              </a:extLst>
            </p:cNvPr>
            <p:cNvSpPr/>
            <p:nvPr/>
          </p:nvSpPr>
          <p:spPr>
            <a:xfrm>
              <a:off x="22809964" y="-6538101"/>
              <a:ext cx="609600" cy="292100"/>
            </a:xfrm>
            <a:custGeom>
              <a:avLst/>
              <a:gdLst>
                <a:gd name="connsiteX0" fmla="*/ 387348 w 609600"/>
                <a:gd name="connsiteY0" fmla="*/ 0 h 292100"/>
                <a:gd name="connsiteX1" fmla="*/ 609600 w 609600"/>
                <a:gd name="connsiteY1" fmla="*/ 63500 h 292100"/>
                <a:gd name="connsiteX2" fmla="*/ 317500 w 609600"/>
                <a:gd name="connsiteY2" fmla="*/ 260350 h 292100"/>
                <a:gd name="connsiteX3" fmla="*/ 158748 w 609600"/>
                <a:gd name="connsiteY3" fmla="*/ 292100 h 292100"/>
                <a:gd name="connsiteX4" fmla="*/ 50800 w 609600"/>
                <a:gd name="connsiteY4" fmla="*/ 254000 h 292100"/>
                <a:gd name="connsiteX5" fmla="*/ 241300 w 609600"/>
                <a:gd name="connsiteY5" fmla="*/ 184150 h 292100"/>
                <a:gd name="connsiteX6" fmla="*/ 260348 w 609600"/>
                <a:gd name="connsiteY6" fmla="*/ 158750 h 292100"/>
                <a:gd name="connsiteX7" fmla="*/ 222248 w 609600"/>
                <a:gd name="connsiteY7" fmla="*/ 133350 h 292100"/>
                <a:gd name="connsiteX8" fmla="*/ 0 w 609600"/>
                <a:gd name="connsiteY8" fmla="*/ 203200 h 292100"/>
                <a:gd name="connsiteX9" fmla="*/ 387348 w 609600"/>
                <a:gd name="connsiteY9" fmla="*/ 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292100">
                  <a:moveTo>
                    <a:pt x="387348" y="0"/>
                  </a:moveTo>
                  <a:cubicBezTo>
                    <a:pt x="406400" y="0"/>
                    <a:pt x="609600" y="6350"/>
                    <a:pt x="609600" y="63500"/>
                  </a:cubicBezTo>
                  <a:cubicBezTo>
                    <a:pt x="609600" y="152400"/>
                    <a:pt x="342900" y="254000"/>
                    <a:pt x="317500" y="260350"/>
                  </a:cubicBezTo>
                  <a:cubicBezTo>
                    <a:pt x="266700" y="279400"/>
                    <a:pt x="177800" y="292100"/>
                    <a:pt x="158748" y="292100"/>
                  </a:cubicBezTo>
                  <a:cubicBezTo>
                    <a:pt x="120648" y="292100"/>
                    <a:pt x="101600" y="285750"/>
                    <a:pt x="50800" y="254000"/>
                  </a:cubicBezTo>
                  <a:cubicBezTo>
                    <a:pt x="114300" y="228600"/>
                    <a:pt x="177800" y="203200"/>
                    <a:pt x="241300" y="184150"/>
                  </a:cubicBezTo>
                  <a:cubicBezTo>
                    <a:pt x="247648" y="184150"/>
                    <a:pt x="260348" y="177800"/>
                    <a:pt x="260348" y="158750"/>
                  </a:cubicBezTo>
                  <a:cubicBezTo>
                    <a:pt x="260348" y="127000"/>
                    <a:pt x="234948" y="133350"/>
                    <a:pt x="222248" y="133350"/>
                  </a:cubicBezTo>
                  <a:cubicBezTo>
                    <a:pt x="203200" y="133350"/>
                    <a:pt x="76200" y="171450"/>
                    <a:pt x="0" y="203200"/>
                  </a:cubicBezTo>
                  <a:cubicBezTo>
                    <a:pt x="107948" y="19050"/>
                    <a:pt x="254000" y="0"/>
                    <a:pt x="387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52A4B0B-3356-8E90-639A-364C0DBD5E0F}"/>
                </a:ext>
              </a:extLst>
            </p:cNvPr>
            <p:cNvSpPr/>
            <p:nvPr/>
          </p:nvSpPr>
          <p:spPr>
            <a:xfrm>
              <a:off x="22486112" y="-6246001"/>
              <a:ext cx="311152" cy="577850"/>
            </a:xfrm>
            <a:custGeom>
              <a:avLst/>
              <a:gdLst>
                <a:gd name="connsiteX0" fmla="*/ 298452 w 311152"/>
                <a:gd name="connsiteY0" fmla="*/ 0 h 577850"/>
                <a:gd name="connsiteX1" fmla="*/ 311152 w 311152"/>
                <a:gd name="connsiteY1" fmla="*/ 95250 h 577850"/>
                <a:gd name="connsiteX2" fmla="*/ 260352 w 311152"/>
                <a:gd name="connsiteY2" fmla="*/ 311150 h 577850"/>
                <a:gd name="connsiteX3" fmla="*/ 69852 w 311152"/>
                <a:gd name="connsiteY3" fmla="*/ 577850 h 577850"/>
                <a:gd name="connsiteX4" fmla="*/ 0 w 311152"/>
                <a:gd name="connsiteY4" fmla="*/ 342900 h 577850"/>
                <a:gd name="connsiteX5" fmla="*/ 203200 w 311152"/>
                <a:gd name="connsiteY5" fmla="*/ 44450 h 577850"/>
                <a:gd name="connsiteX6" fmla="*/ 127000 w 311152"/>
                <a:gd name="connsiteY6" fmla="*/ 234950 h 577850"/>
                <a:gd name="connsiteX7" fmla="*/ 158752 w 311152"/>
                <a:gd name="connsiteY7" fmla="*/ 266700 h 577850"/>
                <a:gd name="connsiteX8" fmla="*/ 298452 w 311152"/>
                <a:gd name="connsiteY8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152" h="577850">
                  <a:moveTo>
                    <a:pt x="298452" y="0"/>
                  </a:moveTo>
                  <a:cubicBezTo>
                    <a:pt x="304800" y="31750"/>
                    <a:pt x="311152" y="82550"/>
                    <a:pt x="311152" y="95250"/>
                  </a:cubicBezTo>
                  <a:cubicBezTo>
                    <a:pt x="311152" y="171450"/>
                    <a:pt x="292100" y="241300"/>
                    <a:pt x="260352" y="311150"/>
                  </a:cubicBezTo>
                  <a:cubicBezTo>
                    <a:pt x="247652" y="342900"/>
                    <a:pt x="146052" y="577850"/>
                    <a:pt x="69852" y="577850"/>
                  </a:cubicBezTo>
                  <a:cubicBezTo>
                    <a:pt x="6352" y="577850"/>
                    <a:pt x="0" y="349250"/>
                    <a:pt x="0" y="342900"/>
                  </a:cubicBezTo>
                  <a:cubicBezTo>
                    <a:pt x="0" y="215900"/>
                    <a:pt x="38100" y="139700"/>
                    <a:pt x="203200" y="44450"/>
                  </a:cubicBezTo>
                  <a:cubicBezTo>
                    <a:pt x="171452" y="107950"/>
                    <a:pt x="127000" y="215900"/>
                    <a:pt x="127000" y="234950"/>
                  </a:cubicBezTo>
                  <a:cubicBezTo>
                    <a:pt x="127000" y="247650"/>
                    <a:pt x="139700" y="266700"/>
                    <a:pt x="158752" y="266700"/>
                  </a:cubicBezTo>
                  <a:cubicBezTo>
                    <a:pt x="196852" y="266700"/>
                    <a:pt x="247652" y="69850"/>
                    <a:pt x="298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7DA7DE3-F1B7-4D78-F783-7D3DFCF95CCA}"/>
                </a:ext>
              </a:extLst>
            </p:cNvPr>
            <p:cNvSpPr/>
            <p:nvPr/>
          </p:nvSpPr>
          <p:spPr>
            <a:xfrm>
              <a:off x="23083012" y="-5630051"/>
              <a:ext cx="666864" cy="914400"/>
            </a:xfrm>
            <a:custGeom>
              <a:avLst/>
              <a:gdLst>
                <a:gd name="connsiteX0" fmla="*/ 304800 w 666864"/>
                <a:gd name="connsiteY0" fmla="*/ 0 h 914400"/>
                <a:gd name="connsiteX1" fmla="*/ 666752 w 666864"/>
                <a:gd name="connsiteY1" fmla="*/ 736600 h 914400"/>
                <a:gd name="connsiteX2" fmla="*/ 590552 w 666864"/>
                <a:gd name="connsiteY2" fmla="*/ 914400 h 914400"/>
                <a:gd name="connsiteX3" fmla="*/ 457200 w 666864"/>
                <a:gd name="connsiteY3" fmla="*/ 857250 h 914400"/>
                <a:gd name="connsiteX4" fmla="*/ 349252 w 666864"/>
                <a:gd name="connsiteY4" fmla="*/ 768350 h 914400"/>
                <a:gd name="connsiteX5" fmla="*/ 0 w 666864"/>
                <a:gd name="connsiteY5" fmla="*/ 304800 h 914400"/>
                <a:gd name="connsiteX6" fmla="*/ 304800 w 666864"/>
                <a:gd name="connsiteY6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864" h="914400">
                  <a:moveTo>
                    <a:pt x="304800" y="0"/>
                  </a:moveTo>
                  <a:cubicBezTo>
                    <a:pt x="628652" y="0"/>
                    <a:pt x="666752" y="615950"/>
                    <a:pt x="666752" y="736600"/>
                  </a:cubicBezTo>
                  <a:cubicBezTo>
                    <a:pt x="666752" y="768350"/>
                    <a:pt x="673100" y="914400"/>
                    <a:pt x="590552" y="914400"/>
                  </a:cubicBezTo>
                  <a:cubicBezTo>
                    <a:pt x="577852" y="914400"/>
                    <a:pt x="495300" y="882650"/>
                    <a:pt x="457200" y="857250"/>
                  </a:cubicBezTo>
                  <a:cubicBezTo>
                    <a:pt x="419100" y="838200"/>
                    <a:pt x="387352" y="793750"/>
                    <a:pt x="349252" y="768350"/>
                  </a:cubicBezTo>
                  <a:cubicBezTo>
                    <a:pt x="190500" y="673100"/>
                    <a:pt x="0" y="450850"/>
                    <a:pt x="0" y="304800"/>
                  </a:cubicBezTo>
                  <a:cubicBezTo>
                    <a:pt x="0" y="139700"/>
                    <a:pt x="146052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C4DF47E-6D97-6BEC-896B-E8BF2A35D009}"/>
                </a:ext>
              </a:extLst>
            </p:cNvPr>
            <p:cNvSpPr/>
            <p:nvPr/>
          </p:nvSpPr>
          <p:spPr>
            <a:xfrm>
              <a:off x="23051264" y="-5172851"/>
              <a:ext cx="406400" cy="590550"/>
            </a:xfrm>
            <a:custGeom>
              <a:avLst/>
              <a:gdLst>
                <a:gd name="connsiteX0" fmla="*/ 0 w 406400"/>
                <a:gd name="connsiteY0" fmla="*/ 0 h 590550"/>
                <a:gd name="connsiteX1" fmla="*/ 57148 w 406400"/>
                <a:gd name="connsiteY1" fmla="*/ 101600 h 590550"/>
                <a:gd name="connsiteX2" fmla="*/ 171448 w 406400"/>
                <a:gd name="connsiteY2" fmla="*/ 228600 h 590550"/>
                <a:gd name="connsiteX3" fmla="*/ 406400 w 406400"/>
                <a:gd name="connsiteY3" fmla="*/ 431800 h 590550"/>
                <a:gd name="connsiteX4" fmla="*/ 260348 w 406400"/>
                <a:gd name="connsiteY4" fmla="*/ 577850 h 590550"/>
                <a:gd name="connsiteX5" fmla="*/ 222248 w 406400"/>
                <a:gd name="connsiteY5" fmla="*/ 590550 h 590550"/>
                <a:gd name="connsiteX6" fmla="*/ 0 w 406400"/>
                <a:gd name="connsiteY6" fmla="*/ 63500 h 590550"/>
                <a:gd name="connsiteX7" fmla="*/ 0 w 406400"/>
                <a:gd name="connsiteY7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590550">
                  <a:moveTo>
                    <a:pt x="0" y="0"/>
                  </a:moveTo>
                  <a:cubicBezTo>
                    <a:pt x="19048" y="31750"/>
                    <a:pt x="31748" y="69850"/>
                    <a:pt x="57148" y="101600"/>
                  </a:cubicBezTo>
                  <a:cubicBezTo>
                    <a:pt x="88900" y="146050"/>
                    <a:pt x="120648" y="190500"/>
                    <a:pt x="171448" y="228600"/>
                  </a:cubicBezTo>
                  <a:cubicBezTo>
                    <a:pt x="241300" y="298450"/>
                    <a:pt x="406400" y="412750"/>
                    <a:pt x="406400" y="431800"/>
                  </a:cubicBezTo>
                  <a:cubicBezTo>
                    <a:pt x="406400" y="469900"/>
                    <a:pt x="285748" y="571500"/>
                    <a:pt x="260348" y="577850"/>
                  </a:cubicBezTo>
                  <a:cubicBezTo>
                    <a:pt x="247648" y="584200"/>
                    <a:pt x="234948" y="590550"/>
                    <a:pt x="222248" y="590550"/>
                  </a:cubicBezTo>
                  <a:cubicBezTo>
                    <a:pt x="57148" y="590550"/>
                    <a:pt x="0" y="101600"/>
                    <a:pt x="0" y="635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D6C7001-4FD3-714C-CA2C-F5EB8D3414A1}"/>
                </a:ext>
              </a:extLst>
            </p:cNvPr>
            <p:cNvSpPr/>
            <p:nvPr/>
          </p:nvSpPr>
          <p:spPr>
            <a:xfrm>
              <a:off x="22098765" y="-6804801"/>
              <a:ext cx="1708205" cy="2286000"/>
            </a:xfrm>
            <a:custGeom>
              <a:avLst/>
              <a:gdLst>
                <a:gd name="connsiteX0" fmla="*/ 25400 w 1708205"/>
                <a:gd name="connsiteY0" fmla="*/ 0 h 2286000"/>
                <a:gd name="connsiteX1" fmla="*/ 139700 w 1708205"/>
                <a:gd name="connsiteY1" fmla="*/ 57150 h 2286000"/>
                <a:gd name="connsiteX2" fmla="*/ 666748 w 1708205"/>
                <a:gd name="connsiteY2" fmla="*/ 425450 h 2286000"/>
                <a:gd name="connsiteX3" fmla="*/ 1098548 w 1708205"/>
                <a:gd name="connsiteY3" fmla="*/ 203200 h 2286000"/>
                <a:gd name="connsiteX4" fmla="*/ 1384300 w 1708205"/>
                <a:gd name="connsiteY4" fmla="*/ 336550 h 2286000"/>
                <a:gd name="connsiteX5" fmla="*/ 1047748 w 1708205"/>
                <a:gd name="connsiteY5" fmla="*/ 584200 h 2286000"/>
                <a:gd name="connsiteX6" fmla="*/ 844548 w 1708205"/>
                <a:gd name="connsiteY6" fmla="*/ 622300 h 2286000"/>
                <a:gd name="connsiteX7" fmla="*/ 1174748 w 1708205"/>
                <a:gd name="connsiteY7" fmla="*/ 1136650 h 2286000"/>
                <a:gd name="connsiteX8" fmla="*/ 1289048 w 1708205"/>
                <a:gd name="connsiteY8" fmla="*/ 1111250 h 2286000"/>
                <a:gd name="connsiteX9" fmla="*/ 1708148 w 1708205"/>
                <a:gd name="connsiteY9" fmla="*/ 1892300 h 2286000"/>
                <a:gd name="connsiteX10" fmla="*/ 1593848 w 1708205"/>
                <a:gd name="connsiteY10" fmla="*/ 2139950 h 2286000"/>
                <a:gd name="connsiteX11" fmla="*/ 1562100 w 1708205"/>
                <a:gd name="connsiteY11" fmla="*/ 2152650 h 2286000"/>
                <a:gd name="connsiteX12" fmla="*/ 1409700 w 1708205"/>
                <a:gd name="connsiteY12" fmla="*/ 2095500 h 2286000"/>
                <a:gd name="connsiteX13" fmla="*/ 1174748 w 1708205"/>
                <a:gd name="connsiteY13" fmla="*/ 2286000 h 2286000"/>
                <a:gd name="connsiteX14" fmla="*/ 889000 w 1708205"/>
                <a:gd name="connsiteY14" fmla="*/ 1606550 h 2286000"/>
                <a:gd name="connsiteX15" fmla="*/ 895348 w 1708205"/>
                <a:gd name="connsiteY15" fmla="*/ 1517650 h 2286000"/>
                <a:gd name="connsiteX16" fmla="*/ 920748 w 1708205"/>
                <a:gd name="connsiteY16" fmla="*/ 1441450 h 2286000"/>
                <a:gd name="connsiteX17" fmla="*/ 971548 w 1708205"/>
                <a:gd name="connsiteY17" fmla="*/ 1295400 h 2286000"/>
                <a:gd name="connsiteX18" fmla="*/ 1028700 w 1708205"/>
                <a:gd name="connsiteY18" fmla="*/ 1225550 h 2286000"/>
                <a:gd name="connsiteX19" fmla="*/ 1123948 w 1708205"/>
                <a:gd name="connsiteY19" fmla="*/ 1149350 h 2286000"/>
                <a:gd name="connsiteX20" fmla="*/ 762000 w 1708205"/>
                <a:gd name="connsiteY20" fmla="*/ 622300 h 2286000"/>
                <a:gd name="connsiteX21" fmla="*/ 762000 w 1708205"/>
                <a:gd name="connsiteY21" fmla="*/ 666750 h 2286000"/>
                <a:gd name="connsiteX22" fmla="*/ 457200 w 1708205"/>
                <a:gd name="connsiteY22" fmla="*/ 1200150 h 2286000"/>
                <a:gd name="connsiteX23" fmla="*/ 323848 w 1708205"/>
                <a:gd name="connsiteY23" fmla="*/ 901700 h 2286000"/>
                <a:gd name="connsiteX24" fmla="*/ 628648 w 1708205"/>
                <a:gd name="connsiteY24" fmla="*/ 488950 h 2286000"/>
                <a:gd name="connsiteX25" fmla="*/ 330200 w 1708205"/>
                <a:gd name="connsiteY25" fmla="*/ 228600 h 2286000"/>
                <a:gd name="connsiteX26" fmla="*/ 0 w 1708205"/>
                <a:gd name="connsiteY26" fmla="*/ 19050 h 2286000"/>
                <a:gd name="connsiteX27" fmla="*/ 25400 w 1708205"/>
                <a:gd name="connsiteY27" fmla="*/ 0 h 2286000"/>
                <a:gd name="connsiteX28" fmla="*/ 685800 w 1708205"/>
                <a:gd name="connsiteY28" fmla="*/ 558800 h 2286000"/>
                <a:gd name="connsiteX29" fmla="*/ 546100 w 1708205"/>
                <a:gd name="connsiteY29" fmla="*/ 825500 h 2286000"/>
                <a:gd name="connsiteX30" fmla="*/ 514348 w 1708205"/>
                <a:gd name="connsiteY30" fmla="*/ 793750 h 2286000"/>
                <a:gd name="connsiteX31" fmla="*/ 590548 w 1708205"/>
                <a:gd name="connsiteY31" fmla="*/ 603250 h 2286000"/>
                <a:gd name="connsiteX32" fmla="*/ 387348 w 1708205"/>
                <a:gd name="connsiteY32" fmla="*/ 901700 h 2286000"/>
                <a:gd name="connsiteX33" fmla="*/ 457200 w 1708205"/>
                <a:gd name="connsiteY33" fmla="*/ 1136650 h 2286000"/>
                <a:gd name="connsiteX34" fmla="*/ 647700 w 1708205"/>
                <a:gd name="connsiteY34" fmla="*/ 869950 h 2286000"/>
                <a:gd name="connsiteX35" fmla="*/ 698500 w 1708205"/>
                <a:gd name="connsiteY35" fmla="*/ 654050 h 2286000"/>
                <a:gd name="connsiteX36" fmla="*/ 685800 w 1708205"/>
                <a:gd name="connsiteY36" fmla="*/ 558800 h 2286000"/>
                <a:gd name="connsiteX37" fmla="*/ 1289048 w 1708205"/>
                <a:gd name="connsiteY37" fmla="*/ 1174750 h 2286000"/>
                <a:gd name="connsiteX38" fmla="*/ 984248 w 1708205"/>
                <a:gd name="connsiteY38" fmla="*/ 1479550 h 2286000"/>
                <a:gd name="connsiteX39" fmla="*/ 1333500 w 1708205"/>
                <a:gd name="connsiteY39" fmla="*/ 1943100 h 2286000"/>
                <a:gd name="connsiteX40" fmla="*/ 1441448 w 1708205"/>
                <a:gd name="connsiteY40" fmla="*/ 2032000 h 2286000"/>
                <a:gd name="connsiteX41" fmla="*/ 1574800 w 1708205"/>
                <a:gd name="connsiteY41" fmla="*/ 2089150 h 2286000"/>
                <a:gd name="connsiteX42" fmla="*/ 1651000 w 1708205"/>
                <a:gd name="connsiteY42" fmla="*/ 1911350 h 2286000"/>
                <a:gd name="connsiteX43" fmla="*/ 1289048 w 1708205"/>
                <a:gd name="connsiteY43" fmla="*/ 1174750 h 2286000"/>
                <a:gd name="connsiteX44" fmla="*/ 952500 w 1708205"/>
                <a:gd name="connsiteY44" fmla="*/ 1631950 h 2286000"/>
                <a:gd name="connsiteX45" fmla="*/ 952500 w 1708205"/>
                <a:gd name="connsiteY45" fmla="*/ 1695450 h 2286000"/>
                <a:gd name="connsiteX46" fmla="*/ 1174748 w 1708205"/>
                <a:gd name="connsiteY46" fmla="*/ 2222500 h 2286000"/>
                <a:gd name="connsiteX47" fmla="*/ 1212848 w 1708205"/>
                <a:gd name="connsiteY47" fmla="*/ 2209800 h 2286000"/>
                <a:gd name="connsiteX48" fmla="*/ 1358900 w 1708205"/>
                <a:gd name="connsiteY48" fmla="*/ 2063750 h 2286000"/>
                <a:gd name="connsiteX49" fmla="*/ 1123948 w 1708205"/>
                <a:gd name="connsiteY49" fmla="*/ 1860550 h 2286000"/>
                <a:gd name="connsiteX50" fmla="*/ 1009648 w 1708205"/>
                <a:gd name="connsiteY50" fmla="*/ 1733550 h 2286000"/>
                <a:gd name="connsiteX51" fmla="*/ 952500 w 1708205"/>
                <a:gd name="connsiteY51" fmla="*/ 1631950 h 2286000"/>
                <a:gd name="connsiteX52" fmla="*/ 1098548 w 1708205"/>
                <a:gd name="connsiteY52" fmla="*/ 266700 h 2286000"/>
                <a:gd name="connsiteX53" fmla="*/ 711200 w 1708205"/>
                <a:gd name="connsiteY53" fmla="*/ 469900 h 2286000"/>
                <a:gd name="connsiteX54" fmla="*/ 933448 w 1708205"/>
                <a:gd name="connsiteY54" fmla="*/ 400050 h 2286000"/>
                <a:gd name="connsiteX55" fmla="*/ 971548 w 1708205"/>
                <a:gd name="connsiteY55" fmla="*/ 425450 h 2286000"/>
                <a:gd name="connsiteX56" fmla="*/ 952500 w 1708205"/>
                <a:gd name="connsiteY56" fmla="*/ 450850 h 2286000"/>
                <a:gd name="connsiteX57" fmla="*/ 762000 w 1708205"/>
                <a:gd name="connsiteY57" fmla="*/ 520700 h 2286000"/>
                <a:gd name="connsiteX58" fmla="*/ 869948 w 1708205"/>
                <a:gd name="connsiteY58" fmla="*/ 558800 h 2286000"/>
                <a:gd name="connsiteX59" fmla="*/ 1028700 w 1708205"/>
                <a:gd name="connsiteY59" fmla="*/ 527050 h 2286000"/>
                <a:gd name="connsiteX60" fmla="*/ 1320800 w 1708205"/>
                <a:gd name="connsiteY60" fmla="*/ 330200 h 2286000"/>
                <a:gd name="connsiteX61" fmla="*/ 1098548 w 1708205"/>
                <a:gd name="connsiteY61" fmla="*/ 266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708205" h="2286000">
                  <a:moveTo>
                    <a:pt x="25400" y="0"/>
                  </a:moveTo>
                  <a:cubicBezTo>
                    <a:pt x="38100" y="0"/>
                    <a:pt x="95248" y="38100"/>
                    <a:pt x="139700" y="57150"/>
                  </a:cubicBezTo>
                  <a:cubicBezTo>
                    <a:pt x="298448" y="133350"/>
                    <a:pt x="488948" y="273050"/>
                    <a:pt x="666748" y="425450"/>
                  </a:cubicBezTo>
                  <a:cubicBezTo>
                    <a:pt x="742948" y="247650"/>
                    <a:pt x="977900" y="203200"/>
                    <a:pt x="1098548" y="203200"/>
                  </a:cubicBezTo>
                  <a:cubicBezTo>
                    <a:pt x="1155700" y="203200"/>
                    <a:pt x="1384300" y="215900"/>
                    <a:pt x="1384300" y="336550"/>
                  </a:cubicBezTo>
                  <a:cubicBezTo>
                    <a:pt x="1384300" y="463550"/>
                    <a:pt x="1066800" y="577850"/>
                    <a:pt x="1047748" y="584200"/>
                  </a:cubicBezTo>
                  <a:cubicBezTo>
                    <a:pt x="984248" y="603250"/>
                    <a:pt x="914400" y="615950"/>
                    <a:pt x="844548" y="622300"/>
                  </a:cubicBezTo>
                  <a:cubicBezTo>
                    <a:pt x="952500" y="774700"/>
                    <a:pt x="1111248" y="971550"/>
                    <a:pt x="1174748" y="1136650"/>
                  </a:cubicBezTo>
                  <a:cubicBezTo>
                    <a:pt x="1212848" y="1123950"/>
                    <a:pt x="1276348" y="1111250"/>
                    <a:pt x="1289048" y="1111250"/>
                  </a:cubicBezTo>
                  <a:cubicBezTo>
                    <a:pt x="1676400" y="1111250"/>
                    <a:pt x="1708148" y="1746250"/>
                    <a:pt x="1708148" y="1892300"/>
                  </a:cubicBezTo>
                  <a:cubicBezTo>
                    <a:pt x="1708148" y="1974850"/>
                    <a:pt x="1714500" y="2108200"/>
                    <a:pt x="1593848" y="2139950"/>
                  </a:cubicBezTo>
                  <a:cubicBezTo>
                    <a:pt x="1581148" y="2139950"/>
                    <a:pt x="1581148" y="2152650"/>
                    <a:pt x="1562100" y="2152650"/>
                  </a:cubicBezTo>
                  <a:cubicBezTo>
                    <a:pt x="1549400" y="2152650"/>
                    <a:pt x="1460500" y="2114550"/>
                    <a:pt x="1409700" y="2095500"/>
                  </a:cubicBezTo>
                  <a:cubicBezTo>
                    <a:pt x="1377948" y="2171700"/>
                    <a:pt x="1250948" y="2286000"/>
                    <a:pt x="1174748" y="2286000"/>
                  </a:cubicBezTo>
                  <a:cubicBezTo>
                    <a:pt x="927100" y="2286000"/>
                    <a:pt x="889000" y="1676400"/>
                    <a:pt x="889000" y="1606550"/>
                  </a:cubicBezTo>
                  <a:cubicBezTo>
                    <a:pt x="889000" y="1593850"/>
                    <a:pt x="895348" y="1549400"/>
                    <a:pt x="895348" y="1517650"/>
                  </a:cubicBezTo>
                  <a:cubicBezTo>
                    <a:pt x="901700" y="1492250"/>
                    <a:pt x="914400" y="1466850"/>
                    <a:pt x="920748" y="1441450"/>
                  </a:cubicBezTo>
                  <a:cubicBezTo>
                    <a:pt x="933448" y="1403350"/>
                    <a:pt x="939800" y="1339850"/>
                    <a:pt x="971548" y="1295400"/>
                  </a:cubicBezTo>
                  <a:cubicBezTo>
                    <a:pt x="984248" y="1276350"/>
                    <a:pt x="1003300" y="1244600"/>
                    <a:pt x="1028700" y="1225550"/>
                  </a:cubicBezTo>
                  <a:cubicBezTo>
                    <a:pt x="1054100" y="1193800"/>
                    <a:pt x="1123948" y="1168400"/>
                    <a:pt x="1123948" y="1149350"/>
                  </a:cubicBezTo>
                  <a:cubicBezTo>
                    <a:pt x="1123948" y="1073150"/>
                    <a:pt x="838200" y="698500"/>
                    <a:pt x="762000" y="622300"/>
                  </a:cubicBezTo>
                  <a:cubicBezTo>
                    <a:pt x="755648" y="635000"/>
                    <a:pt x="762000" y="654050"/>
                    <a:pt x="762000" y="666750"/>
                  </a:cubicBezTo>
                  <a:cubicBezTo>
                    <a:pt x="762000" y="730250"/>
                    <a:pt x="641348" y="1200150"/>
                    <a:pt x="457200" y="1200150"/>
                  </a:cubicBezTo>
                  <a:cubicBezTo>
                    <a:pt x="336548" y="1200150"/>
                    <a:pt x="323848" y="939800"/>
                    <a:pt x="323848" y="901700"/>
                  </a:cubicBezTo>
                  <a:cubicBezTo>
                    <a:pt x="323848" y="622300"/>
                    <a:pt x="628648" y="527050"/>
                    <a:pt x="628648" y="488950"/>
                  </a:cubicBezTo>
                  <a:cubicBezTo>
                    <a:pt x="628648" y="431800"/>
                    <a:pt x="400048" y="279400"/>
                    <a:pt x="330200" y="228600"/>
                  </a:cubicBezTo>
                  <a:cubicBezTo>
                    <a:pt x="292100" y="203200"/>
                    <a:pt x="0" y="69850"/>
                    <a:pt x="0" y="19050"/>
                  </a:cubicBezTo>
                  <a:cubicBezTo>
                    <a:pt x="0" y="6350"/>
                    <a:pt x="6348" y="0"/>
                    <a:pt x="25400" y="0"/>
                  </a:cubicBezTo>
                  <a:close/>
                  <a:moveTo>
                    <a:pt x="685800" y="558800"/>
                  </a:moveTo>
                  <a:cubicBezTo>
                    <a:pt x="635000" y="628650"/>
                    <a:pt x="584200" y="825500"/>
                    <a:pt x="546100" y="825500"/>
                  </a:cubicBezTo>
                  <a:cubicBezTo>
                    <a:pt x="527048" y="825500"/>
                    <a:pt x="514348" y="806450"/>
                    <a:pt x="514348" y="793750"/>
                  </a:cubicBezTo>
                  <a:cubicBezTo>
                    <a:pt x="514348" y="774700"/>
                    <a:pt x="558800" y="666750"/>
                    <a:pt x="590548" y="603250"/>
                  </a:cubicBezTo>
                  <a:cubicBezTo>
                    <a:pt x="425448" y="698500"/>
                    <a:pt x="387348" y="774700"/>
                    <a:pt x="387348" y="901700"/>
                  </a:cubicBezTo>
                  <a:cubicBezTo>
                    <a:pt x="387348" y="908050"/>
                    <a:pt x="393700" y="1136650"/>
                    <a:pt x="457200" y="1136650"/>
                  </a:cubicBezTo>
                  <a:cubicBezTo>
                    <a:pt x="533400" y="1136650"/>
                    <a:pt x="635000" y="901700"/>
                    <a:pt x="647700" y="869950"/>
                  </a:cubicBezTo>
                  <a:cubicBezTo>
                    <a:pt x="679448" y="800100"/>
                    <a:pt x="698500" y="730250"/>
                    <a:pt x="698500" y="654050"/>
                  </a:cubicBezTo>
                  <a:cubicBezTo>
                    <a:pt x="698500" y="641350"/>
                    <a:pt x="692148" y="590550"/>
                    <a:pt x="685800" y="558800"/>
                  </a:cubicBezTo>
                  <a:close/>
                  <a:moveTo>
                    <a:pt x="1289048" y="1174750"/>
                  </a:moveTo>
                  <a:cubicBezTo>
                    <a:pt x="1130300" y="1174750"/>
                    <a:pt x="984248" y="1314450"/>
                    <a:pt x="984248" y="1479550"/>
                  </a:cubicBezTo>
                  <a:cubicBezTo>
                    <a:pt x="984248" y="1625600"/>
                    <a:pt x="1174748" y="1847850"/>
                    <a:pt x="1333500" y="1943100"/>
                  </a:cubicBezTo>
                  <a:cubicBezTo>
                    <a:pt x="1371600" y="1968500"/>
                    <a:pt x="1403348" y="2012950"/>
                    <a:pt x="1441448" y="2032000"/>
                  </a:cubicBezTo>
                  <a:cubicBezTo>
                    <a:pt x="1479548" y="2057400"/>
                    <a:pt x="1562100" y="2089150"/>
                    <a:pt x="1574800" y="2089150"/>
                  </a:cubicBezTo>
                  <a:cubicBezTo>
                    <a:pt x="1657348" y="2089150"/>
                    <a:pt x="1651000" y="1943100"/>
                    <a:pt x="1651000" y="1911350"/>
                  </a:cubicBezTo>
                  <a:cubicBezTo>
                    <a:pt x="1651000" y="1790700"/>
                    <a:pt x="1612900" y="1174750"/>
                    <a:pt x="1289048" y="1174750"/>
                  </a:cubicBezTo>
                  <a:close/>
                  <a:moveTo>
                    <a:pt x="952500" y="1631950"/>
                  </a:moveTo>
                  <a:lnTo>
                    <a:pt x="952500" y="1695450"/>
                  </a:lnTo>
                  <a:cubicBezTo>
                    <a:pt x="952500" y="1733550"/>
                    <a:pt x="1009648" y="2222500"/>
                    <a:pt x="1174748" y="2222500"/>
                  </a:cubicBezTo>
                  <a:cubicBezTo>
                    <a:pt x="1187448" y="2222500"/>
                    <a:pt x="1200148" y="2216150"/>
                    <a:pt x="1212848" y="2209800"/>
                  </a:cubicBezTo>
                  <a:cubicBezTo>
                    <a:pt x="1238248" y="2203450"/>
                    <a:pt x="1358900" y="2101850"/>
                    <a:pt x="1358900" y="2063750"/>
                  </a:cubicBezTo>
                  <a:cubicBezTo>
                    <a:pt x="1358900" y="2044700"/>
                    <a:pt x="1193800" y="1930400"/>
                    <a:pt x="1123948" y="1860550"/>
                  </a:cubicBezTo>
                  <a:cubicBezTo>
                    <a:pt x="1073148" y="1822450"/>
                    <a:pt x="1041400" y="1778000"/>
                    <a:pt x="1009648" y="1733550"/>
                  </a:cubicBezTo>
                  <a:cubicBezTo>
                    <a:pt x="984248" y="1701800"/>
                    <a:pt x="971548" y="1663700"/>
                    <a:pt x="952500" y="1631950"/>
                  </a:cubicBezTo>
                  <a:close/>
                  <a:moveTo>
                    <a:pt x="1098548" y="266700"/>
                  </a:moveTo>
                  <a:cubicBezTo>
                    <a:pt x="965200" y="266700"/>
                    <a:pt x="819148" y="285750"/>
                    <a:pt x="711200" y="469900"/>
                  </a:cubicBezTo>
                  <a:cubicBezTo>
                    <a:pt x="787400" y="438150"/>
                    <a:pt x="914400" y="400050"/>
                    <a:pt x="933448" y="400050"/>
                  </a:cubicBezTo>
                  <a:cubicBezTo>
                    <a:pt x="946148" y="400050"/>
                    <a:pt x="971548" y="393700"/>
                    <a:pt x="971548" y="425450"/>
                  </a:cubicBezTo>
                  <a:cubicBezTo>
                    <a:pt x="971548" y="444500"/>
                    <a:pt x="958848" y="450850"/>
                    <a:pt x="952500" y="450850"/>
                  </a:cubicBezTo>
                  <a:cubicBezTo>
                    <a:pt x="889000" y="469900"/>
                    <a:pt x="825500" y="495300"/>
                    <a:pt x="762000" y="520700"/>
                  </a:cubicBezTo>
                  <a:cubicBezTo>
                    <a:pt x="812800" y="552450"/>
                    <a:pt x="831848" y="558800"/>
                    <a:pt x="869948" y="558800"/>
                  </a:cubicBezTo>
                  <a:cubicBezTo>
                    <a:pt x="889000" y="558800"/>
                    <a:pt x="977900" y="546100"/>
                    <a:pt x="1028700" y="527050"/>
                  </a:cubicBezTo>
                  <a:cubicBezTo>
                    <a:pt x="1054100" y="520700"/>
                    <a:pt x="1320800" y="419100"/>
                    <a:pt x="1320800" y="330200"/>
                  </a:cubicBezTo>
                  <a:cubicBezTo>
                    <a:pt x="1320800" y="273050"/>
                    <a:pt x="1117600" y="266700"/>
                    <a:pt x="1098548" y="2667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40736A-F6E3-7CF7-6759-8D7470F1A9FF}"/>
              </a:ext>
            </a:extLst>
          </p:cNvPr>
          <p:cNvGrpSpPr/>
          <p:nvPr/>
        </p:nvGrpSpPr>
        <p:grpSpPr>
          <a:xfrm rot="3894139">
            <a:off x="3045687" y="607345"/>
            <a:ext cx="990142" cy="1746711"/>
            <a:chOff x="8086230" y="-7522351"/>
            <a:chExt cx="1238250" cy="2184400"/>
          </a:xfrm>
        </p:grpSpPr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E52EAA0-33E7-D767-202A-A1E842E48170}"/>
                </a:ext>
              </a:extLst>
            </p:cNvPr>
            <p:cNvSpPr/>
            <p:nvPr/>
          </p:nvSpPr>
          <p:spPr>
            <a:xfrm>
              <a:off x="8086230" y="-7522351"/>
              <a:ext cx="1238250" cy="2184400"/>
            </a:xfrm>
            <a:custGeom>
              <a:avLst/>
              <a:gdLst>
                <a:gd name="connsiteX0" fmla="*/ 622300 w 1238250"/>
                <a:gd name="connsiteY0" fmla="*/ 0 h 2184400"/>
                <a:gd name="connsiteX1" fmla="*/ 806450 w 1238250"/>
                <a:gd name="connsiteY1" fmla="*/ 165100 h 2184400"/>
                <a:gd name="connsiteX2" fmla="*/ 971550 w 1238250"/>
                <a:gd name="connsiteY2" fmla="*/ 88900 h 2184400"/>
                <a:gd name="connsiteX3" fmla="*/ 1143000 w 1238250"/>
                <a:gd name="connsiteY3" fmla="*/ 273050 h 2184400"/>
                <a:gd name="connsiteX4" fmla="*/ 1098550 w 1238250"/>
                <a:gd name="connsiteY4" fmla="*/ 412750 h 2184400"/>
                <a:gd name="connsiteX5" fmla="*/ 1238250 w 1238250"/>
                <a:gd name="connsiteY5" fmla="*/ 641350 h 2184400"/>
                <a:gd name="connsiteX6" fmla="*/ 1009650 w 1238250"/>
                <a:gd name="connsiteY6" fmla="*/ 844550 h 2184400"/>
                <a:gd name="connsiteX7" fmla="*/ 1028700 w 1238250"/>
                <a:gd name="connsiteY7" fmla="*/ 977900 h 2184400"/>
                <a:gd name="connsiteX8" fmla="*/ 774700 w 1238250"/>
                <a:gd name="connsiteY8" fmla="*/ 1193800 h 2184400"/>
                <a:gd name="connsiteX9" fmla="*/ 622300 w 1238250"/>
                <a:gd name="connsiteY9" fmla="*/ 1117600 h 2184400"/>
                <a:gd name="connsiteX10" fmla="*/ 615950 w 1238250"/>
                <a:gd name="connsiteY10" fmla="*/ 1231900 h 2184400"/>
                <a:gd name="connsiteX11" fmla="*/ 673100 w 1238250"/>
                <a:gd name="connsiteY11" fmla="*/ 1600200 h 2184400"/>
                <a:gd name="connsiteX12" fmla="*/ 685800 w 1238250"/>
                <a:gd name="connsiteY12" fmla="*/ 1581150 h 2184400"/>
                <a:gd name="connsiteX13" fmla="*/ 1136650 w 1238250"/>
                <a:gd name="connsiteY13" fmla="*/ 1238250 h 2184400"/>
                <a:gd name="connsiteX14" fmla="*/ 1219200 w 1238250"/>
                <a:gd name="connsiteY14" fmla="*/ 1327150 h 2184400"/>
                <a:gd name="connsiteX15" fmla="*/ 1187450 w 1238250"/>
                <a:gd name="connsiteY15" fmla="*/ 1428750 h 2184400"/>
                <a:gd name="connsiteX16" fmla="*/ 984250 w 1238250"/>
                <a:gd name="connsiteY16" fmla="*/ 1625600 h 2184400"/>
                <a:gd name="connsiteX17" fmla="*/ 831850 w 1238250"/>
                <a:gd name="connsiteY17" fmla="*/ 1670050 h 2184400"/>
                <a:gd name="connsiteX18" fmla="*/ 723900 w 1238250"/>
                <a:gd name="connsiteY18" fmla="*/ 1682750 h 2184400"/>
                <a:gd name="connsiteX19" fmla="*/ 704850 w 1238250"/>
                <a:gd name="connsiteY19" fmla="*/ 1689100 h 2184400"/>
                <a:gd name="connsiteX20" fmla="*/ 730250 w 1238250"/>
                <a:gd name="connsiteY20" fmla="*/ 1758950 h 2184400"/>
                <a:gd name="connsiteX21" fmla="*/ 1035050 w 1238250"/>
                <a:gd name="connsiteY21" fmla="*/ 2120900 h 2184400"/>
                <a:gd name="connsiteX22" fmla="*/ 1060450 w 1238250"/>
                <a:gd name="connsiteY22" fmla="*/ 2159000 h 2184400"/>
                <a:gd name="connsiteX23" fmla="*/ 1035050 w 1238250"/>
                <a:gd name="connsiteY23" fmla="*/ 2184400 h 2184400"/>
                <a:gd name="connsiteX24" fmla="*/ 952500 w 1238250"/>
                <a:gd name="connsiteY24" fmla="*/ 2133600 h 2184400"/>
                <a:gd name="connsiteX25" fmla="*/ 647700 w 1238250"/>
                <a:gd name="connsiteY25" fmla="*/ 1714500 h 2184400"/>
                <a:gd name="connsiteX26" fmla="*/ 317500 w 1238250"/>
                <a:gd name="connsiteY26" fmla="*/ 1854200 h 2184400"/>
                <a:gd name="connsiteX27" fmla="*/ 25400 w 1238250"/>
                <a:gd name="connsiteY27" fmla="*/ 1708150 h 2184400"/>
                <a:gd name="connsiteX28" fmla="*/ 361950 w 1238250"/>
                <a:gd name="connsiteY28" fmla="*/ 1562100 h 2184400"/>
                <a:gd name="connsiteX29" fmla="*/ 603250 w 1238250"/>
                <a:gd name="connsiteY29" fmla="*/ 1600200 h 2184400"/>
                <a:gd name="connsiteX30" fmla="*/ 609600 w 1238250"/>
                <a:gd name="connsiteY30" fmla="*/ 1587500 h 2184400"/>
                <a:gd name="connsiteX31" fmla="*/ 577850 w 1238250"/>
                <a:gd name="connsiteY31" fmla="*/ 1447800 h 2184400"/>
                <a:gd name="connsiteX32" fmla="*/ 565150 w 1238250"/>
                <a:gd name="connsiteY32" fmla="*/ 1231900 h 2184400"/>
                <a:gd name="connsiteX33" fmla="*/ 571500 w 1238250"/>
                <a:gd name="connsiteY33" fmla="*/ 1155700 h 2184400"/>
                <a:gd name="connsiteX34" fmla="*/ 558800 w 1238250"/>
                <a:gd name="connsiteY34" fmla="*/ 1149350 h 2184400"/>
                <a:gd name="connsiteX35" fmla="*/ 501650 w 1238250"/>
                <a:gd name="connsiteY35" fmla="*/ 1168400 h 2184400"/>
                <a:gd name="connsiteX36" fmla="*/ 381000 w 1238250"/>
                <a:gd name="connsiteY36" fmla="*/ 1187450 h 2184400"/>
                <a:gd name="connsiteX37" fmla="*/ 184150 w 1238250"/>
                <a:gd name="connsiteY37" fmla="*/ 996950 h 2184400"/>
                <a:gd name="connsiteX38" fmla="*/ 203200 w 1238250"/>
                <a:gd name="connsiteY38" fmla="*/ 933450 h 2184400"/>
                <a:gd name="connsiteX39" fmla="*/ 0 w 1238250"/>
                <a:gd name="connsiteY39" fmla="*/ 666750 h 2184400"/>
                <a:gd name="connsiteX40" fmla="*/ 139700 w 1238250"/>
                <a:gd name="connsiteY40" fmla="*/ 457200 h 2184400"/>
                <a:gd name="connsiteX41" fmla="*/ 107950 w 1238250"/>
                <a:gd name="connsiteY41" fmla="*/ 336550 h 2184400"/>
                <a:gd name="connsiteX42" fmla="*/ 323850 w 1238250"/>
                <a:gd name="connsiteY42" fmla="*/ 95250 h 2184400"/>
                <a:gd name="connsiteX43" fmla="*/ 419100 w 1238250"/>
                <a:gd name="connsiteY43" fmla="*/ 133350 h 2184400"/>
                <a:gd name="connsiteX44" fmla="*/ 622300 w 1238250"/>
                <a:gd name="connsiteY44" fmla="*/ 0 h 2184400"/>
                <a:gd name="connsiteX45" fmla="*/ 622300 w 1238250"/>
                <a:gd name="connsiteY45" fmla="*/ 63500 h 2184400"/>
                <a:gd name="connsiteX46" fmla="*/ 463550 w 1238250"/>
                <a:gd name="connsiteY46" fmla="*/ 222250 h 2184400"/>
                <a:gd name="connsiteX47" fmla="*/ 438150 w 1238250"/>
                <a:gd name="connsiteY47" fmla="*/ 234950 h 2184400"/>
                <a:gd name="connsiteX48" fmla="*/ 323850 w 1238250"/>
                <a:gd name="connsiteY48" fmla="*/ 158750 h 2184400"/>
                <a:gd name="connsiteX49" fmla="*/ 171450 w 1238250"/>
                <a:gd name="connsiteY49" fmla="*/ 330200 h 2184400"/>
                <a:gd name="connsiteX50" fmla="*/ 209550 w 1238250"/>
                <a:gd name="connsiteY50" fmla="*/ 476250 h 2184400"/>
                <a:gd name="connsiteX51" fmla="*/ 57150 w 1238250"/>
                <a:gd name="connsiteY51" fmla="*/ 666750 h 2184400"/>
                <a:gd name="connsiteX52" fmla="*/ 165100 w 1238250"/>
                <a:gd name="connsiteY52" fmla="*/ 838200 h 2184400"/>
                <a:gd name="connsiteX53" fmla="*/ 247650 w 1238250"/>
                <a:gd name="connsiteY53" fmla="*/ 863600 h 2184400"/>
                <a:gd name="connsiteX54" fmla="*/ 273050 w 1238250"/>
                <a:gd name="connsiteY54" fmla="*/ 908050 h 2184400"/>
                <a:gd name="connsiteX55" fmla="*/ 247650 w 1238250"/>
                <a:gd name="connsiteY55" fmla="*/ 990600 h 2184400"/>
                <a:gd name="connsiteX56" fmla="*/ 374650 w 1238250"/>
                <a:gd name="connsiteY56" fmla="*/ 1130300 h 2184400"/>
                <a:gd name="connsiteX57" fmla="*/ 520700 w 1238250"/>
                <a:gd name="connsiteY57" fmla="*/ 1092200 h 2184400"/>
                <a:gd name="connsiteX58" fmla="*/ 615950 w 1238250"/>
                <a:gd name="connsiteY58" fmla="*/ 1035050 h 2184400"/>
                <a:gd name="connsiteX59" fmla="*/ 781050 w 1238250"/>
                <a:gd name="connsiteY59" fmla="*/ 1130300 h 2184400"/>
                <a:gd name="connsiteX60" fmla="*/ 965200 w 1238250"/>
                <a:gd name="connsiteY60" fmla="*/ 977900 h 2184400"/>
                <a:gd name="connsiteX61" fmla="*/ 946150 w 1238250"/>
                <a:gd name="connsiteY61" fmla="*/ 831850 h 2184400"/>
                <a:gd name="connsiteX62" fmla="*/ 1174750 w 1238250"/>
                <a:gd name="connsiteY62" fmla="*/ 641350 h 2184400"/>
                <a:gd name="connsiteX63" fmla="*/ 1009650 w 1238250"/>
                <a:gd name="connsiteY63" fmla="*/ 425450 h 2184400"/>
                <a:gd name="connsiteX64" fmla="*/ 1079500 w 1238250"/>
                <a:gd name="connsiteY64" fmla="*/ 273050 h 2184400"/>
                <a:gd name="connsiteX65" fmla="*/ 965200 w 1238250"/>
                <a:gd name="connsiteY65" fmla="*/ 146050 h 2184400"/>
                <a:gd name="connsiteX66" fmla="*/ 781050 w 1238250"/>
                <a:gd name="connsiteY66" fmla="*/ 260350 h 2184400"/>
                <a:gd name="connsiteX67" fmla="*/ 749300 w 1238250"/>
                <a:gd name="connsiteY67" fmla="*/ 241300 h 2184400"/>
                <a:gd name="connsiteX68" fmla="*/ 622300 w 1238250"/>
                <a:gd name="connsiteY68" fmla="*/ 63500 h 2184400"/>
                <a:gd name="connsiteX69" fmla="*/ 438944 w 1238250"/>
                <a:gd name="connsiteY69" fmla="*/ 1625302 h 2184400"/>
                <a:gd name="connsiteX70" fmla="*/ 381000 w 1238250"/>
                <a:gd name="connsiteY70" fmla="*/ 1625600 h 2184400"/>
                <a:gd name="connsiteX71" fmla="*/ 95250 w 1238250"/>
                <a:gd name="connsiteY71" fmla="*/ 1714500 h 2184400"/>
                <a:gd name="connsiteX72" fmla="*/ 317500 w 1238250"/>
                <a:gd name="connsiteY72" fmla="*/ 1790700 h 2184400"/>
                <a:gd name="connsiteX73" fmla="*/ 603250 w 1238250"/>
                <a:gd name="connsiteY73" fmla="*/ 1663700 h 2184400"/>
                <a:gd name="connsiteX74" fmla="*/ 438944 w 1238250"/>
                <a:gd name="connsiteY74" fmla="*/ 1625302 h 2184400"/>
                <a:gd name="connsiteX75" fmla="*/ 1117600 w 1238250"/>
                <a:gd name="connsiteY75" fmla="*/ 1301750 h 2184400"/>
                <a:gd name="connsiteX76" fmla="*/ 736600 w 1238250"/>
                <a:gd name="connsiteY76" fmla="*/ 1619250 h 2184400"/>
                <a:gd name="connsiteX77" fmla="*/ 793750 w 1238250"/>
                <a:gd name="connsiteY77" fmla="*/ 1619250 h 2184400"/>
                <a:gd name="connsiteX78" fmla="*/ 984250 w 1238250"/>
                <a:gd name="connsiteY78" fmla="*/ 1555750 h 2184400"/>
                <a:gd name="connsiteX79" fmla="*/ 1130300 w 1238250"/>
                <a:gd name="connsiteY79" fmla="*/ 1403350 h 2184400"/>
                <a:gd name="connsiteX80" fmla="*/ 1155700 w 1238250"/>
                <a:gd name="connsiteY80" fmla="*/ 1327150 h 2184400"/>
                <a:gd name="connsiteX81" fmla="*/ 1149350 w 1238250"/>
                <a:gd name="connsiteY81" fmla="*/ 1301750 h 2184400"/>
                <a:gd name="connsiteX82" fmla="*/ 1117600 w 1238250"/>
                <a:gd name="connsiteY82" fmla="*/ 1301750 h 218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238250" h="2184400">
                  <a:moveTo>
                    <a:pt x="622300" y="0"/>
                  </a:moveTo>
                  <a:cubicBezTo>
                    <a:pt x="698500" y="0"/>
                    <a:pt x="768350" y="44450"/>
                    <a:pt x="806450" y="165100"/>
                  </a:cubicBezTo>
                  <a:cubicBezTo>
                    <a:pt x="869950" y="107950"/>
                    <a:pt x="908050" y="88900"/>
                    <a:pt x="971550" y="88900"/>
                  </a:cubicBezTo>
                  <a:cubicBezTo>
                    <a:pt x="1092200" y="88900"/>
                    <a:pt x="1143000" y="190500"/>
                    <a:pt x="1143000" y="273050"/>
                  </a:cubicBezTo>
                  <a:cubicBezTo>
                    <a:pt x="1143000" y="323850"/>
                    <a:pt x="1111250" y="361950"/>
                    <a:pt x="1098550" y="412750"/>
                  </a:cubicBezTo>
                  <a:cubicBezTo>
                    <a:pt x="1200150" y="457200"/>
                    <a:pt x="1238250" y="565150"/>
                    <a:pt x="1238250" y="641350"/>
                  </a:cubicBezTo>
                  <a:cubicBezTo>
                    <a:pt x="1238250" y="844550"/>
                    <a:pt x="1009650" y="800100"/>
                    <a:pt x="1009650" y="844550"/>
                  </a:cubicBezTo>
                  <a:cubicBezTo>
                    <a:pt x="1009650" y="863600"/>
                    <a:pt x="1028700" y="965200"/>
                    <a:pt x="1028700" y="977900"/>
                  </a:cubicBezTo>
                  <a:cubicBezTo>
                    <a:pt x="1028700" y="1123950"/>
                    <a:pt x="857250" y="1193800"/>
                    <a:pt x="774700" y="1193800"/>
                  </a:cubicBezTo>
                  <a:cubicBezTo>
                    <a:pt x="717550" y="1193800"/>
                    <a:pt x="704850" y="1155700"/>
                    <a:pt x="622300" y="1117600"/>
                  </a:cubicBezTo>
                  <a:cubicBezTo>
                    <a:pt x="622300" y="1155700"/>
                    <a:pt x="615950" y="1219200"/>
                    <a:pt x="615950" y="1231900"/>
                  </a:cubicBezTo>
                  <a:cubicBezTo>
                    <a:pt x="615950" y="1358900"/>
                    <a:pt x="635000" y="1473200"/>
                    <a:pt x="673100" y="1600200"/>
                  </a:cubicBezTo>
                  <a:cubicBezTo>
                    <a:pt x="679450" y="1600200"/>
                    <a:pt x="685800" y="1587500"/>
                    <a:pt x="685800" y="1581150"/>
                  </a:cubicBezTo>
                  <a:cubicBezTo>
                    <a:pt x="736600" y="1428750"/>
                    <a:pt x="1009650" y="1238250"/>
                    <a:pt x="1136650" y="1238250"/>
                  </a:cubicBezTo>
                  <a:cubicBezTo>
                    <a:pt x="1193800" y="1238250"/>
                    <a:pt x="1219200" y="1289050"/>
                    <a:pt x="1219200" y="1327150"/>
                  </a:cubicBezTo>
                  <a:cubicBezTo>
                    <a:pt x="1219200" y="1339850"/>
                    <a:pt x="1200150" y="1397000"/>
                    <a:pt x="1187450" y="1428750"/>
                  </a:cubicBezTo>
                  <a:cubicBezTo>
                    <a:pt x="1162050" y="1485900"/>
                    <a:pt x="1041400" y="1612900"/>
                    <a:pt x="984250" y="1625600"/>
                  </a:cubicBezTo>
                  <a:cubicBezTo>
                    <a:pt x="933450" y="1638300"/>
                    <a:pt x="876300" y="1657350"/>
                    <a:pt x="831850" y="1670050"/>
                  </a:cubicBezTo>
                  <a:cubicBezTo>
                    <a:pt x="800100" y="1676400"/>
                    <a:pt x="762000" y="1682750"/>
                    <a:pt x="723900" y="1682750"/>
                  </a:cubicBezTo>
                  <a:cubicBezTo>
                    <a:pt x="717550" y="1682750"/>
                    <a:pt x="704850" y="1676400"/>
                    <a:pt x="704850" y="1689100"/>
                  </a:cubicBezTo>
                  <a:cubicBezTo>
                    <a:pt x="704850" y="1708150"/>
                    <a:pt x="723900" y="1739900"/>
                    <a:pt x="730250" y="1758950"/>
                  </a:cubicBezTo>
                  <a:cubicBezTo>
                    <a:pt x="781050" y="1866900"/>
                    <a:pt x="882650" y="2038350"/>
                    <a:pt x="1035050" y="2120900"/>
                  </a:cubicBezTo>
                  <a:cubicBezTo>
                    <a:pt x="1047750" y="2127250"/>
                    <a:pt x="1060450" y="2139950"/>
                    <a:pt x="1060450" y="2159000"/>
                  </a:cubicBezTo>
                  <a:cubicBezTo>
                    <a:pt x="1060450" y="2171700"/>
                    <a:pt x="1047750" y="2184400"/>
                    <a:pt x="1035050" y="2184400"/>
                  </a:cubicBezTo>
                  <a:cubicBezTo>
                    <a:pt x="1016000" y="2184400"/>
                    <a:pt x="971550" y="2146300"/>
                    <a:pt x="952500" y="2133600"/>
                  </a:cubicBezTo>
                  <a:cubicBezTo>
                    <a:pt x="781050" y="2019300"/>
                    <a:pt x="711200" y="1854200"/>
                    <a:pt x="647700" y="1714500"/>
                  </a:cubicBezTo>
                  <a:cubicBezTo>
                    <a:pt x="552450" y="1809750"/>
                    <a:pt x="425450" y="1854200"/>
                    <a:pt x="317500" y="1854200"/>
                  </a:cubicBezTo>
                  <a:cubicBezTo>
                    <a:pt x="279400" y="1854200"/>
                    <a:pt x="25400" y="1803400"/>
                    <a:pt x="25400" y="1708150"/>
                  </a:cubicBezTo>
                  <a:cubicBezTo>
                    <a:pt x="25400" y="1587500"/>
                    <a:pt x="349250" y="1562100"/>
                    <a:pt x="361950" y="1562100"/>
                  </a:cubicBezTo>
                  <a:cubicBezTo>
                    <a:pt x="425450" y="1562100"/>
                    <a:pt x="552450" y="1581150"/>
                    <a:pt x="603250" y="1600200"/>
                  </a:cubicBezTo>
                  <a:cubicBezTo>
                    <a:pt x="603250" y="1600200"/>
                    <a:pt x="609600" y="1600200"/>
                    <a:pt x="609600" y="1587500"/>
                  </a:cubicBezTo>
                  <a:cubicBezTo>
                    <a:pt x="609600" y="1568450"/>
                    <a:pt x="584200" y="1492250"/>
                    <a:pt x="577850" y="1447800"/>
                  </a:cubicBezTo>
                  <a:cubicBezTo>
                    <a:pt x="565150" y="1377950"/>
                    <a:pt x="565150" y="1301750"/>
                    <a:pt x="565150" y="1231900"/>
                  </a:cubicBezTo>
                  <a:cubicBezTo>
                    <a:pt x="565150" y="1206500"/>
                    <a:pt x="571500" y="1181100"/>
                    <a:pt x="571500" y="1155700"/>
                  </a:cubicBezTo>
                  <a:cubicBezTo>
                    <a:pt x="571500" y="1155700"/>
                    <a:pt x="571500" y="1149350"/>
                    <a:pt x="558800" y="1149350"/>
                  </a:cubicBezTo>
                  <a:cubicBezTo>
                    <a:pt x="539750" y="1149350"/>
                    <a:pt x="514350" y="1168400"/>
                    <a:pt x="501650" y="1168400"/>
                  </a:cubicBezTo>
                  <a:cubicBezTo>
                    <a:pt x="463550" y="1174750"/>
                    <a:pt x="393700" y="1187450"/>
                    <a:pt x="381000" y="1187450"/>
                  </a:cubicBezTo>
                  <a:cubicBezTo>
                    <a:pt x="266700" y="1187450"/>
                    <a:pt x="184150" y="1111250"/>
                    <a:pt x="184150" y="996950"/>
                  </a:cubicBezTo>
                  <a:cubicBezTo>
                    <a:pt x="184150" y="977900"/>
                    <a:pt x="190500" y="952500"/>
                    <a:pt x="203200" y="933450"/>
                  </a:cubicBezTo>
                  <a:cubicBezTo>
                    <a:pt x="38100" y="850900"/>
                    <a:pt x="0" y="787400"/>
                    <a:pt x="0" y="666750"/>
                  </a:cubicBezTo>
                  <a:cubicBezTo>
                    <a:pt x="0" y="488950"/>
                    <a:pt x="139700" y="501650"/>
                    <a:pt x="139700" y="457200"/>
                  </a:cubicBezTo>
                  <a:cubicBezTo>
                    <a:pt x="139700" y="444500"/>
                    <a:pt x="107950" y="349250"/>
                    <a:pt x="107950" y="336550"/>
                  </a:cubicBezTo>
                  <a:cubicBezTo>
                    <a:pt x="107950" y="234950"/>
                    <a:pt x="203200" y="95250"/>
                    <a:pt x="323850" y="95250"/>
                  </a:cubicBezTo>
                  <a:cubicBezTo>
                    <a:pt x="361950" y="95250"/>
                    <a:pt x="368300" y="95250"/>
                    <a:pt x="419100" y="133350"/>
                  </a:cubicBezTo>
                  <a:cubicBezTo>
                    <a:pt x="495300" y="38100"/>
                    <a:pt x="539750" y="0"/>
                    <a:pt x="622300" y="0"/>
                  </a:cubicBezTo>
                  <a:close/>
                  <a:moveTo>
                    <a:pt x="622300" y="63500"/>
                  </a:moveTo>
                  <a:cubicBezTo>
                    <a:pt x="552450" y="63500"/>
                    <a:pt x="469900" y="139700"/>
                    <a:pt x="463550" y="222250"/>
                  </a:cubicBezTo>
                  <a:cubicBezTo>
                    <a:pt x="463550" y="228600"/>
                    <a:pt x="457200" y="234950"/>
                    <a:pt x="438150" y="234950"/>
                  </a:cubicBezTo>
                  <a:cubicBezTo>
                    <a:pt x="393700" y="234950"/>
                    <a:pt x="387350" y="158750"/>
                    <a:pt x="323850" y="158750"/>
                  </a:cubicBezTo>
                  <a:cubicBezTo>
                    <a:pt x="234950" y="158750"/>
                    <a:pt x="171450" y="266700"/>
                    <a:pt x="171450" y="330200"/>
                  </a:cubicBezTo>
                  <a:cubicBezTo>
                    <a:pt x="171450" y="349250"/>
                    <a:pt x="209550" y="457200"/>
                    <a:pt x="209550" y="476250"/>
                  </a:cubicBezTo>
                  <a:cubicBezTo>
                    <a:pt x="209550" y="539750"/>
                    <a:pt x="57150" y="546100"/>
                    <a:pt x="57150" y="666750"/>
                  </a:cubicBezTo>
                  <a:cubicBezTo>
                    <a:pt x="57150" y="723900"/>
                    <a:pt x="95250" y="806450"/>
                    <a:pt x="165100" y="838200"/>
                  </a:cubicBezTo>
                  <a:cubicBezTo>
                    <a:pt x="190500" y="850900"/>
                    <a:pt x="222250" y="857250"/>
                    <a:pt x="247650" y="863600"/>
                  </a:cubicBezTo>
                  <a:cubicBezTo>
                    <a:pt x="273050" y="869950"/>
                    <a:pt x="273050" y="901700"/>
                    <a:pt x="273050" y="908050"/>
                  </a:cubicBezTo>
                  <a:cubicBezTo>
                    <a:pt x="273050" y="920750"/>
                    <a:pt x="247650" y="977900"/>
                    <a:pt x="247650" y="990600"/>
                  </a:cubicBezTo>
                  <a:cubicBezTo>
                    <a:pt x="247650" y="1054100"/>
                    <a:pt x="292100" y="1130300"/>
                    <a:pt x="374650" y="1130300"/>
                  </a:cubicBezTo>
                  <a:cubicBezTo>
                    <a:pt x="387350" y="1130300"/>
                    <a:pt x="476250" y="1111250"/>
                    <a:pt x="520700" y="1092200"/>
                  </a:cubicBezTo>
                  <a:cubicBezTo>
                    <a:pt x="552450" y="1079500"/>
                    <a:pt x="596900" y="1035050"/>
                    <a:pt x="615950" y="1035050"/>
                  </a:cubicBezTo>
                  <a:cubicBezTo>
                    <a:pt x="666750" y="1035050"/>
                    <a:pt x="704850" y="1130300"/>
                    <a:pt x="781050" y="1130300"/>
                  </a:cubicBezTo>
                  <a:cubicBezTo>
                    <a:pt x="838200" y="1130300"/>
                    <a:pt x="965200" y="1079500"/>
                    <a:pt x="965200" y="977900"/>
                  </a:cubicBezTo>
                  <a:cubicBezTo>
                    <a:pt x="965200" y="958850"/>
                    <a:pt x="946150" y="850900"/>
                    <a:pt x="946150" y="831850"/>
                  </a:cubicBezTo>
                  <a:cubicBezTo>
                    <a:pt x="946150" y="717550"/>
                    <a:pt x="1174750" y="800100"/>
                    <a:pt x="1174750" y="641350"/>
                  </a:cubicBezTo>
                  <a:cubicBezTo>
                    <a:pt x="1174750" y="444500"/>
                    <a:pt x="1009650" y="488950"/>
                    <a:pt x="1009650" y="425450"/>
                  </a:cubicBezTo>
                  <a:cubicBezTo>
                    <a:pt x="1009650" y="381000"/>
                    <a:pt x="1079500" y="361950"/>
                    <a:pt x="1079500" y="273050"/>
                  </a:cubicBezTo>
                  <a:cubicBezTo>
                    <a:pt x="1079500" y="222250"/>
                    <a:pt x="1047750" y="146050"/>
                    <a:pt x="965200" y="146050"/>
                  </a:cubicBezTo>
                  <a:cubicBezTo>
                    <a:pt x="844550" y="146050"/>
                    <a:pt x="857250" y="260350"/>
                    <a:pt x="781050" y="260350"/>
                  </a:cubicBezTo>
                  <a:cubicBezTo>
                    <a:pt x="768350" y="260350"/>
                    <a:pt x="762000" y="254000"/>
                    <a:pt x="749300" y="241300"/>
                  </a:cubicBezTo>
                  <a:cubicBezTo>
                    <a:pt x="730250" y="146050"/>
                    <a:pt x="711200" y="63500"/>
                    <a:pt x="622300" y="63500"/>
                  </a:cubicBezTo>
                  <a:close/>
                  <a:moveTo>
                    <a:pt x="438944" y="1625302"/>
                  </a:moveTo>
                  <a:cubicBezTo>
                    <a:pt x="421878" y="1625203"/>
                    <a:pt x="403225" y="1625600"/>
                    <a:pt x="381000" y="1625600"/>
                  </a:cubicBezTo>
                  <a:cubicBezTo>
                    <a:pt x="279400" y="1625600"/>
                    <a:pt x="190500" y="1625600"/>
                    <a:pt x="95250" y="1714500"/>
                  </a:cubicBezTo>
                  <a:cubicBezTo>
                    <a:pt x="184150" y="1771650"/>
                    <a:pt x="241300" y="1790700"/>
                    <a:pt x="317500" y="1790700"/>
                  </a:cubicBezTo>
                  <a:cubicBezTo>
                    <a:pt x="406400" y="1790700"/>
                    <a:pt x="533400" y="1752600"/>
                    <a:pt x="603250" y="1663700"/>
                  </a:cubicBezTo>
                  <a:cubicBezTo>
                    <a:pt x="527050" y="1630363"/>
                    <a:pt x="490141" y="1625600"/>
                    <a:pt x="438944" y="1625302"/>
                  </a:cubicBezTo>
                  <a:close/>
                  <a:moveTo>
                    <a:pt x="1117600" y="1301750"/>
                  </a:moveTo>
                  <a:cubicBezTo>
                    <a:pt x="984250" y="1339850"/>
                    <a:pt x="774700" y="1466850"/>
                    <a:pt x="736600" y="1619250"/>
                  </a:cubicBezTo>
                  <a:lnTo>
                    <a:pt x="793750" y="1619250"/>
                  </a:lnTo>
                  <a:cubicBezTo>
                    <a:pt x="812800" y="1619250"/>
                    <a:pt x="927100" y="1581150"/>
                    <a:pt x="984250" y="1555750"/>
                  </a:cubicBezTo>
                  <a:cubicBezTo>
                    <a:pt x="1035050" y="1530350"/>
                    <a:pt x="1111250" y="1454150"/>
                    <a:pt x="1130300" y="1403350"/>
                  </a:cubicBezTo>
                  <a:cubicBezTo>
                    <a:pt x="1143000" y="1377950"/>
                    <a:pt x="1155700" y="1346200"/>
                    <a:pt x="1155700" y="1327150"/>
                  </a:cubicBezTo>
                  <a:cubicBezTo>
                    <a:pt x="1155700" y="1314450"/>
                    <a:pt x="1149350" y="1308100"/>
                    <a:pt x="1149350" y="1301750"/>
                  </a:cubicBezTo>
                  <a:lnTo>
                    <a:pt x="1117600" y="130175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AA87433-3F61-EB8D-921B-CB76D61107D6}"/>
                </a:ext>
              </a:extLst>
            </p:cNvPr>
            <p:cNvSpPr/>
            <p:nvPr/>
          </p:nvSpPr>
          <p:spPr>
            <a:xfrm>
              <a:off x="8467230" y="-7161987"/>
              <a:ext cx="457200" cy="452437"/>
            </a:xfrm>
            <a:custGeom>
              <a:avLst/>
              <a:gdLst>
                <a:gd name="connsiteX0" fmla="*/ 276225 w 457200"/>
                <a:gd name="connsiteY0" fmla="*/ 0 h 452437"/>
                <a:gd name="connsiteX1" fmla="*/ 311150 w 457200"/>
                <a:gd name="connsiteY1" fmla="*/ 7937 h 452437"/>
                <a:gd name="connsiteX2" fmla="*/ 330200 w 457200"/>
                <a:gd name="connsiteY2" fmla="*/ 33337 h 452437"/>
                <a:gd name="connsiteX3" fmla="*/ 457200 w 457200"/>
                <a:gd name="connsiteY3" fmla="*/ 217487 h 452437"/>
                <a:gd name="connsiteX4" fmla="*/ 228600 w 457200"/>
                <a:gd name="connsiteY4" fmla="*/ 452437 h 452437"/>
                <a:gd name="connsiteX5" fmla="*/ 0 w 457200"/>
                <a:gd name="connsiteY5" fmla="*/ 223837 h 452437"/>
                <a:gd name="connsiteX6" fmla="*/ 241300 w 457200"/>
                <a:gd name="connsiteY6" fmla="*/ 1587 h 452437"/>
                <a:gd name="connsiteX7" fmla="*/ 276225 w 457200"/>
                <a:gd name="connsiteY7" fmla="*/ 0 h 452437"/>
                <a:gd name="connsiteX8" fmla="*/ 241300 w 457200"/>
                <a:gd name="connsiteY8" fmla="*/ 52387 h 452437"/>
                <a:gd name="connsiteX9" fmla="*/ 57150 w 457200"/>
                <a:gd name="connsiteY9" fmla="*/ 217487 h 452437"/>
                <a:gd name="connsiteX10" fmla="*/ 228600 w 457200"/>
                <a:gd name="connsiteY10" fmla="*/ 388937 h 452437"/>
                <a:gd name="connsiteX11" fmla="*/ 393700 w 457200"/>
                <a:gd name="connsiteY11" fmla="*/ 217487 h 452437"/>
                <a:gd name="connsiteX12" fmla="*/ 381000 w 457200"/>
                <a:gd name="connsiteY12" fmla="*/ 166687 h 452437"/>
                <a:gd name="connsiteX13" fmla="*/ 311150 w 457200"/>
                <a:gd name="connsiteY13" fmla="*/ 90487 h 452437"/>
                <a:gd name="connsiteX14" fmla="*/ 292100 w 457200"/>
                <a:gd name="connsiteY14" fmla="*/ 58737 h 452437"/>
                <a:gd name="connsiteX15" fmla="*/ 241300 w 457200"/>
                <a:gd name="connsiteY15" fmla="*/ 52387 h 45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7200" h="452437">
                  <a:moveTo>
                    <a:pt x="276225" y="0"/>
                  </a:moveTo>
                  <a:cubicBezTo>
                    <a:pt x="288925" y="0"/>
                    <a:pt x="301625" y="1587"/>
                    <a:pt x="311150" y="7937"/>
                  </a:cubicBezTo>
                  <a:cubicBezTo>
                    <a:pt x="317500" y="7937"/>
                    <a:pt x="323850" y="26987"/>
                    <a:pt x="330200" y="33337"/>
                  </a:cubicBezTo>
                  <a:cubicBezTo>
                    <a:pt x="425450" y="71437"/>
                    <a:pt x="457200" y="147637"/>
                    <a:pt x="457200" y="217487"/>
                  </a:cubicBezTo>
                  <a:cubicBezTo>
                    <a:pt x="457200" y="344487"/>
                    <a:pt x="342900" y="452437"/>
                    <a:pt x="228600" y="452437"/>
                  </a:cubicBezTo>
                  <a:cubicBezTo>
                    <a:pt x="69850" y="452437"/>
                    <a:pt x="0" y="357187"/>
                    <a:pt x="0" y="223837"/>
                  </a:cubicBezTo>
                  <a:cubicBezTo>
                    <a:pt x="0" y="77787"/>
                    <a:pt x="120650" y="1587"/>
                    <a:pt x="241300" y="1587"/>
                  </a:cubicBezTo>
                  <a:cubicBezTo>
                    <a:pt x="250825" y="1587"/>
                    <a:pt x="263525" y="0"/>
                    <a:pt x="276225" y="0"/>
                  </a:cubicBezTo>
                  <a:close/>
                  <a:moveTo>
                    <a:pt x="241300" y="52387"/>
                  </a:moveTo>
                  <a:cubicBezTo>
                    <a:pt x="158750" y="52387"/>
                    <a:pt x="57150" y="115887"/>
                    <a:pt x="57150" y="217487"/>
                  </a:cubicBezTo>
                  <a:cubicBezTo>
                    <a:pt x="57150" y="325437"/>
                    <a:pt x="114300" y="388937"/>
                    <a:pt x="228600" y="388937"/>
                  </a:cubicBezTo>
                  <a:cubicBezTo>
                    <a:pt x="311150" y="388937"/>
                    <a:pt x="393700" y="306387"/>
                    <a:pt x="393700" y="217487"/>
                  </a:cubicBezTo>
                  <a:cubicBezTo>
                    <a:pt x="393700" y="198437"/>
                    <a:pt x="387350" y="173037"/>
                    <a:pt x="381000" y="166687"/>
                  </a:cubicBezTo>
                  <a:cubicBezTo>
                    <a:pt x="368300" y="134937"/>
                    <a:pt x="323850" y="103187"/>
                    <a:pt x="311150" y="90487"/>
                  </a:cubicBezTo>
                  <a:cubicBezTo>
                    <a:pt x="298450" y="77787"/>
                    <a:pt x="298450" y="65087"/>
                    <a:pt x="292100" y="58737"/>
                  </a:cubicBezTo>
                  <a:cubicBezTo>
                    <a:pt x="279400" y="58737"/>
                    <a:pt x="260350" y="52387"/>
                    <a:pt x="241300" y="52387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472F704-4310-DD13-8B09-4398F924FE52}"/>
                </a:ext>
              </a:extLst>
            </p:cNvPr>
            <p:cNvSpPr/>
            <p:nvPr/>
          </p:nvSpPr>
          <p:spPr>
            <a:xfrm>
              <a:off x="8143380" y="-7458851"/>
              <a:ext cx="1117600" cy="1066800"/>
            </a:xfrm>
            <a:custGeom>
              <a:avLst/>
              <a:gdLst>
                <a:gd name="connsiteX0" fmla="*/ 565150 w 1117600"/>
                <a:gd name="connsiteY0" fmla="*/ 0 h 1066800"/>
                <a:gd name="connsiteX1" fmla="*/ 692150 w 1117600"/>
                <a:gd name="connsiteY1" fmla="*/ 177800 h 1066800"/>
                <a:gd name="connsiteX2" fmla="*/ 723900 w 1117600"/>
                <a:gd name="connsiteY2" fmla="*/ 196850 h 1066800"/>
                <a:gd name="connsiteX3" fmla="*/ 908050 w 1117600"/>
                <a:gd name="connsiteY3" fmla="*/ 82550 h 1066800"/>
                <a:gd name="connsiteX4" fmla="*/ 1022350 w 1117600"/>
                <a:gd name="connsiteY4" fmla="*/ 209550 h 1066800"/>
                <a:gd name="connsiteX5" fmla="*/ 952500 w 1117600"/>
                <a:gd name="connsiteY5" fmla="*/ 361950 h 1066800"/>
                <a:gd name="connsiteX6" fmla="*/ 1117600 w 1117600"/>
                <a:gd name="connsiteY6" fmla="*/ 577850 h 1066800"/>
                <a:gd name="connsiteX7" fmla="*/ 889000 w 1117600"/>
                <a:gd name="connsiteY7" fmla="*/ 768350 h 1066800"/>
                <a:gd name="connsiteX8" fmla="*/ 908050 w 1117600"/>
                <a:gd name="connsiteY8" fmla="*/ 914400 h 1066800"/>
                <a:gd name="connsiteX9" fmla="*/ 723900 w 1117600"/>
                <a:gd name="connsiteY9" fmla="*/ 1066800 h 1066800"/>
                <a:gd name="connsiteX10" fmla="*/ 558800 w 1117600"/>
                <a:gd name="connsiteY10" fmla="*/ 971550 h 1066800"/>
                <a:gd name="connsiteX11" fmla="*/ 463550 w 1117600"/>
                <a:gd name="connsiteY11" fmla="*/ 1028700 h 1066800"/>
                <a:gd name="connsiteX12" fmla="*/ 317500 w 1117600"/>
                <a:gd name="connsiteY12" fmla="*/ 1066800 h 1066800"/>
                <a:gd name="connsiteX13" fmla="*/ 190500 w 1117600"/>
                <a:gd name="connsiteY13" fmla="*/ 927100 h 1066800"/>
                <a:gd name="connsiteX14" fmla="*/ 215900 w 1117600"/>
                <a:gd name="connsiteY14" fmla="*/ 844550 h 1066800"/>
                <a:gd name="connsiteX15" fmla="*/ 190500 w 1117600"/>
                <a:gd name="connsiteY15" fmla="*/ 800100 h 1066800"/>
                <a:gd name="connsiteX16" fmla="*/ 107950 w 1117600"/>
                <a:gd name="connsiteY16" fmla="*/ 774700 h 1066800"/>
                <a:gd name="connsiteX17" fmla="*/ 0 w 1117600"/>
                <a:gd name="connsiteY17" fmla="*/ 603250 h 1066800"/>
                <a:gd name="connsiteX18" fmla="*/ 152400 w 1117600"/>
                <a:gd name="connsiteY18" fmla="*/ 412750 h 1066800"/>
                <a:gd name="connsiteX19" fmla="*/ 114300 w 1117600"/>
                <a:gd name="connsiteY19" fmla="*/ 266700 h 1066800"/>
                <a:gd name="connsiteX20" fmla="*/ 266700 w 1117600"/>
                <a:gd name="connsiteY20" fmla="*/ 95250 h 1066800"/>
                <a:gd name="connsiteX21" fmla="*/ 381000 w 1117600"/>
                <a:gd name="connsiteY21" fmla="*/ 171450 h 1066800"/>
                <a:gd name="connsiteX22" fmla="*/ 406400 w 1117600"/>
                <a:gd name="connsiteY22" fmla="*/ 158750 h 1066800"/>
                <a:gd name="connsiteX23" fmla="*/ 565150 w 1117600"/>
                <a:gd name="connsiteY23" fmla="*/ 0 h 1066800"/>
                <a:gd name="connsiteX24" fmla="*/ 600075 w 1117600"/>
                <a:gd name="connsiteY24" fmla="*/ 296863 h 1066800"/>
                <a:gd name="connsiteX25" fmla="*/ 565150 w 1117600"/>
                <a:gd name="connsiteY25" fmla="*/ 298450 h 1066800"/>
                <a:gd name="connsiteX26" fmla="*/ 323850 w 1117600"/>
                <a:gd name="connsiteY26" fmla="*/ 520700 h 1066800"/>
                <a:gd name="connsiteX27" fmla="*/ 552450 w 1117600"/>
                <a:gd name="connsiteY27" fmla="*/ 749300 h 1066800"/>
                <a:gd name="connsiteX28" fmla="*/ 781050 w 1117600"/>
                <a:gd name="connsiteY28" fmla="*/ 514350 h 1066800"/>
                <a:gd name="connsiteX29" fmla="*/ 654050 w 1117600"/>
                <a:gd name="connsiteY29" fmla="*/ 330200 h 1066800"/>
                <a:gd name="connsiteX30" fmla="*/ 635000 w 1117600"/>
                <a:gd name="connsiteY30" fmla="*/ 304800 h 1066800"/>
                <a:gd name="connsiteX31" fmla="*/ 600075 w 1117600"/>
                <a:gd name="connsiteY31" fmla="*/ 296863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17600" h="1066800">
                  <a:moveTo>
                    <a:pt x="565150" y="0"/>
                  </a:moveTo>
                  <a:cubicBezTo>
                    <a:pt x="654050" y="0"/>
                    <a:pt x="673100" y="82550"/>
                    <a:pt x="692150" y="177800"/>
                  </a:cubicBezTo>
                  <a:cubicBezTo>
                    <a:pt x="704850" y="190500"/>
                    <a:pt x="711200" y="196850"/>
                    <a:pt x="723900" y="196850"/>
                  </a:cubicBezTo>
                  <a:cubicBezTo>
                    <a:pt x="800100" y="196850"/>
                    <a:pt x="787400" y="82550"/>
                    <a:pt x="908050" y="82550"/>
                  </a:cubicBezTo>
                  <a:cubicBezTo>
                    <a:pt x="990600" y="82550"/>
                    <a:pt x="1022350" y="158750"/>
                    <a:pt x="1022350" y="209550"/>
                  </a:cubicBezTo>
                  <a:cubicBezTo>
                    <a:pt x="1022350" y="298450"/>
                    <a:pt x="952500" y="317500"/>
                    <a:pt x="952500" y="361950"/>
                  </a:cubicBezTo>
                  <a:cubicBezTo>
                    <a:pt x="952500" y="425450"/>
                    <a:pt x="1117600" y="381000"/>
                    <a:pt x="1117600" y="577850"/>
                  </a:cubicBezTo>
                  <a:cubicBezTo>
                    <a:pt x="1117600" y="736600"/>
                    <a:pt x="889000" y="654050"/>
                    <a:pt x="889000" y="768350"/>
                  </a:cubicBezTo>
                  <a:cubicBezTo>
                    <a:pt x="889000" y="787400"/>
                    <a:pt x="908050" y="895350"/>
                    <a:pt x="908050" y="914400"/>
                  </a:cubicBezTo>
                  <a:cubicBezTo>
                    <a:pt x="908050" y="1016000"/>
                    <a:pt x="781050" y="1066800"/>
                    <a:pt x="723900" y="1066800"/>
                  </a:cubicBezTo>
                  <a:cubicBezTo>
                    <a:pt x="647700" y="1066800"/>
                    <a:pt x="609600" y="971550"/>
                    <a:pt x="558800" y="971550"/>
                  </a:cubicBezTo>
                  <a:cubicBezTo>
                    <a:pt x="539750" y="971550"/>
                    <a:pt x="495300" y="1016000"/>
                    <a:pt x="463550" y="1028700"/>
                  </a:cubicBezTo>
                  <a:cubicBezTo>
                    <a:pt x="419100" y="1047750"/>
                    <a:pt x="330200" y="1066800"/>
                    <a:pt x="317500" y="1066800"/>
                  </a:cubicBezTo>
                  <a:cubicBezTo>
                    <a:pt x="234950" y="1066800"/>
                    <a:pt x="190500" y="990600"/>
                    <a:pt x="190500" y="927100"/>
                  </a:cubicBezTo>
                  <a:cubicBezTo>
                    <a:pt x="190500" y="914400"/>
                    <a:pt x="215900" y="857250"/>
                    <a:pt x="215900" y="844550"/>
                  </a:cubicBezTo>
                  <a:cubicBezTo>
                    <a:pt x="215900" y="838200"/>
                    <a:pt x="215900" y="806450"/>
                    <a:pt x="190500" y="800100"/>
                  </a:cubicBezTo>
                  <a:cubicBezTo>
                    <a:pt x="165100" y="793750"/>
                    <a:pt x="133350" y="787400"/>
                    <a:pt x="107950" y="774700"/>
                  </a:cubicBezTo>
                  <a:cubicBezTo>
                    <a:pt x="38100" y="742950"/>
                    <a:pt x="0" y="660400"/>
                    <a:pt x="0" y="603250"/>
                  </a:cubicBezTo>
                  <a:cubicBezTo>
                    <a:pt x="0" y="482600"/>
                    <a:pt x="152400" y="476250"/>
                    <a:pt x="152400" y="412750"/>
                  </a:cubicBezTo>
                  <a:cubicBezTo>
                    <a:pt x="152400" y="393700"/>
                    <a:pt x="114300" y="285750"/>
                    <a:pt x="114300" y="266700"/>
                  </a:cubicBezTo>
                  <a:cubicBezTo>
                    <a:pt x="114300" y="203200"/>
                    <a:pt x="177800" y="95250"/>
                    <a:pt x="266700" y="95250"/>
                  </a:cubicBezTo>
                  <a:cubicBezTo>
                    <a:pt x="330200" y="95250"/>
                    <a:pt x="336550" y="171450"/>
                    <a:pt x="381000" y="171450"/>
                  </a:cubicBezTo>
                  <a:cubicBezTo>
                    <a:pt x="400050" y="171450"/>
                    <a:pt x="406400" y="165100"/>
                    <a:pt x="406400" y="158750"/>
                  </a:cubicBezTo>
                  <a:cubicBezTo>
                    <a:pt x="412750" y="76200"/>
                    <a:pt x="495300" y="0"/>
                    <a:pt x="565150" y="0"/>
                  </a:cubicBezTo>
                  <a:close/>
                  <a:moveTo>
                    <a:pt x="600075" y="296863"/>
                  </a:moveTo>
                  <a:cubicBezTo>
                    <a:pt x="587375" y="296863"/>
                    <a:pt x="574675" y="298450"/>
                    <a:pt x="565150" y="298450"/>
                  </a:cubicBezTo>
                  <a:cubicBezTo>
                    <a:pt x="444500" y="298450"/>
                    <a:pt x="323850" y="374650"/>
                    <a:pt x="323850" y="520700"/>
                  </a:cubicBezTo>
                  <a:cubicBezTo>
                    <a:pt x="323850" y="654050"/>
                    <a:pt x="393700" y="749300"/>
                    <a:pt x="552450" y="749300"/>
                  </a:cubicBezTo>
                  <a:cubicBezTo>
                    <a:pt x="666750" y="749300"/>
                    <a:pt x="781050" y="641350"/>
                    <a:pt x="781050" y="514350"/>
                  </a:cubicBezTo>
                  <a:cubicBezTo>
                    <a:pt x="781050" y="444500"/>
                    <a:pt x="749300" y="368300"/>
                    <a:pt x="654050" y="330200"/>
                  </a:cubicBezTo>
                  <a:cubicBezTo>
                    <a:pt x="647700" y="323850"/>
                    <a:pt x="641350" y="304800"/>
                    <a:pt x="635000" y="304800"/>
                  </a:cubicBezTo>
                  <a:cubicBezTo>
                    <a:pt x="625475" y="298450"/>
                    <a:pt x="612775" y="296863"/>
                    <a:pt x="600075" y="296863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4549B6D-21A8-2D04-D718-83CA28985067}"/>
                </a:ext>
              </a:extLst>
            </p:cNvPr>
            <p:cNvSpPr/>
            <p:nvPr/>
          </p:nvSpPr>
          <p:spPr>
            <a:xfrm>
              <a:off x="8524380" y="-7109601"/>
              <a:ext cx="336550" cy="336550"/>
            </a:xfrm>
            <a:custGeom>
              <a:avLst/>
              <a:gdLst>
                <a:gd name="connsiteX0" fmla="*/ 184150 w 336550"/>
                <a:gd name="connsiteY0" fmla="*/ 0 h 336550"/>
                <a:gd name="connsiteX1" fmla="*/ 234950 w 336550"/>
                <a:gd name="connsiteY1" fmla="*/ 6350 h 336550"/>
                <a:gd name="connsiteX2" fmla="*/ 254000 w 336550"/>
                <a:gd name="connsiteY2" fmla="*/ 38100 h 336550"/>
                <a:gd name="connsiteX3" fmla="*/ 323850 w 336550"/>
                <a:gd name="connsiteY3" fmla="*/ 114300 h 336550"/>
                <a:gd name="connsiteX4" fmla="*/ 336550 w 336550"/>
                <a:gd name="connsiteY4" fmla="*/ 165100 h 336550"/>
                <a:gd name="connsiteX5" fmla="*/ 171450 w 336550"/>
                <a:gd name="connsiteY5" fmla="*/ 336550 h 336550"/>
                <a:gd name="connsiteX6" fmla="*/ 0 w 336550"/>
                <a:gd name="connsiteY6" fmla="*/ 165100 h 336550"/>
                <a:gd name="connsiteX7" fmla="*/ 184150 w 336550"/>
                <a:gd name="connsiteY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550" h="336550">
                  <a:moveTo>
                    <a:pt x="184150" y="0"/>
                  </a:moveTo>
                  <a:cubicBezTo>
                    <a:pt x="203200" y="0"/>
                    <a:pt x="222250" y="6350"/>
                    <a:pt x="234950" y="6350"/>
                  </a:cubicBezTo>
                  <a:cubicBezTo>
                    <a:pt x="241300" y="12700"/>
                    <a:pt x="241300" y="25400"/>
                    <a:pt x="254000" y="38100"/>
                  </a:cubicBezTo>
                  <a:cubicBezTo>
                    <a:pt x="266700" y="50800"/>
                    <a:pt x="311150" y="82550"/>
                    <a:pt x="323850" y="114300"/>
                  </a:cubicBezTo>
                  <a:cubicBezTo>
                    <a:pt x="330200" y="120650"/>
                    <a:pt x="336550" y="146050"/>
                    <a:pt x="336550" y="165100"/>
                  </a:cubicBezTo>
                  <a:cubicBezTo>
                    <a:pt x="336550" y="254000"/>
                    <a:pt x="254000" y="336550"/>
                    <a:pt x="171450" y="336550"/>
                  </a:cubicBezTo>
                  <a:cubicBezTo>
                    <a:pt x="57150" y="336550"/>
                    <a:pt x="0" y="273050"/>
                    <a:pt x="0" y="165100"/>
                  </a:cubicBezTo>
                  <a:cubicBezTo>
                    <a:pt x="0" y="63500"/>
                    <a:pt x="101600" y="0"/>
                    <a:pt x="1841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4A8E7A2-95A2-480A-B638-F009DBC72361}"/>
                </a:ext>
              </a:extLst>
            </p:cNvPr>
            <p:cNvSpPr/>
            <p:nvPr/>
          </p:nvSpPr>
          <p:spPr>
            <a:xfrm>
              <a:off x="8822830" y="-6220601"/>
              <a:ext cx="419100" cy="317500"/>
            </a:xfrm>
            <a:custGeom>
              <a:avLst/>
              <a:gdLst>
                <a:gd name="connsiteX0" fmla="*/ 381000 w 419100"/>
                <a:gd name="connsiteY0" fmla="*/ 0 h 317500"/>
                <a:gd name="connsiteX1" fmla="*/ 412750 w 419100"/>
                <a:gd name="connsiteY1" fmla="*/ 0 h 317500"/>
                <a:gd name="connsiteX2" fmla="*/ 419100 w 419100"/>
                <a:gd name="connsiteY2" fmla="*/ 25400 h 317500"/>
                <a:gd name="connsiteX3" fmla="*/ 393700 w 419100"/>
                <a:gd name="connsiteY3" fmla="*/ 101600 h 317500"/>
                <a:gd name="connsiteX4" fmla="*/ 247650 w 419100"/>
                <a:gd name="connsiteY4" fmla="*/ 254000 h 317500"/>
                <a:gd name="connsiteX5" fmla="*/ 57150 w 419100"/>
                <a:gd name="connsiteY5" fmla="*/ 317500 h 317500"/>
                <a:gd name="connsiteX6" fmla="*/ 0 w 419100"/>
                <a:gd name="connsiteY6" fmla="*/ 317500 h 317500"/>
                <a:gd name="connsiteX7" fmla="*/ 381000 w 419100"/>
                <a:gd name="connsiteY7" fmla="*/ 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100" h="317500">
                  <a:moveTo>
                    <a:pt x="381000" y="0"/>
                  </a:moveTo>
                  <a:lnTo>
                    <a:pt x="412750" y="0"/>
                  </a:lnTo>
                  <a:cubicBezTo>
                    <a:pt x="412750" y="6350"/>
                    <a:pt x="419100" y="12700"/>
                    <a:pt x="419100" y="25400"/>
                  </a:cubicBezTo>
                  <a:cubicBezTo>
                    <a:pt x="419100" y="44450"/>
                    <a:pt x="406400" y="76200"/>
                    <a:pt x="393700" y="101600"/>
                  </a:cubicBezTo>
                  <a:cubicBezTo>
                    <a:pt x="374650" y="152400"/>
                    <a:pt x="298450" y="228600"/>
                    <a:pt x="247650" y="254000"/>
                  </a:cubicBezTo>
                  <a:cubicBezTo>
                    <a:pt x="190500" y="279400"/>
                    <a:pt x="76200" y="317500"/>
                    <a:pt x="57150" y="317500"/>
                  </a:cubicBezTo>
                  <a:lnTo>
                    <a:pt x="0" y="317500"/>
                  </a:lnTo>
                  <a:cubicBezTo>
                    <a:pt x="38100" y="165100"/>
                    <a:pt x="247650" y="38100"/>
                    <a:pt x="3810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4149C6E-5EE0-ABBD-47A2-5F2C34C505BD}"/>
                </a:ext>
              </a:extLst>
            </p:cNvPr>
            <p:cNvSpPr/>
            <p:nvPr/>
          </p:nvSpPr>
          <p:spPr>
            <a:xfrm>
              <a:off x="8181480" y="-5897065"/>
              <a:ext cx="508000" cy="165414"/>
            </a:xfrm>
            <a:custGeom>
              <a:avLst/>
              <a:gdLst>
                <a:gd name="connsiteX0" fmla="*/ 343694 w 508000"/>
                <a:gd name="connsiteY0" fmla="*/ 16 h 165414"/>
                <a:gd name="connsiteX1" fmla="*/ 508000 w 508000"/>
                <a:gd name="connsiteY1" fmla="*/ 38414 h 165414"/>
                <a:gd name="connsiteX2" fmla="*/ 222250 w 508000"/>
                <a:gd name="connsiteY2" fmla="*/ 165414 h 165414"/>
                <a:gd name="connsiteX3" fmla="*/ 0 w 508000"/>
                <a:gd name="connsiteY3" fmla="*/ 89214 h 165414"/>
                <a:gd name="connsiteX4" fmla="*/ 285750 w 508000"/>
                <a:gd name="connsiteY4" fmla="*/ 314 h 165414"/>
                <a:gd name="connsiteX5" fmla="*/ 343694 w 508000"/>
                <a:gd name="connsiteY5" fmla="*/ 16 h 16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0" h="165414">
                  <a:moveTo>
                    <a:pt x="343694" y="16"/>
                  </a:moveTo>
                  <a:cubicBezTo>
                    <a:pt x="394891" y="314"/>
                    <a:pt x="431800" y="5077"/>
                    <a:pt x="508000" y="38414"/>
                  </a:cubicBezTo>
                  <a:cubicBezTo>
                    <a:pt x="438150" y="127314"/>
                    <a:pt x="311150" y="165414"/>
                    <a:pt x="222250" y="165414"/>
                  </a:cubicBezTo>
                  <a:cubicBezTo>
                    <a:pt x="146050" y="165414"/>
                    <a:pt x="88900" y="146364"/>
                    <a:pt x="0" y="89214"/>
                  </a:cubicBezTo>
                  <a:cubicBezTo>
                    <a:pt x="95250" y="314"/>
                    <a:pt x="184150" y="314"/>
                    <a:pt x="285750" y="314"/>
                  </a:cubicBezTo>
                  <a:cubicBezTo>
                    <a:pt x="307975" y="314"/>
                    <a:pt x="326628" y="-83"/>
                    <a:pt x="343694" y="16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6B54C56-A06A-9D1B-18D6-2180D2447578}"/>
              </a:ext>
            </a:extLst>
          </p:cNvPr>
          <p:cNvGrpSpPr/>
          <p:nvPr/>
        </p:nvGrpSpPr>
        <p:grpSpPr>
          <a:xfrm>
            <a:off x="7924747" y="4749618"/>
            <a:ext cx="940314" cy="940547"/>
            <a:chOff x="16891764" y="-5426851"/>
            <a:chExt cx="1600200" cy="1600596"/>
          </a:xfrm>
          <a:noFill/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7EF2FEB-01E0-51D4-C5CB-CFFEBD7D719D}"/>
                </a:ext>
              </a:extLst>
            </p:cNvPr>
            <p:cNvSpPr/>
            <p:nvPr/>
          </p:nvSpPr>
          <p:spPr>
            <a:xfrm>
              <a:off x="16948912" y="-5369701"/>
              <a:ext cx="1485900" cy="1492250"/>
            </a:xfrm>
            <a:custGeom>
              <a:avLst/>
              <a:gdLst>
                <a:gd name="connsiteX0" fmla="*/ 774700 w 1485900"/>
                <a:gd name="connsiteY0" fmla="*/ 0 h 1492250"/>
                <a:gd name="connsiteX1" fmla="*/ 1035052 w 1485900"/>
                <a:gd name="connsiteY1" fmla="*/ 215900 h 1492250"/>
                <a:gd name="connsiteX2" fmla="*/ 1060452 w 1485900"/>
                <a:gd name="connsiteY2" fmla="*/ 368300 h 1492250"/>
                <a:gd name="connsiteX3" fmla="*/ 1085852 w 1485900"/>
                <a:gd name="connsiteY3" fmla="*/ 381000 h 1492250"/>
                <a:gd name="connsiteX4" fmla="*/ 1162052 w 1485900"/>
                <a:gd name="connsiteY4" fmla="*/ 355600 h 1492250"/>
                <a:gd name="connsiteX5" fmla="*/ 1244600 w 1485900"/>
                <a:gd name="connsiteY5" fmla="*/ 368300 h 1492250"/>
                <a:gd name="connsiteX6" fmla="*/ 1485900 w 1485900"/>
                <a:gd name="connsiteY6" fmla="*/ 698500 h 1492250"/>
                <a:gd name="connsiteX7" fmla="*/ 1219200 w 1485900"/>
                <a:gd name="connsiteY7" fmla="*/ 958850 h 1492250"/>
                <a:gd name="connsiteX8" fmla="*/ 1301752 w 1485900"/>
                <a:gd name="connsiteY8" fmla="*/ 1193800 h 1492250"/>
                <a:gd name="connsiteX9" fmla="*/ 1123952 w 1485900"/>
                <a:gd name="connsiteY9" fmla="*/ 1454150 h 1492250"/>
                <a:gd name="connsiteX10" fmla="*/ 971552 w 1485900"/>
                <a:gd name="connsiteY10" fmla="*/ 1492250 h 1492250"/>
                <a:gd name="connsiteX11" fmla="*/ 698500 w 1485900"/>
                <a:gd name="connsiteY11" fmla="*/ 1333500 h 1492250"/>
                <a:gd name="connsiteX12" fmla="*/ 609600 w 1485900"/>
                <a:gd name="connsiteY12" fmla="*/ 1384300 h 1492250"/>
                <a:gd name="connsiteX13" fmla="*/ 450852 w 1485900"/>
                <a:gd name="connsiteY13" fmla="*/ 1422400 h 1492250"/>
                <a:gd name="connsiteX14" fmla="*/ 374652 w 1485900"/>
                <a:gd name="connsiteY14" fmla="*/ 1403350 h 1492250"/>
                <a:gd name="connsiteX15" fmla="*/ 209552 w 1485900"/>
                <a:gd name="connsiteY15" fmla="*/ 1200150 h 1492250"/>
                <a:gd name="connsiteX16" fmla="*/ 285752 w 1485900"/>
                <a:gd name="connsiteY16" fmla="*/ 1022350 h 1492250"/>
                <a:gd name="connsiteX17" fmla="*/ 260352 w 1485900"/>
                <a:gd name="connsiteY17" fmla="*/ 984250 h 1492250"/>
                <a:gd name="connsiteX18" fmla="*/ 146052 w 1485900"/>
                <a:gd name="connsiteY18" fmla="*/ 965200 h 1492250"/>
                <a:gd name="connsiteX19" fmla="*/ 0 w 1485900"/>
                <a:gd name="connsiteY19" fmla="*/ 704850 h 1492250"/>
                <a:gd name="connsiteX20" fmla="*/ 381000 w 1485900"/>
                <a:gd name="connsiteY20" fmla="*/ 368300 h 1492250"/>
                <a:gd name="connsiteX21" fmla="*/ 463552 w 1485900"/>
                <a:gd name="connsiteY21" fmla="*/ 406400 h 1492250"/>
                <a:gd name="connsiteX22" fmla="*/ 495300 w 1485900"/>
                <a:gd name="connsiteY22" fmla="*/ 355600 h 1492250"/>
                <a:gd name="connsiteX23" fmla="*/ 482600 w 1485900"/>
                <a:gd name="connsiteY23" fmla="*/ 292100 h 1492250"/>
                <a:gd name="connsiteX24" fmla="*/ 774700 w 1485900"/>
                <a:gd name="connsiteY24" fmla="*/ 0 h 1492250"/>
                <a:gd name="connsiteX25" fmla="*/ 749300 w 1485900"/>
                <a:gd name="connsiteY25" fmla="*/ 488950 h 1492250"/>
                <a:gd name="connsiteX26" fmla="*/ 476252 w 1485900"/>
                <a:gd name="connsiteY26" fmla="*/ 755650 h 1492250"/>
                <a:gd name="connsiteX27" fmla="*/ 742952 w 1485900"/>
                <a:gd name="connsiteY27" fmla="*/ 1035050 h 1492250"/>
                <a:gd name="connsiteX28" fmla="*/ 1022352 w 1485900"/>
                <a:gd name="connsiteY28" fmla="*/ 762000 h 1492250"/>
                <a:gd name="connsiteX29" fmla="*/ 749300 w 1485900"/>
                <a:gd name="connsiteY29" fmla="*/ 488950 h 149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85900" h="1492250">
                  <a:moveTo>
                    <a:pt x="774700" y="0"/>
                  </a:moveTo>
                  <a:cubicBezTo>
                    <a:pt x="889000" y="0"/>
                    <a:pt x="990600" y="63500"/>
                    <a:pt x="1035052" y="215900"/>
                  </a:cubicBezTo>
                  <a:cubicBezTo>
                    <a:pt x="1054100" y="260350"/>
                    <a:pt x="1047752" y="317500"/>
                    <a:pt x="1060452" y="368300"/>
                  </a:cubicBezTo>
                  <a:cubicBezTo>
                    <a:pt x="1060452" y="374650"/>
                    <a:pt x="1073152" y="381000"/>
                    <a:pt x="1085852" y="381000"/>
                  </a:cubicBezTo>
                  <a:cubicBezTo>
                    <a:pt x="1104900" y="381000"/>
                    <a:pt x="1149352" y="355600"/>
                    <a:pt x="1162052" y="355600"/>
                  </a:cubicBezTo>
                  <a:cubicBezTo>
                    <a:pt x="1181100" y="355600"/>
                    <a:pt x="1212852" y="361950"/>
                    <a:pt x="1244600" y="368300"/>
                  </a:cubicBezTo>
                  <a:cubicBezTo>
                    <a:pt x="1416052" y="412750"/>
                    <a:pt x="1485900" y="565150"/>
                    <a:pt x="1485900" y="698500"/>
                  </a:cubicBezTo>
                  <a:cubicBezTo>
                    <a:pt x="1485900" y="876300"/>
                    <a:pt x="1219200" y="889000"/>
                    <a:pt x="1219200" y="958850"/>
                  </a:cubicBezTo>
                  <a:cubicBezTo>
                    <a:pt x="1219200" y="958850"/>
                    <a:pt x="1301752" y="1111250"/>
                    <a:pt x="1301752" y="1193800"/>
                  </a:cubicBezTo>
                  <a:cubicBezTo>
                    <a:pt x="1301752" y="1282700"/>
                    <a:pt x="1231900" y="1371600"/>
                    <a:pt x="1123952" y="1454150"/>
                  </a:cubicBezTo>
                  <a:cubicBezTo>
                    <a:pt x="1111252" y="1466850"/>
                    <a:pt x="1003300" y="1492250"/>
                    <a:pt x="971552" y="1492250"/>
                  </a:cubicBezTo>
                  <a:cubicBezTo>
                    <a:pt x="793752" y="1492250"/>
                    <a:pt x="793752" y="1333500"/>
                    <a:pt x="698500" y="1333500"/>
                  </a:cubicBezTo>
                  <a:cubicBezTo>
                    <a:pt x="660400" y="1333500"/>
                    <a:pt x="666752" y="1358900"/>
                    <a:pt x="609600" y="1384300"/>
                  </a:cubicBezTo>
                  <a:cubicBezTo>
                    <a:pt x="558800" y="1403350"/>
                    <a:pt x="463552" y="1422400"/>
                    <a:pt x="450852" y="1422400"/>
                  </a:cubicBezTo>
                  <a:cubicBezTo>
                    <a:pt x="431800" y="1422400"/>
                    <a:pt x="400052" y="1403350"/>
                    <a:pt x="374652" y="1403350"/>
                  </a:cubicBezTo>
                  <a:cubicBezTo>
                    <a:pt x="254000" y="1384300"/>
                    <a:pt x="209552" y="1282700"/>
                    <a:pt x="209552" y="1200150"/>
                  </a:cubicBezTo>
                  <a:cubicBezTo>
                    <a:pt x="209552" y="1117600"/>
                    <a:pt x="285752" y="1073150"/>
                    <a:pt x="285752" y="1022350"/>
                  </a:cubicBezTo>
                  <a:cubicBezTo>
                    <a:pt x="285752" y="1009650"/>
                    <a:pt x="285752" y="990600"/>
                    <a:pt x="260352" y="984250"/>
                  </a:cubicBezTo>
                  <a:cubicBezTo>
                    <a:pt x="222252" y="977900"/>
                    <a:pt x="177800" y="984250"/>
                    <a:pt x="146052" y="965200"/>
                  </a:cubicBezTo>
                  <a:cubicBezTo>
                    <a:pt x="44452" y="914400"/>
                    <a:pt x="0" y="787400"/>
                    <a:pt x="0" y="704850"/>
                  </a:cubicBezTo>
                  <a:cubicBezTo>
                    <a:pt x="0" y="488950"/>
                    <a:pt x="241300" y="368300"/>
                    <a:pt x="381000" y="368300"/>
                  </a:cubicBezTo>
                  <a:cubicBezTo>
                    <a:pt x="450852" y="368300"/>
                    <a:pt x="412752" y="406400"/>
                    <a:pt x="463552" y="406400"/>
                  </a:cubicBezTo>
                  <a:cubicBezTo>
                    <a:pt x="488952" y="406400"/>
                    <a:pt x="495300" y="368300"/>
                    <a:pt x="495300" y="355600"/>
                  </a:cubicBezTo>
                  <a:cubicBezTo>
                    <a:pt x="495300" y="336550"/>
                    <a:pt x="482600" y="304800"/>
                    <a:pt x="482600" y="292100"/>
                  </a:cubicBezTo>
                  <a:cubicBezTo>
                    <a:pt x="482600" y="146050"/>
                    <a:pt x="615952" y="0"/>
                    <a:pt x="774700" y="0"/>
                  </a:cubicBezTo>
                  <a:close/>
                  <a:moveTo>
                    <a:pt x="749300" y="488950"/>
                  </a:moveTo>
                  <a:cubicBezTo>
                    <a:pt x="603252" y="488950"/>
                    <a:pt x="476252" y="596900"/>
                    <a:pt x="476252" y="755650"/>
                  </a:cubicBezTo>
                  <a:cubicBezTo>
                    <a:pt x="476252" y="889000"/>
                    <a:pt x="577852" y="1035050"/>
                    <a:pt x="742952" y="1035050"/>
                  </a:cubicBezTo>
                  <a:cubicBezTo>
                    <a:pt x="895352" y="1035050"/>
                    <a:pt x="1022352" y="920750"/>
                    <a:pt x="1022352" y="762000"/>
                  </a:cubicBezTo>
                  <a:cubicBezTo>
                    <a:pt x="1022352" y="615950"/>
                    <a:pt x="908052" y="488950"/>
                    <a:pt x="749300" y="4889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67CA609-4214-3454-08CD-BF53BFE9FC69}"/>
                </a:ext>
              </a:extLst>
            </p:cNvPr>
            <p:cNvSpPr/>
            <p:nvPr/>
          </p:nvSpPr>
          <p:spPr>
            <a:xfrm>
              <a:off x="17482312" y="-4823601"/>
              <a:ext cx="431800" cy="431800"/>
            </a:xfrm>
            <a:custGeom>
              <a:avLst/>
              <a:gdLst>
                <a:gd name="connsiteX0" fmla="*/ 215900 w 431800"/>
                <a:gd name="connsiteY0" fmla="*/ 0 h 431800"/>
                <a:gd name="connsiteX1" fmla="*/ 431800 w 431800"/>
                <a:gd name="connsiteY1" fmla="*/ 215900 h 431800"/>
                <a:gd name="connsiteX2" fmla="*/ 215900 w 431800"/>
                <a:gd name="connsiteY2" fmla="*/ 431800 h 431800"/>
                <a:gd name="connsiteX3" fmla="*/ 0 w 431800"/>
                <a:gd name="connsiteY3" fmla="*/ 215900 h 431800"/>
                <a:gd name="connsiteX4" fmla="*/ 215900 w 431800"/>
                <a:gd name="connsiteY4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800" h="431800">
                  <a:moveTo>
                    <a:pt x="215900" y="0"/>
                  </a:moveTo>
                  <a:cubicBezTo>
                    <a:pt x="330200" y="0"/>
                    <a:pt x="431800" y="95250"/>
                    <a:pt x="431800" y="215900"/>
                  </a:cubicBezTo>
                  <a:cubicBezTo>
                    <a:pt x="431800" y="330200"/>
                    <a:pt x="330200" y="431800"/>
                    <a:pt x="215900" y="431800"/>
                  </a:cubicBezTo>
                  <a:cubicBezTo>
                    <a:pt x="95252" y="431800"/>
                    <a:pt x="0" y="330200"/>
                    <a:pt x="0" y="215900"/>
                  </a:cubicBezTo>
                  <a:cubicBezTo>
                    <a:pt x="0" y="95250"/>
                    <a:pt x="95252" y="0"/>
                    <a:pt x="2159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67E15CA-BA2B-B2EF-2F8A-67F6DF19D479}"/>
                </a:ext>
              </a:extLst>
            </p:cNvPr>
            <p:cNvSpPr/>
            <p:nvPr/>
          </p:nvSpPr>
          <p:spPr>
            <a:xfrm>
              <a:off x="16891764" y="-5426851"/>
              <a:ext cx="1600200" cy="1600596"/>
            </a:xfrm>
            <a:custGeom>
              <a:avLst/>
              <a:gdLst>
                <a:gd name="connsiteX0" fmla="*/ 831848 w 1600200"/>
                <a:gd name="connsiteY0" fmla="*/ 0 h 1600596"/>
                <a:gd name="connsiteX1" fmla="*/ 1162048 w 1600200"/>
                <a:gd name="connsiteY1" fmla="*/ 361950 h 1600596"/>
                <a:gd name="connsiteX2" fmla="*/ 1219200 w 1600200"/>
                <a:gd name="connsiteY2" fmla="*/ 355600 h 1600596"/>
                <a:gd name="connsiteX3" fmla="*/ 1308100 w 1600200"/>
                <a:gd name="connsiteY3" fmla="*/ 368300 h 1600596"/>
                <a:gd name="connsiteX4" fmla="*/ 1600200 w 1600200"/>
                <a:gd name="connsiteY4" fmla="*/ 755650 h 1600596"/>
                <a:gd name="connsiteX5" fmla="*/ 1346200 w 1600200"/>
                <a:gd name="connsiteY5" fmla="*/ 1022350 h 1600596"/>
                <a:gd name="connsiteX6" fmla="*/ 1416048 w 1600200"/>
                <a:gd name="connsiteY6" fmla="*/ 1244600 h 1600596"/>
                <a:gd name="connsiteX7" fmla="*/ 1193800 w 1600200"/>
                <a:gd name="connsiteY7" fmla="*/ 1568450 h 1600596"/>
                <a:gd name="connsiteX8" fmla="*/ 1035048 w 1600200"/>
                <a:gd name="connsiteY8" fmla="*/ 1600200 h 1600596"/>
                <a:gd name="connsiteX9" fmla="*/ 762000 w 1600200"/>
                <a:gd name="connsiteY9" fmla="*/ 1447800 h 1600596"/>
                <a:gd name="connsiteX10" fmla="*/ 508000 w 1600200"/>
                <a:gd name="connsiteY10" fmla="*/ 1530350 h 1600596"/>
                <a:gd name="connsiteX11" fmla="*/ 374648 w 1600200"/>
                <a:gd name="connsiteY11" fmla="*/ 1498600 h 1600596"/>
                <a:gd name="connsiteX12" fmla="*/ 209548 w 1600200"/>
                <a:gd name="connsiteY12" fmla="*/ 1257300 h 1600596"/>
                <a:gd name="connsiteX13" fmla="*/ 266700 w 1600200"/>
                <a:gd name="connsiteY13" fmla="*/ 1111250 h 1600596"/>
                <a:gd name="connsiteX14" fmla="*/ 196848 w 1600200"/>
                <a:gd name="connsiteY14" fmla="*/ 1079500 h 1600596"/>
                <a:gd name="connsiteX15" fmla="*/ 0 w 1600200"/>
                <a:gd name="connsiteY15" fmla="*/ 762000 h 1600596"/>
                <a:gd name="connsiteX16" fmla="*/ 482600 w 1600200"/>
                <a:gd name="connsiteY16" fmla="*/ 374650 h 1600596"/>
                <a:gd name="connsiteX17" fmla="*/ 495300 w 1600200"/>
                <a:gd name="connsiteY17" fmla="*/ 292100 h 1600596"/>
                <a:gd name="connsiteX18" fmla="*/ 831848 w 1600200"/>
                <a:gd name="connsiteY18" fmla="*/ 0 h 1600596"/>
                <a:gd name="connsiteX19" fmla="*/ 831848 w 1600200"/>
                <a:gd name="connsiteY19" fmla="*/ 57150 h 1600596"/>
                <a:gd name="connsiteX20" fmla="*/ 539748 w 1600200"/>
                <a:gd name="connsiteY20" fmla="*/ 349250 h 1600596"/>
                <a:gd name="connsiteX21" fmla="*/ 552448 w 1600200"/>
                <a:gd name="connsiteY21" fmla="*/ 412750 h 1600596"/>
                <a:gd name="connsiteX22" fmla="*/ 520700 w 1600200"/>
                <a:gd name="connsiteY22" fmla="*/ 463550 h 1600596"/>
                <a:gd name="connsiteX23" fmla="*/ 438148 w 1600200"/>
                <a:gd name="connsiteY23" fmla="*/ 425450 h 1600596"/>
                <a:gd name="connsiteX24" fmla="*/ 57148 w 1600200"/>
                <a:gd name="connsiteY24" fmla="*/ 762000 h 1600596"/>
                <a:gd name="connsiteX25" fmla="*/ 203200 w 1600200"/>
                <a:gd name="connsiteY25" fmla="*/ 1022350 h 1600596"/>
                <a:gd name="connsiteX26" fmla="*/ 317500 w 1600200"/>
                <a:gd name="connsiteY26" fmla="*/ 1041400 h 1600596"/>
                <a:gd name="connsiteX27" fmla="*/ 342900 w 1600200"/>
                <a:gd name="connsiteY27" fmla="*/ 1079500 h 1600596"/>
                <a:gd name="connsiteX28" fmla="*/ 266700 w 1600200"/>
                <a:gd name="connsiteY28" fmla="*/ 1257300 h 1600596"/>
                <a:gd name="connsiteX29" fmla="*/ 431800 w 1600200"/>
                <a:gd name="connsiteY29" fmla="*/ 1460500 h 1600596"/>
                <a:gd name="connsiteX30" fmla="*/ 508000 w 1600200"/>
                <a:gd name="connsiteY30" fmla="*/ 1479550 h 1600596"/>
                <a:gd name="connsiteX31" fmla="*/ 666748 w 1600200"/>
                <a:gd name="connsiteY31" fmla="*/ 1441450 h 1600596"/>
                <a:gd name="connsiteX32" fmla="*/ 755648 w 1600200"/>
                <a:gd name="connsiteY32" fmla="*/ 1390650 h 1600596"/>
                <a:gd name="connsiteX33" fmla="*/ 1028700 w 1600200"/>
                <a:gd name="connsiteY33" fmla="*/ 1549400 h 1600596"/>
                <a:gd name="connsiteX34" fmla="*/ 1181100 w 1600200"/>
                <a:gd name="connsiteY34" fmla="*/ 1511300 h 1600596"/>
                <a:gd name="connsiteX35" fmla="*/ 1358900 w 1600200"/>
                <a:gd name="connsiteY35" fmla="*/ 1250950 h 1600596"/>
                <a:gd name="connsiteX36" fmla="*/ 1276348 w 1600200"/>
                <a:gd name="connsiteY36" fmla="*/ 1016000 h 1600596"/>
                <a:gd name="connsiteX37" fmla="*/ 1543048 w 1600200"/>
                <a:gd name="connsiteY37" fmla="*/ 755650 h 1600596"/>
                <a:gd name="connsiteX38" fmla="*/ 1301748 w 1600200"/>
                <a:gd name="connsiteY38" fmla="*/ 425450 h 1600596"/>
                <a:gd name="connsiteX39" fmla="*/ 1219200 w 1600200"/>
                <a:gd name="connsiteY39" fmla="*/ 412750 h 1600596"/>
                <a:gd name="connsiteX40" fmla="*/ 1143000 w 1600200"/>
                <a:gd name="connsiteY40" fmla="*/ 438150 h 1600596"/>
                <a:gd name="connsiteX41" fmla="*/ 1117600 w 1600200"/>
                <a:gd name="connsiteY41" fmla="*/ 425450 h 1600596"/>
                <a:gd name="connsiteX42" fmla="*/ 1092200 w 1600200"/>
                <a:gd name="connsiteY42" fmla="*/ 273050 h 1600596"/>
                <a:gd name="connsiteX43" fmla="*/ 831848 w 1600200"/>
                <a:gd name="connsiteY43" fmla="*/ 57150 h 160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00200" h="1600596">
                  <a:moveTo>
                    <a:pt x="831848" y="0"/>
                  </a:moveTo>
                  <a:cubicBezTo>
                    <a:pt x="996948" y="0"/>
                    <a:pt x="1155700" y="139700"/>
                    <a:pt x="1162048" y="361950"/>
                  </a:cubicBezTo>
                  <a:cubicBezTo>
                    <a:pt x="1181100" y="361950"/>
                    <a:pt x="1200148" y="355600"/>
                    <a:pt x="1219200" y="355600"/>
                  </a:cubicBezTo>
                  <a:cubicBezTo>
                    <a:pt x="1231900" y="355600"/>
                    <a:pt x="1270000" y="361950"/>
                    <a:pt x="1308100" y="368300"/>
                  </a:cubicBezTo>
                  <a:cubicBezTo>
                    <a:pt x="1517648" y="412750"/>
                    <a:pt x="1600200" y="615950"/>
                    <a:pt x="1600200" y="755650"/>
                  </a:cubicBezTo>
                  <a:cubicBezTo>
                    <a:pt x="1600200" y="876300"/>
                    <a:pt x="1485900" y="971550"/>
                    <a:pt x="1346200" y="1022350"/>
                  </a:cubicBezTo>
                  <a:cubicBezTo>
                    <a:pt x="1371600" y="1111250"/>
                    <a:pt x="1416048" y="1168400"/>
                    <a:pt x="1416048" y="1244600"/>
                  </a:cubicBezTo>
                  <a:cubicBezTo>
                    <a:pt x="1416048" y="1358900"/>
                    <a:pt x="1314448" y="1498600"/>
                    <a:pt x="1193800" y="1568450"/>
                  </a:cubicBezTo>
                  <a:cubicBezTo>
                    <a:pt x="1130300" y="1606550"/>
                    <a:pt x="1085848" y="1600200"/>
                    <a:pt x="1035048" y="1600200"/>
                  </a:cubicBezTo>
                  <a:cubicBezTo>
                    <a:pt x="920748" y="1600200"/>
                    <a:pt x="895348" y="1593850"/>
                    <a:pt x="762000" y="1447800"/>
                  </a:cubicBezTo>
                  <a:cubicBezTo>
                    <a:pt x="704848" y="1511300"/>
                    <a:pt x="565148" y="1530350"/>
                    <a:pt x="508000" y="1530350"/>
                  </a:cubicBezTo>
                  <a:cubicBezTo>
                    <a:pt x="438148" y="1530350"/>
                    <a:pt x="457200" y="1524000"/>
                    <a:pt x="374648" y="1498600"/>
                  </a:cubicBezTo>
                  <a:cubicBezTo>
                    <a:pt x="247648" y="1454150"/>
                    <a:pt x="209548" y="1346200"/>
                    <a:pt x="209548" y="1257300"/>
                  </a:cubicBezTo>
                  <a:cubicBezTo>
                    <a:pt x="209548" y="1206500"/>
                    <a:pt x="203200" y="1174750"/>
                    <a:pt x="266700" y="1111250"/>
                  </a:cubicBezTo>
                  <a:cubicBezTo>
                    <a:pt x="247648" y="1098550"/>
                    <a:pt x="215900" y="1092200"/>
                    <a:pt x="196848" y="1079500"/>
                  </a:cubicBezTo>
                  <a:cubicBezTo>
                    <a:pt x="57148" y="1028700"/>
                    <a:pt x="0" y="857250"/>
                    <a:pt x="0" y="762000"/>
                  </a:cubicBezTo>
                  <a:cubicBezTo>
                    <a:pt x="0" y="539750"/>
                    <a:pt x="247648" y="342900"/>
                    <a:pt x="482600" y="374650"/>
                  </a:cubicBezTo>
                  <a:cubicBezTo>
                    <a:pt x="501648" y="355600"/>
                    <a:pt x="495300" y="304800"/>
                    <a:pt x="495300" y="292100"/>
                  </a:cubicBezTo>
                  <a:cubicBezTo>
                    <a:pt x="520700" y="107950"/>
                    <a:pt x="698500" y="0"/>
                    <a:pt x="831848" y="0"/>
                  </a:cubicBezTo>
                  <a:close/>
                  <a:moveTo>
                    <a:pt x="831848" y="57150"/>
                  </a:moveTo>
                  <a:cubicBezTo>
                    <a:pt x="673100" y="57150"/>
                    <a:pt x="539748" y="203200"/>
                    <a:pt x="539748" y="349250"/>
                  </a:cubicBezTo>
                  <a:cubicBezTo>
                    <a:pt x="539748" y="361950"/>
                    <a:pt x="552448" y="393700"/>
                    <a:pt x="552448" y="412750"/>
                  </a:cubicBezTo>
                  <a:cubicBezTo>
                    <a:pt x="552448" y="425450"/>
                    <a:pt x="546100" y="463550"/>
                    <a:pt x="520700" y="463550"/>
                  </a:cubicBezTo>
                  <a:cubicBezTo>
                    <a:pt x="469900" y="463550"/>
                    <a:pt x="508000" y="425450"/>
                    <a:pt x="438148" y="425450"/>
                  </a:cubicBezTo>
                  <a:cubicBezTo>
                    <a:pt x="298448" y="425450"/>
                    <a:pt x="57148" y="546100"/>
                    <a:pt x="57148" y="762000"/>
                  </a:cubicBezTo>
                  <a:cubicBezTo>
                    <a:pt x="57148" y="844550"/>
                    <a:pt x="101600" y="971550"/>
                    <a:pt x="203200" y="1022350"/>
                  </a:cubicBezTo>
                  <a:cubicBezTo>
                    <a:pt x="234948" y="1041400"/>
                    <a:pt x="279400" y="1035050"/>
                    <a:pt x="317500" y="1041400"/>
                  </a:cubicBezTo>
                  <a:cubicBezTo>
                    <a:pt x="342900" y="1047750"/>
                    <a:pt x="342900" y="1066800"/>
                    <a:pt x="342900" y="1079500"/>
                  </a:cubicBezTo>
                  <a:cubicBezTo>
                    <a:pt x="342900" y="1130300"/>
                    <a:pt x="266700" y="1174750"/>
                    <a:pt x="266700" y="1257300"/>
                  </a:cubicBezTo>
                  <a:cubicBezTo>
                    <a:pt x="266700" y="1339850"/>
                    <a:pt x="311148" y="1441450"/>
                    <a:pt x="431800" y="1460500"/>
                  </a:cubicBezTo>
                  <a:cubicBezTo>
                    <a:pt x="457200" y="1460500"/>
                    <a:pt x="488948" y="1479550"/>
                    <a:pt x="508000" y="1479550"/>
                  </a:cubicBezTo>
                  <a:cubicBezTo>
                    <a:pt x="520700" y="1479550"/>
                    <a:pt x="615948" y="1460500"/>
                    <a:pt x="666748" y="1441450"/>
                  </a:cubicBezTo>
                  <a:cubicBezTo>
                    <a:pt x="723900" y="1416050"/>
                    <a:pt x="717548" y="1390650"/>
                    <a:pt x="755648" y="1390650"/>
                  </a:cubicBezTo>
                  <a:cubicBezTo>
                    <a:pt x="850900" y="1390650"/>
                    <a:pt x="850900" y="1549400"/>
                    <a:pt x="1028700" y="1549400"/>
                  </a:cubicBezTo>
                  <a:cubicBezTo>
                    <a:pt x="1060448" y="1549400"/>
                    <a:pt x="1168400" y="1524000"/>
                    <a:pt x="1181100" y="1511300"/>
                  </a:cubicBezTo>
                  <a:cubicBezTo>
                    <a:pt x="1289048" y="1428750"/>
                    <a:pt x="1358900" y="1339850"/>
                    <a:pt x="1358900" y="1250950"/>
                  </a:cubicBezTo>
                  <a:cubicBezTo>
                    <a:pt x="1358900" y="1168400"/>
                    <a:pt x="1276348" y="1016000"/>
                    <a:pt x="1276348" y="1016000"/>
                  </a:cubicBezTo>
                  <a:cubicBezTo>
                    <a:pt x="1276348" y="946150"/>
                    <a:pt x="1543048" y="933450"/>
                    <a:pt x="1543048" y="755650"/>
                  </a:cubicBezTo>
                  <a:cubicBezTo>
                    <a:pt x="1543048" y="622300"/>
                    <a:pt x="1473200" y="469900"/>
                    <a:pt x="1301748" y="425450"/>
                  </a:cubicBezTo>
                  <a:cubicBezTo>
                    <a:pt x="1270000" y="419100"/>
                    <a:pt x="1238248" y="412750"/>
                    <a:pt x="1219200" y="412750"/>
                  </a:cubicBezTo>
                  <a:cubicBezTo>
                    <a:pt x="1206500" y="412750"/>
                    <a:pt x="1162048" y="438150"/>
                    <a:pt x="1143000" y="438150"/>
                  </a:cubicBezTo>
                  <a:cubicBezTo>
                    <a:pt x="1130300" y="438150"/>
                    <a:pt x="1117600" y="431800"/>
                    <a:pt x="1117600" y="425450"/>
                  </a:cubicBezTo>
                  <a:cubicBezTo>
                    <a:pt x="1104900" y="374650"/>
                    <a:pt x="1111248" y="317500"/>
                    <a:pt x="1092200" y="273050"/>
                  </a:cubicBezTo>
                  <a:cubicBezTo>
                    <a:pt x="1047748" y="120650"/>
                    <a:pt x="946148" y="57150"/>
                    <a:pt x="8318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7E521C4-4F92-A1A0-2A89-FA680EE9A192}"/>
                </a:ext>
              </a:extLst>
            </p:cNvPr>
            <p:cNvSpPr/>
            <p:nvPr/>
          </p:nvSpPr>
          <p:spPr>
            <a:xfrm>
              <a:off x="17425164" y="-4880751"/>
              <a:ext cx="546100" cy="546100"/>
            </a:xfrm>
            <a:custGeom>
              <a:avLst/>
              <a:gdLst>
                <a:gd name="connsiteX0" fmla="*/ 273048 w 546100"/>
                <a:gd name="connsiteY0" fmla="*/ 0 h 546100"/>
                <a:gd name="connsiteX1" fmla="*/ 546100 w 546100"/>
                <a:gd name="connsiteY1" fmla="*/ 273050 h 546100"/>
                <a:gd name="connsiteX2" fmla="*/ 266700 w 546100"/>
                <a:gd name="connsiteY2" fmla="*/ 546100 h 546100"/>
                <a:gd name="connsiteX3" fmla="*/ 0 w 546100"/>
                <a:gd name="connsiteY3" fmla="*/ 266700 h 546100"/>
                <a:gd name="connsiteX4" fmla="*/ 273048 w 546100"/>
                <a:gd name="connsiteY4" fmla="*/ 0 h 546100"/>
                <a:gd name="connsiteX5" fmla="*/ 273048 w 546100"/>
                <a:gd name="connsiteY5" fmla="*/ 57150 h 546100"/>
                <a:gd name="connsiteX6" fmla="*/ 57148 w 546100"/>
                <a:gd name="connsiteY6" fmla="*/ 273050 h 546100"/>
                <a:gd name="connsiteX7" fmla="*/ 273048 w 546100"/>
                <a:gd name="connsiteY7" fmla="*/ 488950 h 546100"/>
                <a:gd name="connsiteX8" fmla="*/ 488948 w 546100"/>
                <a:gd name="connsiteY8" fmla="*/ 273050 h 546100"/>
                <a:gd name="connsiteX9" fmla="*/ 273048 w 546100"/>
                <a:gd name="connsiteY9" fmla="*/ 57150 h 5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100" h="546100">
                  <a:moveTo>
                    <a:pt x="273048" y="0"/>
                  </a:moveTo>
                  <a:cubicBezTo>
                    <a:pt x="431800" y="0"/>
                    <a:pt x="546100" y="127000"/>
                    <a:pt x="546100" y="273050"/>
                  </a:cubicBezTo>
                  <a:cubicBezTo>
                    <a:pt x="546100" y="431800"/>
                    <a:pt x="419100" y="546100"/>
                    <a:pt x="266700" y="546100"/>
                  </a:cubicBezTo>
                  <a:cubicBezTo>
                    <a:pt x="101600" y="546100"/>
                    <a:pt x="0" y="400050"/>
                    <a:pt x="0" y="266700"/>
                  </a:cubicBezTo>
                  <a:cubicBezTo>
                    <a:pt x="0" y="107950"/>
                    <a:pt x="127000" y="0"/>
                    <a:pt x="273048" y="0"/>
                  </a:cubicBezTo>
                  <a:close/>
                  <a:moveTo>
                    <a:pt x="273048" y="57150"/>
                  </a:moveTo>
                  <a:cubicBezTo>
                    <a:pt x="152400" y="57150"/>
                    <a:pt x="57148" y="152400"/>
                    <a:pt x="57148" y="273050"/>
                  </a:cubicBezTo>
                  <a:cubicBezTo>
                    <a:pt x="57148" y="387350"/>
                    <a:pt x="152400" y="488950"/>
                    <a:pt x="273048" y="488950"/>
                  </a:cubicBezTo>
                  <a:cubicBezTo>
                    <a:pt x="387348" y="488950"/>
                    <a:pt x="488948" y="387350"/>
                    <a:pt x="488948" y="273050"/>
                  </a:cubicBezTo>
                  <a:cubicBezTo>
                    <a:pt x="488948" y="152400"/>
                    <a:pt x="387348" y="57150"/>
                    <a:pt x="2730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C7C8A6-86C5-C55D-9590-A1CC6845960F}"/>
              </a:ext>
            </a:extLst>
          </p:cNvPr>
          <p:cNvGrpSpPr/>
          <p:nvPr/>
        </p:nvGrpSpPr>
        <p:grpSpPr>
          <a:xfrm rot="20295853">
            <a:off x="9752895" y="1941219"/>
            <a:ext cx="1277577" cy="1884158"/>
            <a:chOff x="19292064" y="-4169551"/>
            <a:chExt cx="1511300" cy="2228850"/>
          </a:xfrm>
          <a:noFill/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9FE97E1-6C42-082E-04FE-1C5902BAF025}"/>
                </a:ext>
              </a:extLst>
            </p:cNvPr>
            <p:cNvSpPr/>
            <p:nvPr/>
          </p:nvSpPr>
          <p:spPr>
            <a:xfrm>
              <a:off x="19349212" y="-4112401"/>
              <a:ext cx="1314452" cy="1314450"/>
            </a:xfrm>
            <a:custGeom>
              <a:avLst/>
              <a:gdLst>
                <a:gd name="connsiteX0" fmla="*/ 647700 w 1314452"/>
                <a:gd name="connsiteY0" fmla="*/ 0 h 1314450"/>
                <a:gd name="connsiteX1" fmla="*/ 1314452 w 1314452"/>
                <a:gd name="connsiteY1" fmla="*/ 654050 h 1314450"/>
                <a:gd name="connsiteX2" fmla="*/ 654052 w 1314452"/>
                <a:gd name="connsiteY2" fmla="*/ 1314450 h 1314450"/>
                <a:gd name="connsiteX3" fmla="*/ 501652 w 1314452"/>
                <a:gd name="connsiteY3" fmla="*/ 1295400 h 1314450"/>
                <a:gd name="connsiteX4" fmla="*/ 12700 w 1314452"/>
                <a:gd name="connsiteY4" fmla="*/ 819150 h 1314450"/>
                <a:gd name="connsiteX5" fmla="*/ 0 w 1314452"/>
                <a:gd name="connsiteY5" fmla="*/ 749300 h 1314450"/>
                <a:gd name="connsiteX6" fmla="*/ 0 w 1314452"/>
                <a:gd name="connsiteY6" fmla="*/ 571500 h 1314450"/>
                <a:gd name="connsiteX7" fmla="*/ 647700 w 1314452"/>
                <a:gd name="connsiteY7" fmla="*/ 0 h 1314450"/>
                <a:gd name="connsiteX8" fmla="*/ 679452 w 1314452"/>
                <a:gd name="connsiteY8" fmla="*/ 127000 h 1314450"/>
                <a:gd name="connsiteX9" fmla="*/ 152400 w 1314452"/>
                <a:gd name="connsiteY9" fmla="*/ 654050 h 1314450"/>
                <a:gd name="connsiteX10" fmla="*/ 673100 w 1314452"/>
                <a:gd name="connsiteY10" fmla="*/ 1181100 h 1314450"/>
                <a:gd name="connsiteX11" fmla="*/ 1206500 w 1314452"/>
                <a:gd name="connsiteY11" fmla="*/ 654050 h 1314450"/>
                <a:gd name="connsiteX12" fmla="*/ 679452 w 1314452"/>
                <a:gd name="connsiteY12" fmla="*/ 12700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4452" h="1314450">
                  <a:moveTo>
                    <a:pt x="647700" y="0"/>
                  </a:moveTo>
                  <a:cubicBezTo>
                    <a:pt x="1009652" y="0"/>
                    <a:pt x="1314452" y="285750"/>
                    <a:pt x="1314452" y="654050"/>
                  </a:cubicBezTo>
                  <a:cubicBezTo>
                    <a:pt x="1314452" y="1022350"/>
                    <a:pt x="1022352" y="1314450"/>
                    <a:pt x="654052" y="1314450"/>
                  </a:cubicBezTo>
                  <a:cubicBezTo>
                    <a:pt x="635000" y="1314450"/>
                    <a:pt x="546100" y="1301750"/>
                    <a:pt x="501652" y="1295400"/>
                  </a:cubicBezTo>
                  <a:cubicBezTo>
                    <a:pt x="279400" y="1270000"/>
                    <a:pt x="25400" y="977900"/>
                    <a:pt x="12700" y="819150"/>
                  </a:cubicBezTo>
                  <a:cubicBezTo>
                    <a:pt x="12700" y="800100"/>
                    <a:pt x="0" y="762000"/>
                    <a:pt x="0" y="749300"/>
                  </a:cubicBezTo>
                  <a:lnTo>
                    <a:pt x="0" y="571500"/>
                  </a:lnTo>
                  <a:cubicBezTo>
                    <a:pt x="69852" y="177800"/>
                    <a:pt x="368300" y="0"/>
                    <a:pt x="647700" y="0"/>
                  </a:cubicBezTo>
                  <a:close/>
                  <a:moveTo>
                    <a:pt x="679452" y="127000"/>
                  </a:moveTo>
                  <a:cubicBezTo>
                    <a:pt x="393700" y="127000"/>
                    <a:pt x="152400" y="355600"/>
                    <a:pt x="152400" y="654050"/>
                  </a:cubicBezTo>
                  <a:cubicBezTo>
                    <a:pt x="152400" y="933450"/>
                    <a:pt x="361952" y="1181100"/>
                    <a:pt x="673100" y="1181100"/>
                  </a:cubicBezTo>
                  <a:cubicBezTo>
                    <a:pt x="952500" y="1181100"/>
                    <a:pt x="1206500" y="958850"/>
                    <a:pt x="1206500" y="654050"/>
                  </a:cubicBezTo>
                  <a:cubicBezTo>
                    <a:pt x="1206500" y="387350"/>
                    <a:pt x="990600" y="127000"/>
                    <a:pt x="679452" y="1270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83898FE-DE27-E6F0-65CC-DAB3142194D0}"/>
                </a:ext>
              </a:extLst>
            </p:cNvPr>
            <p:cNvSpPr/>
            <p:nvPr/>
          </p:nvSpPr>
          <p:spPr>
            <a:xfrm>
              <a:off x="19819112" y="-3737751"/>
              <a:ext cx="476252" cy="565150"/>
            </a:xfrm>
            <a:custGeom>
              <a:avLst/>
              <a:gdLst>
                <a:gd name="connsiteX0" fmla="*/ 184152 w 476252"/>
                <a:gd name="connsiteY0" fmla="*/ 0 h 565150"/>
                <a:gd name="connsiteX1" fmla="*/ 292100 w 476252"/>
                <a:gd name="connsiteY1" fmla="*/ 203200 h 565150"/>
                <a:gd name="connsiteX2" fmla="*/ 292100 w 476252"/>
                <a:gd name="connsiteY2" fmla="*/ 482600 h 565150"/>
                <a:gd name="connsiteX3" fmla="*/ 438152 w 476252"/>
                <a:gd name="connsiteY3" fmla="*/ 482600 h 565150"/>
                <a:gd name="connsiteX4" fmla="*/ 476252 w 476252"/>
                <a:gd name="connsiteY4" fmla="*/ 520700 h 565150"/>
                <a:gd name="connsiteX5" fmla="*/ 457200 w 476252"/>
                <a:gd name="connsiteY5" fmla="*/ 552450 h 565150"/>
                <a:gd name="connsiteX6" fmla="*/ 285752 w 476252"/>
                <a:gd name="connsiteY6" fmla="*/ 552450 h 565150"/>
                <a:gd name="connsiteX7" fmla="*/ 260352 w 476252"/>
                <a:gd name="connsiteY7" fmla="*/ 565150 h 565150"/>
                <a:gd name="connsiteX8" fmla="*/ 25400 w 476252"/>
                <a:gd name="connsiteY8" fmla="*/ 527050 h 565150"/>
                <a:gd name="connsiteX9" fmla="*/ 0 w 476252"/>
                <a:gd name="connsiteY9" fmla="*/ 501650 h 565150"/>
                <a:gd name="connsiteX10" fmla="*/ 38100 w 476252"/>
                <a:gd name="connsiteY10" fmla="*/ 469900 h 565150"/>
                <a:gd name="connsiteX11" fmla="*/ 222252 w 476252"/>
                <a:gd name="connsiteY11" fmla="*/ 469900 h 565150"/>
                <a:gd name="connsiteX12" fmla="*/ 222252 w 476252"/>
                <a:gd name="connsiteY12" fmla="*/ 215900 h 565150"/>
                <a:gd name="connsiteX13" fmla="*/ 190500 w 476252"/>
                <a:gd name="connsiteY13" fmla="*/ 69850 h 565150"/>
                <a:gd name="connsiteX14" fmla="*/ 133352 w 476252"/>
                <a:gd name="connsiteY14" fmla="*/ 82550 h 565150"/>
                <a:gd name="connsiteX15" fmla="*/ 38100 w 476252"/>
                <a:gd name="connsiteY15" fmla="*/ 158750 h 565150"/>
                <a:gd name="connsiteX16" fmla="*/ 12700 w 476252"/>
                <a:gd name="connsiteY16" fmla="*/ 127000 h 565150"/>
                <a:gd name="connsiteX17" fmla="*/ 95252 w 476252"/>
                <a:gd name="connsiteY17" fmla="*/ 25400 h 565150"/>
                <a:gd name="connsiteX18" fmla="*/ 184152 w 476252"/>
                <a:gd name="connsiteY18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252" h="565150">
                  <a:moveTo>
                    <a:pt x="184152" y="0"/>
                  </a:moveTo>
                  <a:cubicBezTo>
                    <a:pt x="285752" y="0"/>
                    <a:pt x="292100" y="152400"/>
                    <a:pt x="292100" y="203200"/>
                  </a:cubicBezTo>
                  <a:lnTo>
                    <a:pt x="292100" y="482600"/>
                  </a:lnTo>
                  <a:lnTo>
                    <a:pt x="438152" y="482600"/>
                  </a:lnTo>
                  <a:cubicBezTo>
                    <a:pt x="457200" y="482600"/>
                    <a:pt x="476252" y="495300"/>
                    <a:pt x="476252" y="520700"/>
                  </a:cubicBezTo>
                  <a:cubicBezTo>
                    <a:pt x="476252" y="533400"/>
                    <a:pt x="469900" y="539750"/>
                    <a:pt x="457200" y="552450"/>
                  </a:cubicBezTo>
                  <a:lnTo>
                    <a:pt x="285752" y="552450"/>
                  </a:lnTo>
                  <a:cubicBezTo>
                    <a:pt x="279400" y="558800"/>
                    <a:pt x="273052" y="565150"/>
                    <a:pt x="260352" y="565150"/>
                  </a:cubicBezTo>
                  <a:cubicBezTo>
                    <a:pt x="241300" y="565150"/>
                    <a:pt x="95252" y="539750"/>
                    <a:pt x="25400" y="527050"/>
                  </a:cubicBezTo>
                  <a:cubicBezTo>
                    <a:pt x="12700" y="527050"/>
                    <a:pt x="0" y="514350"/>
                    <a:pt x="0" y="501650"/>
                  </a:cubicBezTo>
                  <a:cubicBezTo>
                    <a:pt x="0" y="463550"/>
                    <a:pt x="31752" y="469900"/>
                    <a:pt x="38100" y="469900"/>
                  </a:cubicBezTo>
                  <a:cubicBezTo>
                    <a:pt x="95252" y="469900"/>
                    <a:pt x="57152" y="495300"/>
                    <a:pt x="222252" y="469900"/>
                  </a:cubicBezTo>
                  <a:lnTo>
                    <a:pt x="222252" y="215900"/>
                  </a:lnTo>
                  <a:cubicBezTo>
                    <a:pt x="196852" y="171450"/>
                    <a:pt x="234952" y="114300"/>
                    <a:pt x="190500" y="69850"/>
                  </a:cubicBezTo>
                  <a:cubicBezTo>
                    <a:pt x="171452" y="69850"/>
                    <a:pt x="146052" y="69850"/>
                    <a:pt x="133352" y="82550"/>
                  </a:cubicBezTo>
                  <a:cubicBezTo>
                    <a:pt x="95252" y="107950"/>
                    <a:pt x="57152" y="158750"/>
                    <a:pt x="38100" y="158750"/>
                  </a:cubicBezTo>
                  <a:cubicBezTo>
                    <a:pt x="6352" y="158750"/>
                    <a:pt x="12700" y="133350"/>
                    <a:pt x="12700" y="127000"/>
                  </a:cubicBezTo>
                  <a:cubicBezTo>
                    <a:pt x="12700" y="88900"/>
                    <a:pt x="50800" y="63500"/>
                    <a:pt x="95252" y="25400"/>
                  </a:cubicBezTo>
                  <a:cubicBezTo>
                    <a:pt x="114300" y="635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2FEFC9A-FD05-6F51-56DD-1ACD616162B7}"/>
                </a:ext>
              </a:extLst>
            </p:cNvPr>
            <p:cNvSpPr/>
            <p:nvPr/>
          </p:nvSpPr>
          <p:spPr>
            <a:xfrm>
              <a:off x="20289012" y="-2994801"/>
              <a:ext cx="457200" cy="787400"/>
            </a:xfrm>
            <a:custGeom>
              <a:avLst/>
              <a:gdLst>
                <a:gd name="connsiteX0" fmla="*/ 279400 w 457200"/>
                <a:gd name="connsiteY0" fmla="*/ 0 h 787400"/>
                <a:gd name="connsiteX1" fmla="*/ 457200 w 457200"/>
                <a:gd name="connsiteY1" fmla="*/ 730250 h 787400"/>
                <a:gd name="connsiteX2" fmla="*/ 457200 w 457200"/>
                <a:gd name="connsiteY2" fmla="*/ 787400 h 787400"/>
                <a:gd name="connsiteX3" fmla="*/ 228600 w 457200"/>
                <a:gd name="connsiteY3" fmla="*/ 622300 h 787400"/>
                <a:gd name="connsiteX4" fmla="*/ 127000 w 457200"/>
                <a:gd name="connsiteY4" fmla="*/ 774700 h 787400"/>
                <a:gd name="connsiteX5" fmla="*/ 0 w 457200"/>
                <a:gd name="connsiteY5" fmla="*/ 215900 h 787400"/>
                <a:gd name="connsiteX6" fmla="*/ 146052 w 457200"/>
                <a:gd name="connsiteY6" fmla="*/ 114300 h 787400"/>
                <a:gd name="connsiteX7" fmla="*/ 279400 w 457200"/>
                <a:gd name="connsiteY7" fmla="*/ 0 h 78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787400">
                  <a:moveTo>
                    <a:pt x="279400" y="0"/>
                  </a:moveTo>
                  <a:cubicBezTo>
                    <a:pt x="279400" y="12700"/>
                    <a:pt x="457200" y="615950"/>
                    <a:pt x="457200" y="730250"/>
                  </a:cubicBezTo>
                  <a:lnTo>
                    <a:pt x="457200" y="787400"/>
                  </a:lnTo>
                  <a:cubicBezTo>
                    <a:pt x="387352" y="762000"/>
                    <a:pt x="285752" y="622300"/>
                    <a:pt x="228600" y="622300"/>
                  </a:cubicBezTo>
                  <a:cubicBezTo>
                    <a:pt x="165100" y="622300"/>
                    <a:pt x="139700" y="736600"/>
                    <a:pt x="127000" y="774700"/>
                  </a:cubicBezTo>
                  <a:lnTo>
                    <a:pt x="0" y="215900"/>
                  </a:lnTo>
                  <a:cubicBezTo>
                    <a:pt x="19052" y="177800"/>
                    <a:pt x="95252" y="146050"/>
                    <a:pt x="146052" y="114300"/>
                  </a:cubicBezTo>
                  <a:cubicBezTo>
                    <a:pt x="184152" y="88900"/>
                    <a:pt x="228600" y="44450"/>
                    <a:pt x="279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15B5692-6664-F0B6-73A5-45234CD8E44D}"/>
                </a:ext>
              </a:extLst>
            </p:cNvPr>
            <p:cNvSpPr/>
            <p:nvPr/>
          </p:nvSpPr>
          <p:spPr>
            <a:xfrm>
              <a:off x="19603212" y="-2804301"/>
              <a:ext cx="393700" cy="781050"/>
            </a:xfrm>
            <a:custGeom>
              <a:avLst/>
              <a:gdLst>
                <a:gd name="connsiteX0" fmla="*/ 82552 w 393700"/>
                <a:gd name="connsiteY0" fmla="*/ 0 h 781050"/>
                <a:gd name="connsiteX1" fmla="*/ 393700 w 393700"/>
                <a:gd name="connsiteY1" fmla="*/ 69850 h 781050"/>
                <a:gd name="connsiteX2" fmla="*/ 393700 w 393700"/>
                <a:gd name="connsiteY2" fmla="*/ 171450 h 781050"/>
                <a:gd name="connsiteX3" fmla="*/ 298452 w 393700"/>
                <a:gd name="connsiteY3" fmla="*/ 781050 h 781050"/>
                <a:gd name="connsiteX4" fmla="*/ 146052 w 393700"/>
                <a:gd name="connsiteY4" fmla="*/ 552450 h 781050"/>
                <a:gd name="connsiteX5" fmla="*/ 0 w 393700"/>
                <a:gd name="connsiteY5" fmla="*/ 679450 h 781050"/>
                <a:gd name="connsiteX6" fmla="*/ 82552 w 393700"/>
                <a:gd name="connsiteY6" fmla="*/ 0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700" h="781050">
                  <a:moveTo>
                    <a:pt x="82552" y="0"/>
                  </a:moveTo>
                  <a:cubicBezTo>
                    <a:pt x="171452" y="38100"/>
                    <a:pt x="298452" y="69850"/>
                    <a:pt x="393700" y="69850"/>
                  </a:cubicBezTo>
                  <a:lnTo>
                    <a:pt x="393700" y="171450"/>
                  </a:lnTo>
                  <a:lnTo>
                    <a:pt x="298452" y="781050"/>
                  </a:lnTo>
                  <a:cubicBezTo>
                    <a:pt x="279400" y="762000"/>
                    <a:pt x="203200" y="552450"/>
                    <a:pt x="146052" y="552450"/>
                  </a:cubicBezTo>
                  <a:cubicBezTo>
                    <a:pt x="95252" y="552450"/>
                    <a:pt x="31752" y="654050"/>
                    <a:pt x="0" y="679450"/>
                  </a:cubicBezTo>
                  <a:lnTo>
                    <a:pt x="82552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1C066F3-F098-F30D-0FE0-B4957E0B5078}"/>
                </a:ext>
              </a:extLst>
            </p:cNvPr>
            <p:cNvSpPr/>
            <p:nvPr/>
          </p:nvSpPr>
          <p:spPr>
            <a:xfrm>
              <a:off x="19292064" y="-4169551"/>
              <a:ext cx="1511300" cy="2228850"/>
            </a:xfrm>
            <a:custGeom>
              <a:avLst/>
              <a:gdLst>
                <a:gd name="connsiteX0" fmla="*/ 711200 w 1511300"/>
                <a:gd name="connsiteY0" fmla="*/ 0 h 2228850"/>
                <a:gd name="connsiteX1" fmla="*/ 1428748 w 1511300"/>
                <a:gd name="connsiteY1" fmla="*/ 717550 h 2228850"/>
                <a:gd name="connsiteX2" fmla="*/ 1308100 w 1511300"/>
                <a:gd name="connsiteY2" fmla="*/ 1111250 h 2228850"/>
                <a:gd name="connsiteX3" fmla="*/ 1371600 w 1511300"/>
                <a:gd name="connsiteY3" fmla="*/ 1308100 h 2228850"/>
                <a:gd name="connsiteX4" fmla="*/ 1466848 w 1511300"/>
                <a:gd name="connsiteY4" fmla="*/ 1682750 h 2228850"/>
                <a:gd name="connsiteX5" fmla="*/ 1511300 w 1511300"/>
                <a:gd name="connsiteY5" fmla="*/ 1936750 h 2228850"/>
                <a:gd name="connsiteX6" fmla="*/ 1460500 w 1511300"/>
                <a:gd name="connsiteY6" fmla="*/ 2032000 h 2228850"/>
                <a:gd name="connsiteX7" fmla="*/ 1225548 w 1511300"/>
                <a:gd name="connsiteY7" fmla="*/ 1854200 h 2228850"/>
                <a:gd name="connsiteX8" fmla="*/ 1143000 w 1511300"/>
                <a:gd name="connsiteY8" fmla="*/ 2038350 h 2228850"/>
                <a:gd name="connsiteX9" fmla="*/ 1104900 w 1511300"/>
                <a:gd name="connsiteY9" fmla="*/ 2038350 h 2228850"/>
                <a:gd name="connsiteX10" fmla="*/ 1003300 w 1511300"/>
                <a:gd name="connsiteY10" fmla="*/ 1682750 h 2228850"/>
                <a:gd name="connsiteX11" fmla="*/ 939800 w 1511300"/>
                <a:gd name="connsiteY11" fmla="*/ 1390650 h 2228850"/>
                <a:gd name="connsiteX12" fmla="*/ 762000 w 1511300"/>
                <a:gd name="connsiteY12" fmla="*/ 1428750 h 2228850"/>
                <a:gd name="connsiteX13" fmla="*/ 647700 w 1511300"/>
                <a:gd name="connsiteY13" fmla="*/ 2190750 h 2228850"/>
                <a:gd name="connsiteX14" fmla="*/ 609600 w 1511300"/>
                <a:gd name="connsiteY14" fmla="*/ 2228850 h 2228850"/>
                <a:gd name="connsiteX15" fmla="*/ 527048 w 1511300"/>
                <a:gd name="connsiteY15" fmla="*/ 2127250 h 2228850"/>
                <a:gd name="connsiteX16" fmla="*/ 450848 w 1511300"/>
                <a:gd name="connsiteY16" fmla="*/ 1981200 h 2228850"/>
                <a:gd name="connsiteX17" fmla="*/ 285748 w 1511300"/>
                <a:gd name="connsiteY17" fmla="*/ 2133600 h 2228850"/>
                <a:gd name="connsiteX18" fmla="*/ 254000 w 1511300"/>
                <a:gd name="connsiteY18" fmla="*/ 2076450 h 2228850"/>
                <a:gd name="connsiteX19" fmla="*/ 279400 w 1511300"/>
                <a:gd name="connsiteY19" fmla="*/ 1828800 h 2228850"/>
                <a:gd name="connsiteX20" fmla="*/ 349248 w 1511300"/>
                <a:gd name="connsiteY20" fmla="*/ 1339850 h 2228850"/>
                <a:gd name="connsiteX21" fmla="*/ 171448 w 1511300"/>
                <a:gd name="connsiteY21" fmla="*/ 1187450 h 2228850"/>
                <a:gd name="connsiteX22" fmla="*/ 0 w 1511300"/>
                <a:gd name="connsiteY22" fmla="*/ 800100 h 2228850"/>
                <a:gd name="connsiteX23" fmla="*/ 0 w 1511300"/>
                <a:gd name="connsiteY23" fmla="*/ 628650 h 2228850"/>
                <a:gd name="connsiteX24" fmla="*/ 711200 w 1511300"/>
                <a:gd name="connsiteY24" fmla="*/ 0 h 2228850"/>
                <a:gd name="connsiteX25" fmla="*/ 704848 w 1511300"/>
                <a:gd name="connsiteY25" fmla="*/ 57150 h 2228850"/>
                <a:gd name="connsiteX26" fmla="*/ 57148 w 1511300"/>
                <a:gd name="connsiteY26" fmla="*/ 628650 h 2228850"/>
                <a:gd name="connsiteX27" fmla="*/ 57148 w 1511300"/>
                <a:gd name="connsiteY27" fmla="*/ 806450 h 2228850"/>
                <a:gd name="connsiteX28" fmla="*/ 69848 w 1511300"/>
                <a:gd name="connsiteY28" fmla="*/ 876300 h 2228850"/>
                <a:gd name="connsiteX29" fmla="*/ 558800 w 1511300"/>
                <a:gd name="connsiteY29" fmla="*/ 1352550 h 2228850"/>
                <a:gd name="connsiteX30" fmla="*/ 711200 w 1511300"/>
                <a:gd name="connsiteY30" fmla="*/ 1371600 h 2228850"/>
                <a:gd name="connsiteX31" fmla="*/ 1371600 w 1511300"/>
                <a:gd name="connsiteY31" fmla="*/ 711200 h 2228850"/>
                <a:gd name="connsiteX32" fmla="*/ 704848 w 1511300"/>
                <a:gd name="connsiteY32" fmla="*/ 57150 h 2228850"/>
                <a:gd name="connsiteX33" fmla="*/ 1276348 w 1511300"/>
                <a:gd name="connsiteY33" fmla="*/ 1174750 h 2228850"/>
                <a:gd name="connsiteX34" fmla="*/ 1143000 w 1511300"/>
                <a:gd name="connsiteY34" fmla="*/ 1289050 h 2228850"/>
                <a:gd name="connsiteX35" fmla="*/ 996948 w 1511300"/>
                <a:gd name="connsiteY35" fmla="*/ 1390650 h 2228850"/>
                <a:gd name="connsiteX36" fmla="*/ 1123948 w 1511300"/>
                <a:gd name="connsiteY36" fmla="*/ 1949450 h 2228850"/>
                <a:gd name="connsiteX37" fmla="*/ 1225548 w 1511300"/>
                <a:gd name="connsiteY37" fmla="*/ 1797050 h 2228850"/>
                <a:gd name="connsiteX38" fmla="*/ 1454148 w 1511300"/>
                <a:gd name="connsiteY38" fmla="*/ 1962150 h 2228850"/>
                <a:gd name="connsiteX39" fmla="*/ 1454148 w 1511300"/>
                <a:gd name="connsiteY39" fmla="*/ 1905000 h 2228850"/>
                <a:gd name="connsiteX40" fmla="*/ 1276348 w 1511300"/>
                <a:gd name="connsiteY40" fmla="*/ 1174750 h 2228850"/>
                <a:gd name="connsiteX41" fmla="*/ 393700 w 1511300"/>
                <a:gd name="connsiteY41" fmla="*/ 1365250 h 2228850"/>
                <a:gd name="connsiteX42" fmla="*/ 311148 w 1511300"/>
                <a:gd name="connsiteY42" fmla="*/ 2044700 h 2228850"/>
                <a:gd name="connsiteX43" fmla="*/ 457200 w 1511300"/>
                <a:gd name="connsiteY43" fmla="*/ 1917700 h 2228850"/>
                <a:gd name="connsiteX44" fmla="*/ 609600 w 1511300"/>
                <a:gd name="connsiteY44" fmla="*/ 2146300 h 2228850"/>
                <a:gd name="connsiteX45" fmla="*/ 704848 w 1511300"/>
                <a:gd name="connsiteY45" fmla="*/ 1536700 h 2228850"/>
                <a:gd name="connsiteX46" fmla="*/ 704848 w 1511300"/>
                <a:gd name="connsiteY46" fmla="*/ 1435100 h 2228850"/>
                <a:gd name="connsiteX47" fmla="*/ 393700 w 1511300"/>
                <a:gd name="connsiteY47" fmla="*/ 13652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11300" h="2228850">
                  <a:moveTo>
                    <a:pt x="711200" y="0"/>
                  </a:moveTo>
                  <a:cubicBezTo>
                    <a:pt x="1123948" y="0"/>
                    <a:pt x="1428748" y="336550"/>
                    <a:pt x="1428748" y="717550"/>
                  </a:cubicBezTo>
                  <a:cubicBezTo>
                    <a:pt x="1428748" y="933450"/>
                    <a:pt x="1308100" y="1098550"/>
                    <a:pt x="1308100" y="1111250"/>
                  </a:cubicBezTo>
                  <a:cubicBezTo>
                    <a:pt x="1308100" y="1130300"/>
                    <a:pt x="1358900" y="1244600"/>
                    <a:pt x="1371600" y="1308100"/>
                  </a:cubicBezTo>
                  <a:cubicBezTo>
                    <a:pt x="1403348" y="1422400"/>
                    <a:pt x="1441448" y="1555750"/>
                    <a:pt x="1466848" y="1682750"/>
                  </a:cubicBezTo>
                  <a:cubicBezTo>
                    <a:pt x="1485900" y="1765300"/>
                    <a:pt x="1511300" y="1924050"/>
                    <a:pt x="1511300" y="1936750"/>
                  </a:cubicBezTo>
                  <a:cubicBezTo>
                    <a:pt x="1511300" y="1974850"/>
                    <a:pt x="1504948" y="2032000"/>
                    <a:pt x="1460500" y="2032000"/>
                  </a:cubicBezTo>
                  <a:cubicBezTo>
                    <a:pt x="1409700" y="2032000"/>
                    <a:pt x="1250948" y="1866900"/>
                    <a:pt x="1225548" y="1854200"/>
                  </a:cubicBezTo>
                  <a:cubicBezTo>
                    <a:pt x="1193800" y="1911350"/>
                    <a:pt x="1174748" y="1974850"/>
                    <a:pt x="1143000" y="2038350"/>
                  </a:cubicBezTo>
                  <a:lnTo>
                    <a:pt x="1104900" y="2038350"/>
                  </a:lnTo>
                  <a:cubicBezTo>
                    <a:pt x="1035048" y="1924050"/>
                    <a:pt x="1028700" y="1797050"/>
                    <a:pt x="1003300" y="1682750"/>
                  </a:cubicBezTo>
                  <a:cubicBezTo>
                    <a:pt x="984248" y="1587500"/>
                    <a:pt x="965200" y="1485900"/>
                    <a:pt x="939800" y="1390650"/>
                  </a:cubicBezTo>
                  <a:cubicBezTo>
                    <a:pt x="882648" y="1409700"/>
                    <a:pt x="825500" y="1422400"/>
                    <a:pt x="762000" y="1428750"/>
                  </a:cubicBezTo>
                  <a:cubicBezTo>
                    <a:pt x="749300" y="1682750"/>
                    <a:pt x="711200" y="1936750"/>
                    <a:pt x="647700" y="2190750"/>
                  </a:cubicBezTo>
                  <a:cubicBezTo>
                    <a:pt x="641348" y="2209800"/>
                    <a:pt x="628648" y="2228850"/>
                    <a:pt x="609600" y="2228850"/>
                  </a:cubicBezTo>
                  <a:cubicBezTo>
                    <a:pt x="565148" y="2228850"/>
                    <a:pt x="539748" y="2159000"/>
                    <a:pt x="527048" y="2127250"/>
                  </a:cubicBezTo>
                  <a:cubicBezTo>
                    <a:pt x="508000" y="2076450"/>
                    <a:pt x="482600" y="2032000"/>
                    <a:pt x="450848" y="1981200"/>
                  </a:cubicBezTo>
                  <a:cubicBezTo>
                    <a:pt x="406400" y="2019300"/>
                    <a:pt x="336548" y="2133600"/>
                    <a:pt x="285748" y="2133600"/>
                  </a:cubicBezTo>
                  <a:cubicBezTo>
                    <a:pt x="247648" y="2133600"/>
                    <a:pt x="254000" y="2101850"/>
                    <a:pt x="254000" y="2076450"/>
                  </a:cubicBezTo>
                  <a:cubicBezTo>
                    <a:pt x="254000" y="2057400"/>
                    <a:pt x="273048" y="1911350"/>
                    <a:pt x="279400" y="1828800"/>
                  </a:cubicBezTo>
                  <a:cubicBezTo>
                    <a:pt x="298448" y="1670050"/>
                    <a:pt x="349248" y="1352550"/>
                    <a:pt x="349248" y="1339850"/>
                  </a:cubicBezTo>
                  <a:cubicBezTo>
                    <a:pt x="349248" y="1320800"/>
                    <a:pt x="222248" y="1244600"/>
                    <a:pt x="171448" y="1187450"/>
                  </a:cubicBezTo>
                  <a:cubicBezTo>
                    <a:pt x="101600" y="1104900"/>
                    <a:pt x="0" y="895350"/>
                    <a:pt x="0" y="800100"/>
                  </a:cubicBezTo>
                  <a:lnTo>
                    <a:pt x="0" y="628650"/>
                  </a:lnTo>
                  <a:cubicBezTo>
                    <a:pt x="44448" y="215900"/>
                    <a:pt x="412748" y="0"/>
                    <a:pt x="711200" y="0"/>
                  </a:cubicBezTo>
                  <a:close/>
                  <a:moveTo>
                    <a:pt x="704848" y="57150"/>
                  </a:moveTo>
                  <a:cubicBezTo>
                    <a:pt x="425448" y="57150"/>
                    <a:pt x="127000" y="234950"/>
                    <a:pt x="57148" y="628650"/>
                  </a:cubicBezTo>
                  <a:lnTo>
                    <a:pt x="57148" y="806450"/>
                  </a:lnTo>
                  <a:cubicBezTo>
                    <a:pt x="57148" y="819150"/>
                    <a:pt x="69848" y="857250"/>
                    <a:pt x="69848" y="876300"/>
                  </a:cubicBezTo>
                  <a:cubicBezTo>
                    <a:pt x="82548" y="1035050"/>
                    <a:pt x="336548" y="1327150"/>
                    <a:pt x="558800" y="1352550"/>
                  </a:cubicBezTo>
                  <a:cubicBezTo>
                    <a:pt x="603248" y="1358900"/>
                    <a:pt x="692148" y="1371600"/>
                    <a:pt x="711200" y="1371600"/>
                  </a:cubicBezTo>
                  <a:cubicBezTo>
                    <a:pt x="1079500" y="1371600"/>
                    <a:pt x="1371600" y="1079500"/>
                    <a:pt x="1371600" y="711200"/>
                  </a:cubicBezTo>
                  <a:cubicBezTo>
                    <a:pt x="1371600" y="342900"/>
                    <a:pt x="1066800" y="57150"/>
                    <a:pt x="704848" y="57150"/>
                  </a:cubicBezTo>
                  <a:close/>
                  <a:moveTo>
                    <a:pt x="1276348" y="1174750"/>
                  </a:moveTo>
                  <a:cubicBezTo>
                    <a:pt x="1225548" y="1219200"/>
                    <a:pt x="1181100" y="1263650"/>
                    <a:pt x="1143000" y="1289050"/>
                  </a:cubicBezTo>
                  <a:cubicBezTo>
                    <a:pt x="1092200" y="1320800"/>
                    <a:pt x="1016000" y="1352550"/>
                    <a:pt x="996948" y="1390650"/>
                  </a:cubicBezTo>
                  <a:lnTo>
                    <a:pt x="1123948" y="1949450"/>
                  </a:lnTo>
                  <a:cubicBezTo>
                    <a:pt x="1136648" y="1911350"/>
                    <a:pt x="1162048" y="1797050"/>
                    <a:pt x="1225548" y="1797050"/>
                  </a:cubicBezTo>
                  <a:cubicBezTo>
                    <a:pt x="1282700" y="1797050"/>
                    <a:pt x="1384300" y="1936750"/>
                    <a:pt x="1454148" y="1962150"/>
                  </a:cubicBezTo>
                  <a:lnTo>
                    <a:pt x="1454148" y="1905000"/>
                  </a:lnTo>
                  <a:cubicBezTo>
                    <a:pt x="1454148" y="1790700"/>
                    <a:pt x="1276348" y="1187450"/>
                    <a:pt x="1276348" y="1174750"/>
                  </a:cubicBezTo>
                  <a:close/>
                  <a:moveTo>
                    <a:pt x="393700" y="1365250"/>
                  </a:moveTo>
                  <a:lnTo>
                    <a:pt x="311148" y="2044700"/>
                  </a:lnTo>
                  <a:cubicBezTo>
                    <a:pt x="342900" y="2019300"/>
                    <a:pt x="406400" y="1917700"/>
                    <a:pt x="457200" y="1917700"/>
                  </a:cubicBezTo>
                  <a:cubicBezTo>
                    <a:pt x="514348" y="1917700"/>
                    <a:pt x="590548" y="2127250"/>
                    <a:pt x="609600" y="2146300"/>
                  </a:cubicBezTo>
                  <a:lnTo>
                    <a:pt x="704848" y="1536700"/>
                  </a:lnTo>
                  <a:lnTo>
                    <a:pt x="704848" y="1435100"/>
                  </a:lnTo>
                  <a:cubicBezTo>
                    <a:pt x="609600" y="1435100"/>
                    <a:pt x="482600" y="1403350"/>
                    <a:pt x="393700" y="13652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4F53B07-06A5-ED88-60A8-3769C27A0813}"/>
                </a:ext>
              </a:extLst>
            </p:cNvPr>
            <p:cNvSpPr/>
            <p:nvPr/>
          </p:nvSpPr>
          <p:spPr>
            <a:xfrm>
              <a:off x="19501612" y="-3985401"/>
              <a:ext cx="1054100" cy="1054100"/>
            </a:xfrm>
            <a:custGeom>
              <a:avLst/>
              <a:gdLst>
                <a:gd name="connsiteX0" fmla="*/ 527052 w 1054100"/>
                <a:gd name="connsiteY0" fmla="*/ 0 h 1054100"/>
                <a:gd name="connsiteX1" fmla="*/ 1054100 w 1054100"/>
                <a:gd name="connsiteY1" fmla="*/ 527050 h 1054100"/>
                <a:gd name="connsiteX2" fmla="*/ 520700 w 1054100"/>
                <a:gd name="connsiteY2" fmla="*/ 1054100 h 1054100"/>
                <a:gd name="connsiteX3" fmla="*/ 0 w 1054100"/>
                <a:gd name="connsiteY3" fmla="*/ 527050 h 1054100"/>
                <a:gd name="connsiteX4" fmla="*/ 527052 w 1054100"/>
                <a:gd name="connsiteY4" fmla="*/ 0 h 1054100"/>
                <a:gd name="connsiteX5" fmla="*/ 501652 w 1054100"/>
                <a:gd name="connsiteY5" fmla="*/ 247650 h 1054100"/>
                <a:gd name="connsiteX6" fmla="*/ 412752 w 1054100"/>
                <a:gd name="connsiteY6" fmla="*/ 273050 h 1054100"/>
                <a:gd name="connsiteX7" fmla="*/ 330200 w 1054100"/>
                <a:gd name="connsiteY7" fmla="*/ 374650 h 1054100"/>
                <a:gd name="connsiteX8" fmla="*/ 355600 w 1054100"/>
                <a:gd name="connsiteY8" fmla="*/ 406400 h 1054100"/>
                <a:gd name="connsiteX9" fmla="*/ 450852 w 1054100"/>
                <a:gd name="connsiteY9" fmla="*/ 330200 h 1054100"/>
                <a:gd name="connsiteX10" fmla="*/ 508000 w 1054100"/>
                <a:gd name="connsiteY10" fmla="*/ 317500 h 1054100"/>
                <a:gd name="connsiteX11" fmla="*/ 539752 w 1054100"/>
                <a:gd name="connsiteY11" fmla="*/ 463550 h 1054100"/>
                <a:gd name="connsiteX12" fmla="*/ 539752 w 1054100"/>
                <a:gd name="connsiteY12" fmla="*/ 717550 h 1054100"/>
                <a:gd name="connsiteX13" fmla="*/ 355600 w 1054100"/>
                <a:gd name="connsiteY13" fmla="*/ 717550 h 1054100"/>
                <a:gd name="connsiteX14" fmla="*/ 317500 w 1054100"/>
                <a:gd name="connsiteY14" fmla="*/ 749300 h 1054100"/>
                <a:gd name="connsiteX15" fmla="*/ 342900 w 1054100"/>
                <a:gd name="connsiteY15" fmla="*/ 774700 h 1054100"/>
                <a:gd name="connsiteX16" fmla="*/ 577852 w 1054100"/>
                <a:gd name="connsiteY16" fmla="*/ 812800 h 1054100"/>
                <a:gd name="connsiteX17" fmla="*/ 603252 w 1054100"/>
                <a:gd name="connsiteY17" fmla="*/ 800100 h 1054100"/>
                <a:gd name="connsiteX18" fmla="*/ 774700 w 1054100"/>
                <a:gd name="connsiteY18" fmla="*/ 800100 h 1054100"/>
                <a:gd name="connsiteX19" fmla="*/ 793752 w 1054100"/>
                <a:gd name="connsiteY19" fmla="*/ 768350 h 1054100"/>
                <a:gd name="connsiteX20" fmla="*/ 755652 w 1054100"/>
                <a:gd name="connsiteY20" fmla="*/ 730250 h 1054100"/>
                <a:gd name="connsiteX21" fmla="*/ 609600 w 1054100"/>
                <a:gd name="connsiteY21" fmla="*/ 730250 h 1054100"/>
                <a:gd name="connsiteX22" fmla="*/ 609600 w 1054100"/>
                <a:gd name="connsiteY22" fmla="*/ 450850 h 1054100"/>
                <a:gd name="connsiteX23" fmla="*/ 501652 w 1054100"/>
                <a:gd name="connsiteY23" fmla="*/ 247650 h 105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4100" h="1054100">
                  <a:moveTo>
                    <a:pt x="527052" y="0"/>
                  </a:moveTo>
                  <a:cubicBezTo>
                    <a:pt x="838200" y="0"/>
                    <a:pt x="1054100" y="260350"/>
                    <a:pt x="1054100" y="527050"/>
                  </a:cubicBezTo>
                  <a:cubicBezTo>
                    <a:pt x="1054100" y="831850"/>
                    <a:pt x="800100" y="1054100"/>
                    <a:pt x="520700" y="1054100"/>
                  </a:cubicBezTo>
                  <a:cubicBezTo>
                    <a:pt x="209552" y="1054100"/>
                    <a:pt x="0" y="806450"/>
                    <a:pt x="0" y="527050"/>
                  </a:cubicBezTo>
                  <a:cubicBezTo>
                    <a:pt x="0" y="228600"/>
                    <a:pt x="241300" y="0"/>
                    <a:pt x="527052" y="0"/>
                  </a:cubicBezTo>
                  <a:close/>
                  <a:moveTo>
                    <a:pt x="501652" y="247650"/>
                  </a:moveTo>
                  <a:cubicBezTo>
                    <a:pt x="482600" y="247650"/>
                    <a:pt x="431800" y="254000"/>
                    <a:pt x="412752" y="273050"/>
                  </a:cubicBezTo>
                  <a:cubicBezTo>
                    <a:pt x="368300" y="311150"/>
                    <a:pt x="330200" y="336550"/>
                    <a:pt x="330200" y="374650"/>
                  </a:cubicBezTo>
                  <a:cubicBezTo>
                    <a:pt x="330200" y="381000"/>
                    <a:pt x="323852" y="406400"/>
                    <a:pt x="355600" y="406400"/>
                  </a:cubicBezTo>
                  <a:cubicBezTo>
                    <a:pt x="374652" y="406400"/>
                    <a:pt x="412752" y="355600"/>
                    <a:pt x="450852" y="330200"/>
                  </a:cubicBezTo>
                  <a:cubicBezTo>
                    <a:pt x="463552" y="317500"/>
                    <a:pt x="488952" y="317500"/>
                    <a:pt x="508000" y="317500"/>
                  </a:cubicBezTo>
                  <a:cubicBezTo>
                    <a:pt x="552452" y="361950"/>
                    <a:pt x="514352" y="419100"/>
                    <a:pt x="539752" y="463550"/>
                  </a:cubicBezTo>
                  <a:lnTo>
                    <a:pt x="539752" y="717550"/>
                  </a:lnTo>
                  <a:cubicBezTo>
                    <a:pt x="374652" y="742950"/>
                    <a:pt x="412752" y="717550"/>
                    <a:pt x="355600" y="717550"/>
                  </a:cubicBezTo>
                  <a:cubicBezTo>
                    <a:pt x="349252" y="717550"/>
                    <a:pt x="317500" y="711200"/>
                    <a:pt x="317500" y="749300"/>
                  </a:cubicBezTo>
                  <a:cubicBezTo>
                    <a:pt x="317500" y="762000"/>
                    <a:pt x="330200" y="774700"/>
                    <a:pt x="342900" y="774700"/>
                  </a:cubicBezTo>
                  <a:cubicBezTo>
                    <a:pt x="412752" y="787400"/>
                    <a:pt x="558800" y="812800"/>
                    <a:pt x="577852" y="812800"/>
                  </a:cubicBezTo>
                  <a:cubicBezTo>
                    <a:pt x="590552" y="812800"/>
                    <a:pt x="596900" y="806450"/>
                    <a:pt x="603252" y="800100"/>
                  </a:cubicBezTo>
                  <a:lnTo>
                    <a:pt x="774700" y="800100"/>
                  </a:lnTo>
                  <a:cubicBezTo>
                    <a:pt x="787400" y="787400"/>
                    <a:pt x="793752" y="781050"/>
                    <a:pt x="793752" y="768350"/>
                  </a:cubicBezTo>
                  <a:cubicBezTo>
                    <a:pt x="793752" y="742950"/>
                    <a:pt x="774700" y="730250"/>
                    <a:pt x="755652" y="730250"/>
                  </a:cubicBezTo>
                  <a:lnTo>
                    <a:pt x="609600" y="730250"/>
                  </a:lnTo>
                  <a:lnTo>
                    <a:pt x="609600" y="450850"/>
                  </a:lnTo>
                  <a:cubicBezTo>
                    <a:pt x="609600" y="400050"/>
                    <a:pt x="603252" y="247650"/>
                    <a:pt x="501652" y="2476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9B7E4B-4CAE-E0D6-47FA-8A954FC17535}"/>
              </a:ext>
            </a:extLst>
          </p:cNvPr>
          <p:cNvGrpSpPr/>
          <p:nvPr/>
        </p:nvGrpSpPr>
        <p:grpSpPr>
          <a:xfrm rot="480736">
            <a:off x="1419270" y="3901796"/>
            <a:ext cx="1022764" cy="835375"/>
            <a:chOff x="17075912" y="-3261579"/>
            <a:chExt cx="1593852" cy="1301829"/>
          </a:xfrm>
          <a:noFill/>
        </p:grpSpPr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AC1E3E38-049D-A468-2D82-4100458DA57F}"/>
                </a:ext>
              </a:extLst>
            </p:cNvPr>
            <p:cNvSpPr/>
            <p:nvPr/>
          </p:nvSpPr>
          <p:spPr>
            <a:xfrm>
              <a:off x="17298164" y="-3210877"/>
              <a:ext cx="184148" cy="120827"/>
            </a:xfrm>
            <a:custGeom>
              <a:avLst/>
              <a:gdLst>
                <a:gd name="connsiteX0" fmla="*/ 61614 w 184148"/>
                <a:gd name="connsiteY0" fmla="*/ 177 h 120827"/>
                <a:gd name="connsiteX1" fmla="*/ 101600 w 184148"/>
                <a:gd name="connsiteY1" fmla="*/ 177 h 120827"/>
                <a:gd name="connsiteX2" fmla="*/ 184148 w 184148"/>
                <a:gd name="connsiteY2" fmla="*/ 57327 h 120827"/>
                <a:gd name="connsiteX3" fmla="*/ 184148 w 184148"/>
                <a:gd name="connsiteY3" fmla="*/ 101777 h 120827"/>
                <a:gd name="connsiteX4" fmla="*/ 6348 w 184148"/>
                <a:gd name="connsiteY4" fmla="*/ 120827 h 120827"/>
                <a:gd name="connsiteX5" fmla="*/ 0 w 184148"/>
                <a:gd name="connsiteY5" fmla="*/ 57327 h 120827"/>
                <a:gd name="connsiteX6" fmla="*/ 61614 w 184148"/>
                <a:gd name="connsiteY6" fmla="*/ 177 h 12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120827">
                  <a:moveTo>
                    <a:pt x="61614" y="177"/>
                  </a:moveTo>
                  <a:cubicBezTo>
                    <a:pt x="73818" y="-220"/>
                    <a:pt x="87312" y="177"/>
                    <a:pt x="101600" y="177"/>
                  </a:cubicBezTo>
                  <a:cubicBezTo>
                    <a:pt x="158748" y="177"/>
                    <a:pt x="184148" y="177"/>
                    <a:pt x="184148" y="57327"/>
                  </a:cubicBezTo>
                  <a:lnTo>
                    <a:pt x="184148" y="101777"/>
                  </a:lnTo>
                  <a:cubicBezTo>
                    <a:pt x="133348" y="95427"/>
                    <a:pt x="82548" y="101777"/>
                    <a:pt x="6348" y="120827"/>
                  </a:cubicBezTo>
                  <a:cubicBezTo>
                    <a:pt x="6348" y="101777"/>
                    <a:pt x="0" y="70027"/>
                    <a:pt x="0" y="57327"/>
                  </a:cubicBezTo>
                  <a:cubicBezTo>
                    <a:pt x="0" y="9702"/>
                    <a:pt x="25002" y="1368"/>
                    <a:pt x="61614" y="17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2FF22B7-C07A-CA5B-32C3-63BCB67D8DE3}"/>
                </a:ext>
              </a:extLst>
            </p:cNvPr>
            <p:cNvSpPr/>
            <p:nvPr/>
          </p:nvSpPr>
          <p:spPr>
            <a:xfrm>
              <a:off x="17133065" y="-3045601"/>
              <a:ext cx="1486605" cy="1028700"/>
            </a:xfrm>
            <a:custGeom>
              <a:avLst/>
              <a:gdLst>
                <a:gd name="connsiteX0" fmla="*/ 260348 w 1486605"/>
                <a:gd name="connsiteY0" fmla="*/ 0 h 1028700"/>
                <a:gd name="connsiteX1" fmla="*/ 387348 w 1486605"/>
                <a:gd name="connsiteY1" fmla="*/ 0 h 1028700"/>
                <a:gd name="connsiteX2" fmla="*/ 698500 w 1486605"/>
                <a:gd name="connsiteY2" fmla="*/ 6350 h 1028700"/>
                <a:gd name="connsiteX3" fmla="*/ 1155700 w 1486605"/>
                <a:gd name="connsiteY3" fmla="*/ 63500 h 1028700"/>
                <a:gd name="connsiteX4" fmla="*/ 1244600 w 1486605"/>
                <a:gd name="connsiteY4" fmla="*/ 82550 h 1028700"/>
                <a:gd name="connsiteX5" fmla="*/ 1466848 w 1486605"/>
                <a:gd name="connsiteY5" fmla="*/ 203200 h 1028700"/>
                <a:gd name="connsiteX6" fmla="*/ 1485900 w 1486605"/>
                <a:gd name="connsiteY6" fmla="*/ 425450 h 1028700"/>
                <a:gd name="connsiteX7" fmla="*/ 1479548 w 1486605"/>
                <a:gd name="connsiteY7" fmla="*/ 749300 h 1028700"/>
                <a:gd name="connsiteX8" fmla="*/ 1155700 w 1486605"/>
                <a:gd name="connsiteY8" fmla="*/ 1028700 h 1028700"/>
                <a:gd name="connsiteX9" fmla="*/ 958848 w 1486605"/>
                <a:gd name="connsiteY9" fmla="*/ 1016000 h 1028700"/>
                <a:gd name="connsiteX10" fmla="*/ 654048 w 1486605"/>
                <a:gd name="connsiteY10" fmla="*/ 1016000 h 1028700"/>
                <a:gd name="connsiteX11" fmla="*/ 165100 w 1486605"/>
                <a:gd name="connsiteY11" fmla="*/ 946150 h 1028700"/>
                <a:gd name="connsiteX12" fmla="*/ 50800 w 1486605"/>
                <a:gd name="connsiteY12" fmla="*/ 882650 h 1028700"/>
                <a:gd name="connsiteX13" fmla="*/ 0 w 1486605"/>
                <a:gd name="connsiteY13" fmla="*/ 673100 h 1028700"/>
                <a:gd name="connsiteX14" fmla="*/ 0 w 1486605"/>
                <a:gd name="connsiteY14" fmla="*/ 488950 h 1028700"/>
                <a:gd name="connsiteX15" fmla="*/ 12700 w 1486605"/>
                <a:gd name="connsiteY15" fmla="*/ 361950 h 1028700"/>
                <a:gd name="connsiteX16" fmla="*/ 25400 w 1486605"/>
                <a:gd name="connsiteY16" fmla="*/ 254000 h 1028700"/>
                <a:gd name="connsiteX17" fmla="*/ 101600 w 1486605"/>
                <a:gd name="connsiteY17" fmla="*/ 76200 h 1028700"/>
                <a:gd name="connsiteX18" fmla="*/ 196848 w 1486605"/>
                <a:gd name="connsiteY18" fmla="*/ 12700 h 1028700"/>
                <a:gd name="connsiteX19" fmla="*/ 260348 w 1486605"/>
                <a:gd name="connsiteY19" fmla="*/ 0 h 1028700"/>
                <a:gd name="connsiteX20" fmla="*/ 806448 w 1486605"/>
                <a:gd name="connsiteY20" fmla="*/ 69850 h 1028700"/>
                <a:gd name="connsiteX21" fmla="*/ 349248 w 1486605"/>
                <a:gd name="connsiteY21" fmla="*/ 463550 h 1028700"/>
                <a:gd name="connsiteX22" fmla="*/ 349248 w 1486605"/>
                <a:gd name="connsiteY22" fmla="*/ 590550 h 1028700"/>
                <a:gd name="connsiteX23" fmla="*/ 692148 w 1486605"/>
                <a:gd name="connsiteY23" fmla="*/ 965200 h 1028700"/>
                <a:gd name="connsiteX24" fmla="*/ 793748 w 1486605"/>
                <a:gd name="connsiteY24" fmla="*/ 984250 h 1028700"/>
                <a:gd name="connsiteX25" fmla="*/ 1257300 w 1486605"/>
                <a:gd name="connsiteY25" fmla="*/ 527050 h 1028700"/>
                <a:gd name="connsiteX26" fmla="*/ 806448 w 1486605"/>
                <a:gd name="connsiteY26" fmla="*/ 6985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86605" h="1028700">
                  <a:moveTo>
                    <a:pt x="260348" y="0"/>
                  </a:moveTo>
                  <a:lnTo>
                    <a:pt x="387348" y="0"/>
                  </a:lnTo>
                  <a:lnTo>
                    <a:pt x="698500" y="6350"/>
                  </a:lnTo>
                  <a:lnTo>
                    <a:pt x="1155700" y="63500"/>
                  </a:lnTo>
                  <a:cubicBezTo>
                    <a:pt x="1174748" y="63500"/>
                    <a:pt x="1212848" y="76200"/>
                    <a:pt x="1244600" y="82550"/>
                  </a:cubicBezTo>
                  <a:cubicBezTo>
                    <a:pt x="1308100" y="95250"/>
                    <a:pt x="1428748" y="101600"/>
                    <a:pt x="1466848" y="203200"/>
                  </a:cubicBezTo>
                  <a:cubicBezTo>
                    <a:pt x="1492248" y="266700"/>
                    <a:pt x="1485900" y="406400"/>
                    <a:pt x="1485900" y="425450"/>
                  </a:cubicBezTo>
                  <a:lnTo>
                    <a:pt x="1479548" y="749300"/>
                  </a:lnTo>
                  <a:cubicBezTo>
                    <a:pt x="1473200" y="1016000"/>
                    <a:pt x="1308100" y="1028700"/>
                    <a:pt x="1155700" y="1028700"/>
                  </a:cubicBezTo>
                  <a:cubicBezTo>
                    <a:pt x="1143000" y="1028700"/>
                    <a:pt x="977900" y="1016000"/>
                    <a:pt x="958848" y="1016000"/>
                  </a:cubicBezTo>
                  <a:lnTo>
                    <a:pt x="654048" y="1016000"/>
                  </a:lnTo>
                  <a:cubicBezTo>
                    <a:pt x="495300" y="996950"/>
                    <a:pt x="323848" y="996950"/>
                    <a:pt x="165100" y="946150"/>
                  </a:cubicBezTo>
                  <a:cubicBezTo>
                    <a:pt x="120648" y="933450"/>
                    <a:pt x="82548" y="920750"/>
                    <a:pt x="50800" y="882650"/>
                  </a:cubicBezTo>
                  <a:cubicBezTo>
                    <a:pt x="44448" y="869950"/>
                    <a:pt x="0" y="711200"/>
                    <a:pt x="0" y="673100"/>
                  </a:cubicBezTo>
                  <a:lnTo>
                    <a:pt x="0" y="488950"/>
                  </a:lnTo>
                  <a:cubicBezTo>
                    <a:pt x="6348" y="450850"/>
                    <a:pt x="6348" y="406400"/>
                    <a:pt x="12700" y="361950"/>
                  </a:cubicBezTo>
                  <a:cubicBezTo>
                    <a:pt x="19048" y="330200"/>
                    <a:pt x="19048" y="292100"/>
                    <a:pt x="25400" y="254000"/>
                  </a:cubicBezTo>
                  <a:cubicBezTo>
                    <a:pt x="38100" y="203200"/>
                    <a:pt x="38100" y="114300"/>
                    <a:pt x="101600" y="76200"/>
                  </a:cubicBezTo>
                  <a:cubicBezTo>
                    <a:pt x="127000" y="57150"/>
                    <a:pt x="184148" y="63500"/>
                    <a:pt x="196848" y="12700"/>
                  </a:cubicBezTo>
                  <a:cubicBezTo>
                    <a:pt x="215900" y="12700"/>
                    <a:pt x="241300" y="6350"/>
                    <a:pt x="260348" y="0"/>
                  </a:cubicBezTo>
                  <a:close/>
                  <a:moveTo>
                    <a:pt x="806448" y="69850"/>
                  </a:moveTo>
                  <a:cubicBezTo>
                    <a:pt x="603248" y="69850"/>
                    <a:pt x="393700" y="190500"/>
                    <a:pt x="349248" y="463550"/>
                  </a:cubicBezTo>
                  <a:lnTo>
                    <a:pt x="349248" y="590550"/>
                  </a:lnTo>
                  <a:cubicBezTo>
                    <a:pt x="349248" y="730250"/>
                    <a:pt x="539748" y="946150"/>
                    <a:pt x="692148" y="965200"/>
                  </a:cubicBezTo>
                  <a:cubicBezTo>
                    <a:pt x="723900" y="971550"/>
                    <a:pt x="781048" y="984250"/>
                    <a:pt x="793748" y="984250"/>
                  </a:cubicBezTo>
                  <a:cubicBezTo>
                    <a:pt x="1035048" y="984250"/>
                    <a:pt x="1257300" y="793750"/>
                    <a:pt x="1257300" y="527050"/>
                  </a:cubicBezTo>
                  <a:cubicBezTo>
                    <a:pt x="1257300" y="285750"/>
                    <a:pt x="1066800" y="69850"/>
                    <a:pt x="806448" y="698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E98DDBF-3F3E-EC4D-2537-534ECB97AAA2}"/>
                </a:ext>
              </a:extLst>
            </p:cNvPr>
            <p:cNvSpPr/>
            <p:nvPr/>
          </p:nvSpPr>
          <p:spPr>
            <a:xfrm>
              <a:off x="17679164" y="-2772551"/>
              <a:ext cx="514348" cy="514350"/>
            </a:xfrm>
            <a:custGeom>
              <a:avLst/>
              <a:gdLst>
                <a:gd name="connsiteX0" fmla="*/ 260348 w 514348"/>
                <a:gd name="connsiteY0" fmla="*/ 0 h 514350"/>
                <a:gd name="connsiteX1" fmla="*/ 514348 w 514348"/>
                <a:gd name="connsiteY1" fmla="*/ 260350 h 514350"/>
                <a:gd name="connsiteX2" fmla="*/ 254000 w 514348"/>
                <a:gd name="connsiteY2" fmla="*/ 514350 h 514350"/>
                <a:gd name="connsiteX3" fmla="*/ 0 w 514348"/>
                <a:gd name="connsiteY3" fmla="*/ 254000 h 514350"/>
                <a:gd name="connsiteX4" fmla="*/ 260348 w 514348"/>
                <a:gd name="connsiteY4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48" h="514350">
                  <a:moveTo>
                    <a:pt x="260348" y="0"/>
                  </a:moveTo>
                  <a:cubicBezTo>
                    <a:pt x="412748" y="0"/>
                    <a:pt x="514348" y="133350"/>
                    <a:pt x="514348" y="260350"/>
                  </a:cubicBezTo>
                  <a:cubicBezTo>
                    <a:pt x="514348" y="412750"/>
                    <a:pt x="374648" y="514350"/>
                    <a:pt x="254000" y="514350"/>
                  </a:cubicBezTo>
                  <a:cubicBezTo>
                    <a:pt x="95248" y="514350"/>
                    <a:pt x="0" y="374650"/>
                    <a:pt x="0" y="254000"/>
                  </a:cubicBezTo>
                  <a:cubicBezTo>
                    <a:pt x="0" y="114300"/>
                    <a:pt x="114300" y="0"/>
                    <a:pt x="260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25FC73C-35C1-E9D1-013D-E40E5AD5A8B2}"/>
                </a:ext>
              </a:extLst>
            </p:cNvPr>
            <p:cNvSpPr/>
            <p:nvPr/>
          </p:nvSpPr>
          <p:spPr>
            <a:xfrm>
              <a:off x="17075912" y="-3261579"/>
              <a:ext cx="1593852" cy="1301829"/>
            </a:xfrm>
            <a:custGeom>
              <a:avLst/>
              <a:gdLst>
                <a:gd name="connsiteX0" fmla="*/ 330200 w 1593852"/>
                <a:gd name="connsiteY0" fmla="*/ 79 h 1301829"/>
                <a:gd name="connsiteX1" fmla="*/ 463552 w 1593852"/>
                <a:gd name="connsiteY1" fmla="*/ 158829 h 1301829"/>
                <a:gd name="connsiteX2" fmla="*/ 723900 w 1593852"/>
                <a:gd name="connsiteY2" fmla="*/ 165179 h 1301829"/>
                <a:gd name="connsiteX3" fmla="*/ 1092200 w 1593852"/>
                <a:gd name="connsiteY3" fmla="*/ 209629 h 1301829"/>
                <a:gd name="connsiteX4" fmla="*/ 1212852 w 1593852"/>
                <a:gd name="connsiteY4" fmla="*/ 222329 h 1301829"/>
                <a:gd name="connsiteX5" fmla="*/ 1593852 w 1593852"/>
                <a:gd name="connsiteY5" fmla="*/ 476329 h 1301829"/>
                <a:gd name="connsiteX6" fmla="*/ 1593852 w 1593852"/>
                <a:gd name="connsiteY6" fmla="*/ 908129 h 1301829"/>
                <a:gd name="connsiteX7" fmla="*/ 1231900 w 1593852"/>
                <a:gd name="connsiteY7" fmla="*/ 1301829 h 1301829"/>
                <a:gd name="connsiteX8" fmla="*/ 1060452 w 1593852"/>
                <a:gd name="connsiteY8" fmla="*/ 1289129 h 1301829"/>
                <a:gd name="connsiteX9" fmla="*/ 762000 w 1593852"/>
                <a:gd name="connsiteY9" fmla="*/ 1289129 h 1301829"/>
                <a:gd name="connsiteX10" fmla="*/ 0 w 1593852"/>
                <a:gd name="connsiteY10" fmla="*/ 812879 h 1301829"/>
                <a:gd name="connsiteX11" fmla="*/ 6352 w 1593852"/>
                <a:gd name="connsiteY11" fmla="*/ 635079 h 1301829"/>
                <a:gd name="connsiteX12" fmla="*/ 19052 w 1593852"/>
                <a:gd name="connsiteY12" fmla="*/ 527129 h 1301829"/>
                <a:gd name="connsiteX13" fmla="*/ 76200 w 1593852"/>
                <a:gd name="connsiteY13" fmla="*/ 311229 h 1301829"/>
                <a:gd name="connsiteX14" fmla="*/ 171452 w 1593852"/>
                <a:gd name="connsiteY14" fmla="*/ 222329 h 1301829"/>
                <a:gd name="connsiteX15" fmla="*/ 177800 w 1593852"/>
                <a:gd name="connsiteY15" fmla="*/ 196929 h 1301829"/>
                <a:gd name="connsiteX16" fmla="*/ 171452 w 1593852"/>
                <a:gd name="connsiteY16" fmla="*/ 95329 h 1301829"/>
                <a:gd name="connsiteX17" fmla="*/ 330200 w 1593852"/>
                <a:gd name="connsiteY17" fmla="*/ 79 h 1301829"/>
                <a:gd name="connsiteX18" fmla="*/ 283866 w 1593852"/>
                <a:gd name="connsiteY18" fmla="*/ 50879 h 1301829"/>
                <a:gd name="connsiteX19" fmla="*/ 222252 w 1593852"/>
                <a:gd name="connsiteY19" fmla="*/ 108029 h 1301829"/>
                <a:gd name="connsiteX20" fmla="*/ 228600 w 1593852"/>
                <a:gd name="connsiteY20" fmla="*/ 171529 h 1301829"/>
                <a:gd name="connsiteX21" fmla="*/ 406400 w 1593852"/>
                <a:gd name="connsiteY21" fmla="*/ 152479 h 1301829"/>
                <a:gd name="connsiteX22" fmla="*/ 406400 w 1593852"/>
                <a:gd name="connsiteY22" fmla="*/ 108029 h 1301829"/>
                <a:gd name="connsiteX23" fmla="*/ 323852 w 1593852"/>
                <a:gd name="connsiteY23" fmla="*/ 50879 h 1301829"/>
                <a:gd name="connsiteX24" fmla="*/ 283866 w 1593852"/>
                <a:gd name="connsiteY24" fmla="*/ 50879 h 1301829"/>
                <a:gd name="connsiteX25" fmla="*/ 317500 w 1593852"/>
                <a:gd name="connsiteY25" fmla="*/ 215979 h 1301829"/>
                <a:gd name="connsiteX26" fmla="*/ 254000 w 1593852"/>
                <a:gd name="connsiteY26" fmla="*/ 228679 h 1301829"/>
                <a:gd name="connsiteX27" fmla="*/ 158752 w 1593852"/>
                <a:gd name="connsiteY27" fmla="*/ 292179 h 1301829"/>
                <a:gd name="connsiteX28" fmla="*/ 82552 w 1593852"/>
                <a:gd name="connsiteY28" fmla="*/ 469979 h 1301829"/>
                <a:gd name="connsiteX29" fmla="*/ 69852 w 1593852"/>
                <a:gd name="connsiteY29" fmla="*/ 577929 h 1301829"/>
                <a:gd name="connsiteX30" fmla="*/ 57152 w 1593852"/>
                <a:gd name="connsiteY30" fmla="*/ 704929 h 1301829"/>
                <a:gd name="connsiteX31" fmla="*/ 57152 w 1593852"/>
                <a:gd name="connsiteY31" fmla="*/ 889079 h 1301829"/>
                <a:gd name="connsiteX32" fmla="*/ 107952 w 1593852"/>
                <a:gd name="connsiteY32" fmla="*/ 1098629 h 1301829"/>
                <a:gd name="connsiteX33" fmla="*/ 222252 w 1593852"/>
                <a:gd name="connsiteY33" fmla="*/ 1162129 h 1301829"/>
                <a:gd name="connsiteX34" fmla="*/ 711200 w 1593852"/>
                <a:gd name="connsiteY34" fmla="*/ 1231979 h 1301829"/>
                <a:gd name="connsiteX35" fmla="*/ 1016000 w 1593852"/>
                <a:gd name="connsiteY35" fmla="*/ 1231979 h 1301829"/>
                <a:gd name="connsiteX36" fmla="*/ 1212852 w 1593852"/>
                <a:gd name="connsiteY36" fmla="*/ 1244679 h 1301829"/>
                <a:gd name="connsiteX37" fmla="*/ 1536700 w 1593852"/>
                <a:gd name="connsiteY37" fmla="*/ 965279 h 1301829"/>
                <a:gd name="connsiteX38" fmla="*/ 1543052 w 1593852"/>
                <a:gd name="connsiteY38" fmla="*/ 641429 h 1301829"/>
                <a:gd name="connsiteX39" fmla="*/ 1524000 w 1593852"/>
                <a:gd name="connsiteY39" fmla="*/ 419179 h 1301829"/>
                <a:gd name="connsiteX40" fmla="*/ 1301752 w 1593852"/>
                <a:gd name="connsiteY40" fmla="*/ 298529 h 1301829"/>
                <a:gd name="connsiteX41" fmla="*/ 1212852 w 1593852"/>
                <a:gd name="connsiteY41" fmla="*/ 279479 h 1301829"/>
                <a:gd name="connsiteX42" fmla="*/ 755652 w 1593852"/>
                <a:gd name="connsiteY42" fmla="*/ 222329 h 1301829"/>
                <a:gd name="connsiteX43" fmla="*/ 444500 w 1593852"/>
                <a:gd name="connsiteY43" fmla="*/ 215979 h 1301829"/>
                <a:gd name="connsiteX44" fmla="*/ 317500 w 1593852"/>
                <a:gd name="connsiteY44" fmla="*/ 215979 h 130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593852" h="1301829">
                  <a:moveTo>
                    <a:pt x="330200" y="79"/>
                  </a:moveTo>
                  <a:cubicBezTo>
                    <a:pt x="419100" y="79"/>
                    <a:pt x="463552" y="79"/>
                    <a:pt x="463552" y="158829"/>
                  </a:cubicBezTo>
                  <a:lnTo>
                    <a:pt x="723900" y="165179"/>
                  </a:lnTo>
                  <a:cubicBezTo>
                    <a:pt x="844552" y="171529"/>
                    <a:pt x="971552" y="196929"/>
                    <a:pt x="1092200" y="209629"/>
                  </a:cubicBezTo>
                  <a:cubicBezTo>
                    <a:pt x="1123952" y="215979"/>
                    <a:pt x="1174752" y="209629"/>
                    <a:pt x="1212852" y="222329"/>
                  </a:cubicBezTo>
                  <a:cubicBezTo>
                    <a:pt x="1339852" y="260429"/>
                    <a:pt x="1593852" y="247729"/>
                    <a:pt x="1593852" y="476329"/>
                  </a:cubicBezTo>
                  <a:lnTo>
                    <a:pt x="1593852" y="908129"/>
                  </a:lnTo>
                  <a:cubicBezTo>
                    <a:pt x="1593852" y="1225629"/>
                    <a:pt x="1441452" y="1301829"/>
                    <a:pt x="1231900" y="1301829"/>
                  </a:cubicBezTo>
                  <a:cubicBezTo>
                    <a:pt x="1219200" y="1301829"/>
                    <a:pt x="1079500" y="1289129"/>
                    <a:pt x="1060452" y="1289129"/>
                  </a:cubicBezTo>
                  <a:lnTo>
                    <a:pt x="762000" y="1289129"/>
                  </a:lnTo>
                  <a:cubicBezTo>
                    <a:pt x="152400" y="1225629"/>
                    <a:pt x="0" y="1257379"/>
                    <a:pt x="0" y="812879"/>
                  </a:cubicBezTo>
                  <a:cubicBezTo>
                    <a:pt x="0" y="793829"/>
                    <a:pt x="0" y="774779"/>
                    <a:pt x="6352" y="635079"/>
                  </a:cubicBezTo>
                  <a:cubicBezTo>
                    <a:pt x="12700" y="603329"/>
                    <a:pt x="12700" y="565229"/>
                    <a:pt x="19052" y="527129"/>
                  </a:cubicBezTo>
                  <a:cubicBezTo>
                    <a:pt x="31752" y="463629"/>
                    <a:pt x="38100" y="368379"/>
                    <a:pt x="76200" y="311229"/>
                  </a:cubicBezTo>
                  <a:cubicBezTo>
                    <a:pt x="95252" y="273129"/>
                    <a:pt x="139700" y="247729"/>
                    <a:pt x="171452" y="222329"/>
                  </a:cubicBezTo>
                  <a:cubicBezTo>
                    <a:pt x="177800" y="215979"/>
                    <a:pt x="177800" y="203279"/>
                    <a:pt x="177800" y="196929"/>
                  </a:cubicBezTo>
                  <a:cubicBezTo>
                    <a:pt x="177800" y="165179"/>
                    <a:pt x="171452" y="108029"/>
                    <a:pt x="171452" y="95329"/>
                  </a:cubicBezTo>
                  <a:cubicBezTo>
                    <a:pt x="171452" y="-6271"/>
                    <a:pt x="254000" y="79"/>
                    <a:pt x="330200" y="79"/>
                  </a:cubicBezTo>
                  <a:close/>
                  <a:moveTo>
                    <a:pt x="283866" y="50879"/>
                  </a:moveTo>
                  <a:cubicBezTo>
                    <a:pt x="247254" y="52070"/>
                    <a:pt x="222252" y="60404"/>
                    <a:pt x="222252" y="108029"/>
                  </a:cubicBezTo>
                  <a:cubicBezTo>
                    <a:pt x="222252" y="120729"/>
                    <a:pt x="228600" y="152479"/>
                    <a:pt x="228600" y="171529"/>
                  </a:cubicBezTo>
                  <a:cubicBezTo>
                    <a:pt x="304800" y="152479"/>
                    <a:pt x="355600" y="146129"/>
                    <a:pt x="406400" y="152479"/>
                  </a:cubicBezTo>
                  <a:lnTo>
                    <a:pt x="406400" y="108029"/>
                  </a:lnTo>
                  <a:cubicBezTo>
                    <a:pt x="406400" y="50879"/>
                    <a:pt x="381000" y="50879"/>
                    <a:pt x="323852" y="50879"/>
                  </a:cubicBezTo>
                  <a:cubicBezTo>
                    <a:pt x="309564" y="50879"/>
                    <a:pt x="296070" y="50482"/>
                    <a:pt x="283866" y="50879"/>
                  </a:cubicBezTo>
                  <a:close/>
                  <a:moveTo>
                    <a:pt x="317500" y="215979"/>
                  </a:moveTo>
                  <a:cubicBezTo>
                    <a:pt x="298452" y="222329"/>
                    <a:pt x="273052" y="228679"/>
                    <a:pt x="254000" y="228679"/>
                  </a:cubicBezTo>
                  <a:cubicBezTo>
                    <a:pt x="241300" y="279479"/>
                    <a:pt x="184152" y="273129"/>
                    <a:pt x="158752" y="292179"/>
                  </a:cubicBezTo>
                  <a:cubicBezTo>
                    <a:pt x="95252" y="330279"/>
                    <a:pt x="95252" y="419179"/>
                    <a:pt x="82552" y="469979"/>
                  </a:cubicBezTo>
                  <a:cubicBezTo>
                    <a:pt x="76200" y="508079"/>
                    <a:pt x="76200" y="546179"/>
                    <a:pt x="69852" y="577929"/>
                  </a:cubicBezTo>
                  <a:cubicBezTo>
                    <a:pt x="63500" y="622379"/>
                    <a:pt x="63500" y="666829"/>
                    <a:pt x="57152" y="704929"/>
                  </a:cubicBezTo>
                  <a:lnTo>
                    <a:pt x="57152" y="889079"/>
                  </a:lnTo>
                  <a:cubicBezTo>
                    <a:pt x="57152" y="927179"/>
                    <a:pt x="101600" y="1085929"/>
                    <a:pt x="107952" y="1098629"/>
                  </a:cubicBezTo>
                  <a:cubicBezTo>
                    <a:pt x="139700" y="1136729"/>
                    <a:pt x="177800" y="1149429"/>
                    <a:pt x="222252" y="1162129"/>
                  </a:cubicBezTo>
                  <a:cubicBezTo>
                    <a:pt x="381000" y="1212929"/>
                    <a:pt x="552452" y="1212929"/>
                    <a:pt x="711200" y="1231979"/>
                  </a:cubicBezTo>
                  <a:lnTo>
                    <a:pt x="1016000" y="1231979"/>
                  </a:lnTo>
                  <a:cubicBezTo>
                    <a:pt x="1035052" y="1231979"/>
                    <a:pt x="1200152" y="1244679"/>
                    <a:pt x="1212852" y="1244679"/>
                  </a:cubicBezTo>
                  <a:cubicBezTo>
                    <a:pt x="1365252" y="1244679"/>
                    <a:pt x="1530352" y="1231979"/>
                    <a:pt x="1536700" y="965279"/>
                  </a:cubicBezTo>
                  <a:lnTo>
                    <a:pt x="1543052" y="641429"/>
                  </a:lnTo>
                  <a:cubicBezTo>
                    <a:pt x="1543052" y="622379"/>
                    <a:pt x="1549400" y="482679"/>
                    <a:pt x="1524000" y="419179"/>
                  </a:cubicBezTo>
                  <a:cubicBezTo>
                    <a:pt x="1485900" y="317579"/>
                    <a:pt x="1365252" y="311229"/>
                    <a:pt x="1301752" y="298529"/>
                  </a:cubicBezTo>
                  <a:cubicBezTo>
                    <a:pt x="1270000" y="292179"/>
                    <a:pt x="1231900" y="279479"/>
                    <a:pt x="1212852" y="279479"/>
                  </a:cubicBezTo>
                  <a:lnTo>
                    <a:pt x="755652" y="222329"/>
                  </a:lnTo>
                  <a:lnTo>
                    <a:pt x="444500" y="215979"/>
                  </a:lnTo>
                  <a:lnTo>
                    <a:pt x="317500" y="21597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1DD4881-C411-6363-34E7-5A698C03974E}"/>
                </a:ext>
              </a:extLst>
            </p:cNvPr>
            <p:cNvSpPr/>
            <p:nvPr/>
          </p:nvSpPr>
          <p:spPr>
            <a:xfrm>
              <a:off x="17482312" y="-2975751"/>
              <a:ext cx="908052" cy="914400"/>
            </a:xfrm>
            <a:custGeom>
              <a:avLst/>
              <a:gdLst>
                <a:gd name="connsiteX0" fmla="*/ 457200 w 908052"/>
                <a:gd name="connsiteY0" fmla="*/ 0 h 914400"/>
                <a:gd name="connsiteX1" fmla="*/ 908052 w 908052"/>
                <a:gd name="connsiteY1" fmla="*/ 457200 h 914400"/>
                <a:gd name="connsiteX2" fmla="*/ 444500 w 908052"/>
                <a:gd name="connsiteY2" fmla="*/ 914400 h 914400"/>
                <a:gd name="connsiteX3" fmla="*/ 342900 w 908052"/>
                <a:gd name="connsiteY3" fmla="*/ 895350 h 914400"/>
                <a:gd name="connsiteX4" fmla="*/ 0 w 908052"/>
                <a:gd name="connsiteY4" fmla="*/ 520700 h 914400"/>
                <a:gd name="connsiteX5" fmla="*/ 0 w 908052"/>
                <a:gd name="connsiteY5" fmla="*/ 393700 h 914400"/>
                <a:gd name="connsiteX6" fmla="*/ 457200 w 908052"/>
                <a:gd name="connsiteY6" fmla="*/ 0 h 914400"/>
                <a:gd name="connsiteX7" fmla="*/ 457200 w 908052"/>
                <a:gd name="connsiteY7" fmla="*/ 203200 h 914400"/>
                <a:gd name="connsiteX8" fmla="*/ 196852 w 908052"/>
                <a:gd name="connsiteY8" fmla="*/ 457200 h 914400"/>
                <a:gd name="connsiteX9" fmla="*/ 450852 w 908052"/>
                <a:gd name="connsiteY9" fmla="*/ 717550 h 914400"/>
                <a:gd name="connsiteX10" fmla="*/ 711200 w 908052"/>
                <a:gd name="connsiteY10" fmla="*/ 463550 h 914400"/>
                <a:gd name="connsiteX11" fmla="*/ 457200 w 908052"/>
                <a:gd name="connsiteY11" fmla="*/ 203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8052" h="914400">
                  <a:moveTo>
                    <a:pt x="457200" y="0"/>
                  </a:moveTo>
                  <a:cubicBezTo>
                    <a:pt x="717552" y="0"/>
                    <a:pt x="908052" y="215900"/>
                    <a:pt x="908052" y="457200"/>
                  </a:cubicBezTo>
                  <a:cubicBezTo>
                    <a:pt x="908052" y="723900"/>
                    <a:pt x="685800" y="914400"/>
                    <a:pt x="444500" y="914400"/>
                  </a:cubicBezTo>
                  <a:cubicBezTo>
                    <a:pt x="431800" y="914400"/>
                    <a:pt x="374652" y="901700"/>
                    <a:pt x="342900" y="895350"/>
                  </a:cubicBezTo>
                  <a:cubicBezTo>
                    <a:pt x="190500" y="876300"/>
                    <a:pt x="0" y="660400"/>
                    <a:pt x="0" y="520700"/>
                  </a:cubicBezTo>
                  <a:lnTo>
                    <a:pt x="0" y="393700"/>
                  </a:lnTo>
                  <a:cubicBezTo>
                    <a:pt x="44452" y="120650"/>
                    <a:pt x="254000" y="0"/>
                    <a:pt x="457200" y="0"/>
                  </a:cubicBezTo>
                  <a:close/>
                  <a:moveTo>
                    <a:pt x="457200" y="203200"/>
                  </a:moveTo>
                  <a:cubicBezTo>
                    <a:pt x="311152" y="203200"/>
                    <a:pt x="196852" y="317500"/>
                    <a:pt x="196852" y="457200"/>
                  </a:cubicBezTo>
                  <a:cubicBezTo>
                    <a:pt x="196852" y="577850"/>
                    <a:pt x="292100" y="717550"/>
                    <a:pt x="450852" y="717550"/>
                  </a:cubicBezTo>
                  <a:cubicBezTo>
                    <a:pt x="571500" y="717550"/>
                    <a:pt x="711200" y="615950"/>
                    <a:pt x="711200" y="463550"/>
                  </a:cubicBezTo>
                  <a:cubicBezTo>
                    <a:pt x="711200" y="336550"/>
                    <a:pt x="609600" y="203200"/>
                    <a:pt x="457200" y="2032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FB8D68A-C7C6-3C78-FFD1-A5219A95249A}"/>
              </a:ext>
            </a:extLst>
          </p:cNvPr>
          <p:cNvGrpSpPr/>
          <p:nvPr/>
        </p:nvGrpSpPr>
        <p:grpSpPr>
          <a:xfrm>
            <a:off x="6334433" y="5124939"/>
            <a:ext cx="1205315" cy="1017367"/>
            <a:chOff x="16517114" y="-1413651"/>
            <a:chExt cx="1873251" cy="1581150"/>
          </a:xfrm>
          <a:noFill/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ADFD6D9-75DF-D7C3-9467-271ADC309FAA}"/>
                </a:ext>
              </a:extLst>
            </p:cNvPr>
            <p:cNvSpPr/>
            <p:nvPr/>
          </p:nvSpPr>
          <p:spPr>
            <a:xfrm>
              <a:off x="16574264" y="-1356501"/>
              <a:ext cx="1758949" cy="1473200"/>
            </a:xfrm>
            <a:custGeom>
              <a:avLst/>
              <a:gdLst>
                <a:gd name="connsiteX0" fmla="*/ 495301 w 1758949"/>
                <a:gd name="connsiteY0" fmla="*/ 0 h 1473200"/>
                <a:gd name="connsiteX1" fmla="*/ 939801 w 1758949"/>
                <a:gd name="connsiteY1" fmla="*/ 215900 h 1473200"/>
                <a:gd name="connsiteX2" fmla="*/ 1454149 w 1758949"/>
                <a:gd name="connsiteY2" fmla="*/ 44450 h 1473200"/>
                <a:gd name="connsiteX3" fmla="*/ 1536701 w 1758949"/>
                <a:gd name="connsiteY3" fmla="*/ 184150 h 1473200"/>
                <a:gd name="connsiteX4" fmla="*/ 1498601 w 1758949"/>
                <a:gd name="connsiteY4" fmla="*/ 457200 h 1473200"/>
                <a:gd name="connsiteX5" fmla="*/ 1758949 w 1758949"/>
                <a:gd name="connsiteY5" fmla="*/ 933450 h 1473200"/>
                <a:gd name="connsiteX6" fmla="*/ 1587501 w 1758949"/>
                <a:gd name="connsiteY6" fmla="*/ 1028700 h 1473200"/>
                <a:gd name="connsiteX7" fmla="*/ 1263649 w 1758949"/>
                <a:gd name="connsiteY7" fmla="*/ 1098550 h 1473200"/>
                <a:gd name="connsiteX8" fmla="*/ 946149 w 1758949"/>
                <a:gd name="connsiteY8" fmla="*/ 1428750 h 1473200"/>
                <a:gd name="connsiteX9" fmla="*/ 806449 w 1758949"/>
                <a:gd name="connsiteY9" fmla="*/ 1473200 h 1473200"/>
                <a:gd name="connsiteX10" fmla="*/ 711201 w 1758949"/>
                <a:gd name="connsiteY10" fmla="*/ 1333500 h 1473200"/>
                <a:gd name="connsiteX11" fmla="*/ 641349 w 1758949"/>
                <a:gd name="connsiteY11" fmla="*/ 1149350 h 1473200"/>
                <a:gd name="connsiteX12" fmla="*/ 381001 w 1758949"/>
                <a:gd name="connsiteY12" fmla="*/ 1022350 h 1473200"/>
                <a:gd name="connsiteX13" fmla="*/ 209549 w 1758949"/>
                <a:gd name="connsiteY13" fmla="*/ 1035050 h 1473200"/>
                <a:gd name="connsiteX14" fmla="*/ 0 w 1758949"/>
                <a:gd name="connsiteY14" fmla="*/ 914400 h 1473200"/>
                <a:gd name="connsiteX15" fmla="*/ 203201 w 1758949"/>
                <a:gd name="connsiteY15" fmla="*/ 698500 h 1473200"/>
                <a:gd name="connsiteX16" fmla="*/ 419101 w 1758949"/>
                <a:gd name="connsiteY16" fmla="*/ 527050 h 1473200"/>
                <a:gd name="connsiteX17" fmla="*/ 450849 w 1758949"/>
                <a:gd name="connsiteY17" fmla="*/ 476250 h 1473200"/>
                <a:gd name="connsiteX18" fmla="*/ 431801 w 1758949"/>
                <a:gd name="connsiteY18" fmla="*/ 425450 h 1473200"/>
                <a:gd name="connsiteX19" fmla="*/ 406401 w 1758949"/>
                <a:gd name="connsiteY19" fmla="*/ 203200 h 1473200"/>
                <a:gd name="connsiteX20" fmla="*/ 406401 w 1758949"/>
                <a:gd name="connsiteY20" fmla="*/ 82550 h 1473200"/>
                <a:gd name="connsiteX21" fmla="*/ 495301 w 1758949"/>
                <a:gd name="connsiteY21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58949" h="1473200">
                  <a:moveTo>
                    <a:pt x="495301" y="0"/>
                  </a:moveTo>
                  <a:cubicBezTo>
                    <a:pt x="666749" y="0"/>
                    <a:pt x="806449" y="215900"/>
                    <a:pt x="939801" y="215900"/>
                  </a:cubicBezTo>
                  <a:cubicBezTo>
                    <a:pt x="1104901" y="215900"/>
                    <a:pt x="1250949" y="44450"/>
                    <a:pt x="1454149" y="44450"/>
                  </a:cubicBezTo>
                  <a:cubicBezTo>
                    <a:pt x="1543049" y="44450"/>
                    <a:pt x="1524001" y="101600"/>
                    <a:pt x="1536701" y="184150"/>
                  </a:cubicBezTo>
                  <a:lnTo>
                    <a:pt x="1498601" y="457200"/>
                  </a:lnTo>
                  <a:cubicBezTo>
                    <a:pt x="1511301" y="673100"/>
                    <a:pt x="1758949" y="774700"/>
                    <a:pt x="1758949" y="933450"/>
                  </a:cubicBezTo>
                  <a:cubicBezTo>
                    <a:pt x="1758949" y="996950"/>
                    <a:pt x="1587501" y="1028700"/>
                    <a:pt x="1587501" y="1028700"/>
                  </a:cubicBezTo>
                  <a:cubicBezTo>
                    <a:pt x="1479549" y="1047750"/>
                    <a:pt x="1365249" y="1060450"/>
                    <a:pt x="1263649" y="1098550"/>
                  </a:cubicBezTo>
                  <a:cubicBezTo>
                    <a:pt x="1117601" y="1149350"/>
                    <a:pt x="1066801" y="1346200"/>
                    <a:pt x="946149" y="1428750"/>
                  </a:cubicBezTo>
                  <a:cubicBezTo>
                    <a:pt x="901701" y="1454150"/>
                    <a:pt x="825501" y="1473200"/>
                    <a:pt x="806449" y="1473200"/>
                  </a:cubicBezTo>
                  <a:cubicBezTo>
                    <a:pt x="768349" y="1473200"/>
                    <a:pt x="717549" y="1346200"/>
                    <a:pt x="711201" y="1333500"/>
                  </a:cubicBezTo>
                  <a:cubicBezTo>
                    <a:pt x="698501" y="1276350"/>
                    <a:pt x="666749" y="1212850"/>
                    <a:pt x="641349" y="1149350"/>
                  </a:cubicBezTo>
                  <a:cubicBezTo>
                    <a:pt x="603249" y="1054100"/>
                    <a:pt x="457201" y="1022350"/>
                    <a:pt x="381001" y="1022350"/>
                  </a:cubicBezTo>
                  <a:cubicBezTo>
                    <a:pt x="368301" y="1022350"/>
                    <a:pt x="228601" y="1035050"/>
                    <a:pt x="209549" y="1035050"/>
                  </a:cubicBezTo>
                  <a:cubicBezTo>
                    <a:pt x="146050" y="1035050"/>
                    <a:pt x="0" y="1028700"/>
                    <a:pt x="0" y="914400"/>
                  </a:cubicBezTo>
                  <a:cubicBezTo>
                    <a:pt x="0" y="831850"/>
                    <a:pt x="146050" y="742950"/>
                    <a:pt x="203201" y="698500"/>
                  </a:cubicBezTo>
                  <a:cubicBezTo>
                    <a:pt x="260349" y="660400"/>
                    <a:pt x="355601" y="558800"/>
                    <a:pt x="419101" y="527050"/>
                  </a:cubicBezTo>
                  <a:cubicBezTo>
                    <a:pt x="438149" y="520700"/>
                    <a:pt x="450849" y="495300"/>
                    <a:pt x="450849" y="476250"/>
                  </a:cubicBezTo>
                  <a:cubicBezTo>
                    <a:pt x="450849" y="463550"/>
                    <a:pt x="431801" y="438150"/>
                    <a:pt x="431801" y="425450"/>
                  </a:cubicBezTo>
                  <a:cubicBezTo>
                    <a:pt x="419101" y="355600"/>
                    <a:pt x="406401" y="215900"/>
                    <a:pt x="406401" y="203200"/>
                  </a:cubicBezTo>
                  <a:lnTo>
                    <a:pt x="406401" y="82550"/>
                  </a:lnTo>
                  <a:cubicBezTo>
                    <a:pt x="412749" y="0"/>
                    <a:pt x="450849" y="0"/>
                    <a:pt x="49530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EF65354-85C1-42C4-E89B-D4D0FCAE15A8}"/>
                </a:ext>
              </a:extLst>
            </p:cNvPr>
            <p:cNvSpPr/>
            <p:nvPr/>
          </p:nvSpPr>
          <p:spPr>
            <a:xfrm>
              <a:off x="16517114" y="-1413651"/>
              <a:ext cx="1873251" cy="1581150"/>
            </a:xfrm>
            <a:custGeom>
              <a:avLst/>
              <a:gdLst>
                <a:gd name="connsiteX0" fmla="*/ 546099 w 1873251"/>
                <a:gd name="connsiteY0" fmla="*/ 0 h 1581150"/>
                <a:gd name="connsiteX1" fmla="*/ 996951 w 1873251"/>
                <a:gd name="connsiteY1" fmla="*/ 215900 h 1581150"/>
                <a:gd name="connsiteX2" fmla="*/ 1511299 w 1873251"/>
                <a:gd name="connsiteY2" fmla="*/ 44450 h 1581150"/>
                <a:gd name="connsiteX3" fmla="*/ 1644651 w 1873251"/>
                <a:gd name="connsiteY3" fmla="*/ 241300 h 1581150"/>
                <a:gd name="connsiteX4" fmla="*/ 1612899 w 1873251"/>
                <a:gd name="connsiteY4" fmla="*/ 508000 h 1581150"/>
                <a:gd name="connsiteX5" fmla="*/ 1873251 w 1873251"/>
                <a:gd name="connsiteY5" fmla="*/ 990600 h 1581150"/>
                <a:gd name="connsiteX6" fmla="*/ 1568451 w 1873251"/>
                <a:gd name="connsiteY6" fmla="*/ 1155700 h 1581150"/>
                <a:gd name="connsiteX7" fmla="*/ 1428751 w 1873251"/>
                <a:gd name="connsiteY7" fmla="*/ 1181100 h 1581150"/>
                <a:gd name="connsiteX8" fmla="*/ 1320799 w 1873251"/>
                <a:gd name="connsiteY8" fmla="*/ 1219200 h 1581150"/>
                <a:gd name="connsiteX9" fmla="*/ 1123951 w 1873251"/>
                <a:gd name="connsiteY9" fmla="*/ 1447800 h 1581150"/>
                <a:gd name="connsiteX10" fmla="*/ 876299 w 1873251"/>
                <a:gd name="connsiteY10" fmla="*/ 1581150 h 1581150"/>
                <a:gd name="connsiteX11" fmla="*/ 438151 w 1873251"/>
                <a:gd name="connsiteY11" fmla="*/ 1136650 h 1581150"/>
                <a:gd name="connsiteX12" fmla="*/ 260351 w 1873251"/>
                <a:gd name="connsiteY12" fmla="*/ 1149350 h 1581150"/>
                <a:gd name="connsiteX13" fmla="*/ 0 w 1873251"/>
                <a:gd name="connsiteY13" fmla="*/ 971550 h 1581150"/>
                <a:gd name="connsiteX14" fmla="*/ 234950 w 1873251"/>
                <a:gd name="connsiteY14" fmla="*/ 704850 h 1581150"/>
                <a:gd name="connsiteX15" fmla="*/ 374651 w 1873251"/>
                <a:gd name="connsiteY15" fmla="*/ 584200 h 1581150"/>
                <a:gd name="connsiteX16" fmla="*/ 450851 w 1873251"/>
                <a:gd name="connsiteY16" fmla="*/ 520700 h 1581150"/>
                <a:gd name="connsiteX17" fmla="*/ 406399 w 1873251"/>
                <a:gd name="connsiteY17" fmla="*/ 184150 h 1581150"/>
                <a:gd name="connsiteX18" fmla="*/ 546099 w 1873251"/>
                <a:gd name="connsiteY18" fmla="*/ 0 h 1581150"/>
                <a:gd name="connsiteX19" fmla="*/ 552451 w 1873251"/>
                <a:gd name="connsiteY19" fmla="*/ 57150 h 1581150"/>
                <a:gd name="connsiteX20" fmla="*/ 463551 w 1873251"/>
                <a:gd name="connsiteY20" fmla="*/ 139700 h 1581150"/>
                <a:gd name="connsiteX21" fmla="*/ 463551 w 1873251"/>
                <a:gd name="connsiteY21" fmla="*/ 260350 h 1581150"/>
                <a:gd name="connsiteX22" fmla="*/ 488951 w 1873251"/>
                <a:gd name="connsiteY22" fmla="*/ 482600 h 1581150"/>
                <a:gd name="connsiteX23" fmla="*/ 507999 w 1873251"/>
                <a:gd name="connsiteY23" fmla="*/ 533400 h 1581150"/>
                <a:gd name="connsiteX24" fmla="*/ 476251 w 1873251"/>
                <a:gd name="connsiteY24" fmla="*/ 584200 h 1581150"/>
                <a:gd name="connsiteX25" fmla="*/ 260351 w 1873251"/>
                <a:gd name="connsiteY25" fmla="*/ 755650 h 1581150"/>
                <a:gd name="connsiteX26" fmla="*/ 57150 w 1873251"/>
                <a:gd name="connsiteY26" fmla="*/ 971550 h 1581150"/>
                <a:gd name="connsiteX27" fmla="*/ 266699 w 1873251"/>
                <a:gd name="connsiteY27" fmla="*/ 1092200 h 1581150"/>
                <a:gd name="connsiteX28" fmla="*/ 438151 w 1873251"/>
                <a:gd name="connsiteY28" fmla="*/ 1079500 h 1581150"/>
                <a:gd name="connsiteX29" fmla="*/ 698499 w 1873251"/>
                <a:gd name="connsiteY29" fmla="*/ 1206500 h 1581150"/>
                <a:gd name="connsiteX30" fmla="*/ 768351 w 1873251"/>
                <a:gd name="connsiteY30" fmla="*/ 1390650 h 1581150"/>
                <a:gd name="connsiteX31" fmla="*/ 863599 w 1873251"/>
                <a:gd name="connsiteY31" fmla="*/ 1530350 h 1581150"/>
                <a:gd name="connsiteX32" fmla="*/ 1003299 w 1873251"/>
                <a:gd name="connsiteY32" fmla="*/ 1485900 h 1581150"/>
                <a:gd name="connsiteX33" fmla="*/ 1320799 w 1873251"/>
                <a:gd name="connsiteY33" fmla="*/ 1155700 h 1581150"/>
                <a:gd name="connsiteX34" fmla="*/ 1644651 w 1873251"/>
                <a:gd name="connsiteY34" fmla="*/ 1085850 h 1581150"/>
                <a:gd name="connsiteX35" fmla="*/ 1816099 w 1873251"/>
                <a:gd name="connsiteY35" fmla="*/ 990600 h 1581150"/>
                <a:gd name="connsiteX36" fmla="*/ 1555751 w 1873251"/>
                <a:gd name="connsiteY36" fmla="*/ 514350 h 1581150"/>
                <a:gd name="connsiteX37" fmla="*/ 1593851 w 1873251"/>
                <a:gd name="connsiteY37" fmla="*/ 241300 h 1581150"/>
                <a:gd name="connsiteX38" fmla="*/ 1511299 w 1873251"/>
                <a:gd name="connsiteY38" fmla="*/ 101600 h 1581150"/>
                <a:gd name="connsiteX39" fmla="*/ 996951 w 1873251"/>
                <a:gd name="connsiteY39" fmla="*/ 273050 h 1581150"/>
                <a:gd name="connsiteX40" fmla="*/ 552451 w 1873251"/>
                <a:gd name="connsiteY40" fmla="*/ 57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73251" h="1581150">
                  <a:moveTo>
                    <a:pt x="546099" y="0"/>
                  </a:moveTo>
                  <a:cubicBezTo>
                    <a:pt x="742951" y="0"/>
                    <a:pt x="901699" y="215900"/>
                    <a:pt x="996951" y="215900"/>
                  </a:cubicBezTo>
                  <a:cubicBezTo>
                    <a:pt x="1136651" y="215900"/>
                    <a:pt x="1308099" y="44450"/>
                    <a:pt x="1511299" y="44450"/>
                  </a:cubicBezTo>
                  <a:cubicBezTo>
                    <a:pt x="1644651" y="44450"/>
                    <a:pt x="1644651" y="165100"/>
                    <a:pt x="1644651" y="241300"/>
                  </a:cubicBezTo>
                  <a:cubicBezTo>
                    <a:pt x="1644651" y="254000"/>
                    <a:pt x="1612899" y="488950"/>
                    <a:pt x="1612899" y="508000"/>
                  </a:cubicBezTo>
                  <a:cubicBezTo>
                    <a:pt x="1612899" y="692150"/>
                    <a:pt x="1873251" y="787400"/>
                    <a:pt x="1873251" y="990600"/>
                  </a:cubicBezTo>
                  <a:cubicBezTo>
                    <a:pt x="1873251" y="1111250"/>
                    <a:pt x="1606551" y="1149350"/>
                    <a:pt x="1568451" y="1155700"/>
                  </a:cubicBezTo>
                  <a:cubicBezTo>
                    <a:pt x="1517651" y="1155700"/>
                    <a:pt x="1466851" y="1168400"/>
                    <a:pt x="1428751" y="1181100"/>
                  </a:cubicBezTo>
                  <a:cubicBezTo>
                    <a:pt x="1390651" y="1187450"/>
                    <a:pt x="1352551" y="1200150"/>
                    <a:pt x="1320799" y="1219200"/>
                  </a:cubicBezTo>
                  <a:cubicBezTo>
                    <a:pt x="1231899" y="1263650"/>
                    <a:pt x="1174751" y="1377950"/>
                    <a:pt x="1123951" y="1447800"/>
                  </a:cubicBezTo>
                  <a:cubicBezTo>
                    <a:pt x="1060451" y="1530350"/>
                    <a:pt x="958851" y="1581150"/>
                    <a:pt x="876299" y="1581150"/>
                  </a:cubicBezTo>
                  <a:cubicBezTo>
                    <a:pt x="654051" y="1581150"/>
                    <a:pt x="787399" y="1136650"/>
                    <a:pt x="438151" y="1136650"/>
                  </a:cubicBezTo>
                  <a:cubicBezTo>
                    <a:pt x="425451" y="1136650"/>
                    <a:pt x="279399" y="1149350"/>
                    <a:pt x="260351" y="1149350"/>
                  </a:cubicBezTo>
                  <a:cubicBezTo>
                    <a:pt x="165100" y="1149350"/>
                    <a:pt x="0" y="1117600"/>
                    <a:pt x="0" y="971550"/>
                  </a:cubicBezTo>
                  <a:cubicBezTo>
                    <a:pt x="0" y="869950"/>
                    <a:pt x="120650" y="781050"/>
                    <a:pt x="234950" y="704850"/>
                  </a:cubicBezTo>
                  <a:cubicBezTo>
                    <a:pt x="279399" y="673100"/>
                    <a:pt x="323851" y="622300"/>
                    <a:pt x="374651" y="584200"/>
                  </a:cubicBezTo>
                  <a:cubicBezTo>
                    <a:pt x="393699" y="558800"/>
                    <a:pt x="450851" y="539750"/>
                    <a:pt x="450851" y="520700"/>
                  </a:cubicBezTo>
                  <a:cubicBezTo>
                    <a:pt x="450851" y="508000"/>
                    <a:pt x="406399" y="196850"/>
                    <a:pt x="406399" y="184150"/>
                  </a:cubicBezTo>
                  <a:cubicBezTo>
                    <a:pt x="406399" y="88900"/>
                    <a:pt x="425451" y="0"/>
                    <a:pt x="546099" y="0"/>
                  </a:cubicBezTo>
                  <a:close/>
                  <a:moveTo>
                    <a:pt x="552451" y="57150"/>
                  </a:moveTo>
                  <a:cubicBezTo>
                    <a:pt x="507999" y="57150"/>
                    <a:pt x="469899" y="57150"/>
                    <a:pt x="463551" y="139700"/>
                  </a:cubicBezTo>
                  <a:lnTo>
                    <a:pt x="463551" y="260350"/>
                  </a:lnTo>
                  <a:cubicBezTo>
                    <a:pt x="463551" y="273050"/>
                    <a:pt x="476251" y="412750"/>
                    <a:pt x="488951" y="482600"/>
                  </a:cubicBezTo>
                  <a:cubicBezTo>
                    <a:pt x="488951" y="495300"/>
                    <a:pt x="507999" y="520700"/>
                    <a:pt x="507999" y="533400"/>
                  </a:cubicBezTo>
                  <a:cubicBezTo>
                    <a:pt x="507999" y="552450"/>
                    <a:pt x="495299" y="577850"/>
                    <a:pt x="476251" y="584200"/>
                  </a:cubicBezTo>
                  <a:cubicBezTo>
                    <a:pt x="412751" y="615950"/>
                    <a:pt x="317499" y="717550"/>
                    <a:pt x="260351" y="755650"/>
                  </a:cubicBezTo>
                  <a:cubicBezTo>
                    <a:pt x="203200" y="800100"/>
                    <a:pt x="57150" y="889000"/>
                    <a:pt x="57150" y="971550"/>
                  </a:cubicBezTo>
                  <a:cubicBezTo>
                    <a:pt x="57150" y="1085850"/>
                    <a:pt x="203200" y="1092200"/>
                    <a:pt x="266699" y="1092200"/>
                  </a:cubicBezTo>
                  <a:cubicBezTo>
                    <a:pt x="285751" y="1092200"/>
                    <a:pt x="425451" y="1079500"/>
                    <a:pt x="438151" y="1079500"/>
                  </a:cubicBezTo>
                  <a:cubicBezTo>
                    <a:pt x="514351" y="1079500"/>
                    <a:pt x="660399" y="1111250"/>
                    <a:pt x="698499" y="1206500"/>
                  </a:cubicBezTo>
                  <a:cubicBezTo>
                    <a:pt x="723899" y="1270000"/>
                    <a:pt x="755651" y="1333500"/>
                    <a:pt x="768351" y="1390650"/>
                  </a:cubicBezTo>
                  <a:cubicBezTo>
                    <a:pt x="774699" y="1403350"/>
                    <a:pt x="825499" y="1530350"/>
                    <a:pt x="863599" y="1530350"/>
                  </a:cubicBezTo>
                  <a:cubicBezTo>
                    <a:pt x="882651" y="1530350"/>
                    <a:pt x="958851" y="1511300"/>
                    <a:pt x="1003299" y="1485900"/>
                  </a:cubicBezTo>
                  <a:cubicBezTo>
                    <a:pt x="1123951" y="1403350"/>
                    <a:pt x="1174751" y="1206500"/>
                    <a:pt x="1320799" y="1155700"/>
                  </a:cubicBezTo>
                  <a:cubicBezTo>
                    <a:pt x="1422399" y="1117600"/>
                    <a:pt x="1536699" y="1104900"/>
                    <a:pt x="1644651" y="1085850"/>
                  </a:cubicBezTo>
                  <a:cubicBezTo>
                    <a:pt x="1644651" y="1085850"/>
                    <a:pt x="1816099" y="1054100"/>
                    <a:pt x="1816099" y="990600"/>
                  </a:cubicBezTo>
                  <a:cubicBezTo>
                    <a:pt x="1816099" y="831850"/>
                    <a:pt x="1568451" y="730250"/>
                    <a:pt x="1555751" y="514350"/>
                  </a:cubicBezTo>
                  <a:lnTo>
                    <a:pt x="1593851" y="241300"/>
                  </a:lnTo>
                  <a:cubicBezTo>
                    <a:pt x="1581151" y="158750"/>
                    <a:pt x="1600199" y="101600"/>
                    <a:pt x="1511299" y="101600"/>
                  </a:cubicBezTo>
                  <a:cubicBezTo>
                    <a:pt x="1308099" y="101600"/>
                    <a:pt x="1162051" y="273050"/>
                    <a:pt x="996951" y="273050"/>
                  </a:cubicBezTo>
                  <a:cubicBezTo>
                    <a:pt x="863599" y="273050"/>
                    <a:pt x="723899" y="57150"/>
                    <a:pt x="552451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078AFE1-FBAE-6B6C-CB06-8ABA4E1908FE}"/>
              </a:ext>
            </a:extLst>
          </p:cNvPr>
          <p:cNvGrpSpPr/>
          <p:nvPr/>
        </p:nvGrpSpPr>
        <p:grpSpPr>
          <a:xfrm rot="2706490">
            <a:off x="2741958" y="4872854"/>
            <a:ext cx="1136852" cy="860509"/>
            <a:chOff x="18961864" y="-1261251"/>
            <a:chExt cx="2063748" cy="1562100"/>
          </a:xfrm>
          <a:noFill/>
        </p:grpSpPr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AA3C9F4-B227-9C9F-AD4A-B989D24228DC}"/>
                </a:ext>
              </a:extLst>
            </p:cNvPr>
            <p:cNvSpPr/>
            <p:nvPr/>
          </p:nvSpPr>
          <p:spPr>
            <a:xfrm>
              <a:off x="19965164" y="-1261251"/>
              <a:ext cx="927100" cy="482600"/>
            </a:xfrm>
            <a:custGeom>
              <a:avLst/>
              <a:gdLst>
                <a:gd name="connsiteX0" fmla="*/ 793748 w 927100"/>
                <a:gd name="connsiteY0" fmla="*/ 0 h 482600"/>
                <a:gd name="connsiteX1" fmla="*/ 927100 w 927100"/>
                <a:gd name="connsiteY1" fmla="*/ 95250 h 482600"/>
                <a:gd name="connsiteX2" fmla="*/ 19048 w 927100"/>
                <a:gd name="connsiteY2" fmla="*/ 482600 h 482600"/>
                <a:gd name="connsiteX3" fmla="*/ 0 w 927100"/>
                <a:gd name="connsiteY3" fmla="*/ 450850 h 482600"/>
                <a:gd name="connsiteX4" fmla="*/ 63500 w 927100"/>
                <a:gd name="connsiteY4" fmla="*/ 361950 h 482600"/>
                <a:gd name="connsiteX5" fmla="*/ 596900 w 927100"/>
                <a:gd name="connsiteY5" fmla="*/ 31750 h 482600"/>
                <a:gd name="connsiteX6" fmla="*/ 793748 w 927100"/>
                <a:gd name="connsiteY6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100" h="482600">
                  <a:moveTo>
                    <a:pt x="793748" y="0"/>
                  </a:moveTo>
                  <a:cubicBezTo>
                    <a:pt x="850900" y="0"/>
                    <a:pt x="927100" y="12700"/>
                    <a:pt x="927100" y="95250"/>
                  </a:cubicBezTo>
                  <a:cubicBezTo>
                    <a:pt x="628648" y="107950"/>
                    <a:pt x="317500" y="171450"/>
                    <a:pt x="19048" y="482600"/>
                  </a:cubicBezTo>
                  <a:cubicBezTo>
                    <a:pt x="19048" y="476250"/>
                    <a:pt x="0" y="463550"/>
                    <a:pt x="0" y="450850"/>
                  </a:cubicBezTo>
                  <a:cubicBezTo>
                    <a:pt x="0" y="431800"/>
                    <a:pt x="38100" y="387350"/>
                    <a:pt x="63500" y="361950"/>
                  </a:cubicBezTo>
                  <a:cubicBezTo>
                    <a:pt x="234948" y="139700"/>
                    <a:pt x="419100" y="101600"/>
                    <a:pt x="596900" y="31750"/>
                  </a:cubicBezTo>
                  <a:cubicBezTo>
                    <a:pt x="628648" y="19050"/>
                    <a:pt x="742948" y="0"/>
                    <a:pt x="793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FF39ACC-DCA7-94A2-59C9-1B5664B16B61}"/>
                </a:ext>
              </a:extLst>
            </p:cNvPr>
            <p:cNvSpPr/>
            <p:nvPr/>
          </p:nvSpPr>
          <p:spPr>
            <a:xfrm>
              <a:off x="19996912" y="-1102501"/>
              <a:ext cx="1028700" cy="1384300"/>
            </a:xfrm>
            <a:custGeom>
              <a:avLst/>
              <a:gdLst>
                <a:gd name="connsiteX0" fmla="*/ 876300 w 1028700"/>
                <a:gd name="connsiteY0" fmla="*/ 0 h 1384300"/>
                <a:gd name="connsiteX1" fmla="*/ 939800 w 1028700"/>
                <a:gd name="connsiteY1" fmla="*/ 6350 h 1384300"/>
                <a:gd name="connsiteX2" fmla="*/ 946152 w 1028700"/>
                <a:gd name="connsiteY2" fmla="*/ 368300 h 1384300"/>
                <a:gd name="connsiteX3" fmla="*/ 1028700 w 1028700"/>
                <a:gd name="connsiteY3" fmla="*/ 1111250 h 1384300"/>
                <a:gd name="connsiteX4" fmla="*/ 184152 w 1028700"/>
                <a:gd name="connsiteY4" fmla="*/ 1371600 h 1384300"/>
                <a:gd name="connsiteX5" fmla="*/ 120652 w 1028700"/>
                <a:gd name="connsiteY5" fmla="*/ 1384300 h 1384300"/>
                <a:gd name="connsiteX6" fmla="*/ 0 w 1028700"/>
                <a:gd name="connsiteY6" fmla="*/ 457200 h 1384300"/>
                <a:gd name="connsiteX7" fmla="*/ 0 w 1028700"/>
                <a:gd name="connsiteY7" fmla="*/ 406400 h 1384300"/>
                <a:gd name="connsiteX8" fmla="*/ 876300 w 1028700"/>
                <a:gd name="connsiteY8" fmla="*/ 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" h="1384300">
                  <a:moveTo>
                    <a:pt x="876300" y="0"/>
                  </a:moveTo>
                  <a:cubicBezTo>
                    <a:pt x="889000" y="0"/>
                    <a:pt x="920752" y="6350"/>
                    <a:pt x="939800" y="6350"/>
                  </a:cubicBezTo>
                  <a:lnTo>
                    <a:pt x="946152" y="368300"/>
                  </a:lnTo>
                  <a:cubicBezTo>
                    <a:pt x="952500" y="609600"/>
                    <a:pt x="990600" y="819150"/>
                    <a:pt x="1028700" y="1111250"/>
                  </a:cubicBezTo>
                  <a:cubicBezTo>
                    <a:pt x="755652" y="1136650"/>
                    <a:pt x="457200" y="1244600"/>
                    <a:pt x="184152" y="1371600"/>
                  </a:cubicBezTo>
                  <a:cubicBezTo>
                    <a:pt x="165100" y="1377950"/>
                    <a:pt x="139700" y="1377950"/>
                    <a:pt x="120652" y="1384300"/>
                  </a:cubicBezTo>
                  <a:lnTo>
                    <a:pt x="0" y="457200"/>
                  </a:lnTo>
                  <a:lnTo>
                    <a:pt x="0" y="406400"/>
                  </a:lnTo>
                  <a:cubicBezTo>
                    <a:pt x="203200" y="127000"/>
                    <a:pt x="609600" y="0"/>
                    <a:pt x="8763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60614FF-CE6D-B75F-B791-A126193C2EBC}"/>
                </a:ext>
              </a:extLst>
            </p:cNvPr>
            <p:cNvSpPr/>
            <p:nvPr/>
          </p:nvSpPr>
          <p:spPr>
            <a:xfrm>
              <a:off x="18961864" y="-1058051"/>
              <a:ext cx="920748" cy="254000"/>
            </a:xfrm>
            <a:custGeom>
              <a:avLst/>
              <a:gdLst>
                <a:gd name="connsiteX0" fmla="*/ 438148 w 920748"/>
                <a:gd name="connsiteY0" fmla="*/ 0 h 254000"/>
                <a:gd name="connsiteX1" fmla="*/ 920748 w 920748"/>
                <a:gd name="connsiteY1" fmla="*/ 234950 h 254000"/>
                <a:gd name="connsiteX2" fmla="*/ 508000 w 920748"/>
                <a:gd name="connsiteY2" fmla="*/ 127000 h 254000"/>
                <a:gd name="connsiteX3" fmla="*/ 0 w 920748"/>
                <a:gd name="connsiteY3" fmla="*/ 254000 h 254000"/>
                <a:gd name="connsiteX4" fmla="*/ 438148 w 920748"/>
                <a:gd name="connsiteY4" fmla="*/ 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748" h="254000">
                  <a:moveTo>
                    <a:pt x="438148" y="0"/>
                  </a:moveTo>
                  <a:cubicBezTo>
                    <a:pt x="558800" y="0"/>
                    <a:pt x="850900" y="82550"/>
                    <a:pt x="920748" y="234950"/>
                  </a:cubicBezTo>
                  <a:cubicBezTo>
                    <a:pt x="806448" y="152400"/>
                    <a:pt x="635000" y="127000"/>
                    <a:pt x="508000" y="127000"/>
                  </a:cubicBezTo>
                  <a:cubicBezTo>
                    <a:pt x="342900" y="127000"/>
                    <a:pt x="165100" y="190500"/>
                    <a:pt x="0" y="254000"/>
                  </a:cubicBezTo>
                  <a:cubicBezTo>
                    <a:pt x="57148" y="38100"/>
                    <a:pt x="292100" y="0"/>
                    <a:pt x="4381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8C29F4C-AE86-B3AE-4D93-2863343B4A7D}"/>
                </a:ext>
              </a:extLst>
            </p:cNvPr>
            <p:cNvSpPr/>
            <p:nvPr/>
          </p:nvSpPr>
          <p:spPr>
            <a:xfrm>
              <a:off x="18968212" y="-867551"/>
              <a:ext cx="1085852" cy="1168400"/>
            </a:xfrm>
            <a:custGeom>
              <a:avLst/>
              <a:gdLst>
                <a:gd name="connsiteX0" fmla="*/ 501652 w 1085852"/>
                <a:gd name="connsiteY0" fmla="*/ 0 h 1168400"/>
                <a:gd name="connsiteX1" fmla="*/ 958852 w 1085852"/>
                <a:gd name="connsiteY1" fmla="*/ 165100 h 1168400"/>
                <a:gd name="connsiteX2" fmla="*/ 977900 w 1085852"/>
                <a:gd name="connsiteY2" fmla="*/ 361950 h 1168400"/>
                <a:gd name="connsiteX3" fmla="*/ 1085852 w 1085852"/>
                <a:gd name="connsiteY3" fmla="*/ 1130300 h 1168400"/>
                <a:gd name="connsiteX4" fmla="*/ 736600 w 1085852"/>
                <a:gd name="connsiteY4" fmla="*/ 1104900 h 1168400"/>
                <a:gd name="connsiteX5" fmla="*/ 190500 w 1085852"/>
                <a:gd name="connsiteY5" fmla="*/ 1168400 h 1168400"/>
                <a:gd name="connsiteX6" fmla="*/ 0 w 1085852"/>
                <a:gd name="connsiteY6" fmla="*/ 127000 h 1168400"/>
                <a:gd name="connsiteX7" fmla="*/ 501652 w 1085852"/>
                <a:gd name="connsiteY7" fmla="*/ 0 h 116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852" h="1168400">
                  <a:moveTo>
                    <a:pt x="501652" y="0"/>
                  </a:moveTo>
                  <a:cubicBezTo>
                    <a:pt x="641352" y="0"/>
                    <a:pt x="869952" y="12700"/>
                    <a:pt x="958852" y="165100"/>
                  </a:cubicBezTo>
                  <a:cubicBezTo>
                    <a:pt x="990600" y="215900"/>
                    <a:pt x="971552" y="298450"/>
                    <a:pt x="977900" y="361950"/>
                  </a:cubicBezTo>
                  <a:cubicBezTo>
                    <a:pt x="1003300" y="603250"/>
                    <a:pt x="1035052" y="882650"/>
                    <a:pt x="1085852" y="1130300"/>
                  </a:cubicBezTo>
                  <a:cubicBezTo>
                    <a:pt x="939800" y="1117600"/>
                    <a:pt x="749300" y="1104900"/>
                    <a:pt x="736600" y="1104900"/>
                  </a:cubicBezTo>
                  <a:cubicBezTo>
                    <a:pt x="558800" y="1104900"/>
                    <a:pt x="368300" y="1136650"/>
                    <a:pt x="190500" y="1168400"/>
                  </a:cubicBezTo>
                  <a:cubicBezTo>
                    <a:pt x="133352" y="825500"/>
                    <a:pt x="101600" y="469900"/>
                    <a:pt x="0" y="127000"/>
                  </a:cubicBezTo>
                  <a:cubicBezTo>
                    <a:pt x="158752" y="50800"/>
                    <a:pt x="336552" y="0"/>
                    <a:pt x="5016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59A5F92-2DB4-D954-FB6A-1F044E215BAE}"/>
              </a:ext>
            </a:extLst>
          </p:cNvPr>
          <p:cNvGrpSpPr/>
          <p:nvPr/>
        </p:nvGrpSpPr>
        <p:grpSpPr>
          <a:xfrm rot="1463122">
            <a:off x="8946562" y="3408450"/>
            <a:ext cx="1638300" cy="1784350"/>
            <a:chOff x="17418812" y="230999"/>
            <a:chExt cx="1638300" cy="1784350"/>
          </a:xfrm>
          <a:noFill/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BC98657-D184-202C-04B6-28CDDEBB90F0}"/>
                </a:ext>
              </a:extLst>
            </p:cNvPr>
            <p:cNvSpPr/>
            <p:nvPr/>
          </p:nvSpPr>
          <p:spPr>
            <a:xfrm>
              <a:off x="17876012" y="611999"/>
              <a:ext cx="698500" cy="977900"/>
            </a:xfrm>
            <a:custGeom>
              <a:avLst/>
              <a:gdLst>
                <a:gd name="connsiteX0" fmla="*/ 425452 w 698500"/>
                <a:gd name="connsiteY0" fmla="*/ 0 h 977900"/>
                <a:gd name="connsiteX1" fmla="*/ 673100 w 698500"/>
                <a:gd name="connsiteY1" fmla="*/ 203200 h 977900"/>
                <a:gd name="connsiteX2" fmla="*/ 698500 w 698500"/>
                <a:gd name="connsiteY2" fmla="*/ 355600 h 977900"/>
                <a:gd name="connsiteX3" fmla="*/ 368300 w 698500"/>
                <a:gd name="connsiteY3" fmla="*/ 977900 h 977900"/>
                <a:gd name="connsiteX4" fmla="*/ 431800 w 698500"/>
                <a:gd name="connsiteY4" fmla="*/ 844550 h 977900"/>
                <a:gd name="connsiteX5" fmla="*/ 558800 w 698500"/>
                <a:gd name="connsiteY5" fmla="*/ 641350 h 977900"/>
                <a:gd name="connsiteX6" fmla="*/ 520700 w 698500"/>
                <a:gd name="connsiteY6" fmla="*/ 603250 h 977900"/>
                <a:gd name="connsiteX7" fmla="*/ 438152 w 698500"/>
                <a:gd name="connsiteY7" fmla="*/ 635000 h 977900"/>
                <a:gd name="connsiteX8" fmla="*/ 393700 w 698500"/>
                <a:gd name="connsiteY8" fmla="*/ 622300 h 977900"/>
                <a:gd name="connsiteX9" fmla="*/ 457200 w 698500"/>
                <a:gd name="connsiteY9" fmla="*/ 495300 h 977900"/>
                <a:gd name="connsiteX10" fmla="*/ 374652 w 698500"/>
                <a:gd name="connsiteY10" fmla="*/ 393700 h 977900"/>
                <a:gd name="connsiteX11" fmla="*/ 260352 w 698500"/>
                <a:gd name="connsiteY11" fmla="*/ 584200 h 977900"/>
                <a:gd name="connsiteX12" fmla="*/ 95252 w 698500"/>
                <a:gd name="connsiteY12" fmla="*/ 482600 h 977900"/>
                <a:gd name="connsiteX13" fmla="*/ 0 w 698500"/>
                <a:gd name="connsiteY13" fmla="*/ 857250 h 977900"/>
                <a:gd name="connsiteX14" fmla="*/ 0 w 698500"/>
                <a:gd name="connsiteY14" fmla="*/ 501650 h 977900"/>
                <a:gd name="connsiteX15" fmla="*/ 6352 w 698500"/>
                <a:gd name="connsiteY15" fmla="*/ 495300 h 977900"/>
                <a:gd name="connsiteX16" fmla="*/ 425452 w 698500"/>
                <a:gd name="connsiteY16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8500" h="977900">
                  <a:moveTo>
                    <a:pt x="425452" y="0"/>
                  </a:moveTo>
                  <a:cubicBezTo>
                    <a:pt x="527052" y="0"/>
                    <a:pt x="666752" y="139700"/>
                    <a:pt x="673100" y="203200"/>
                  </a:cubicBezTo>
                  <a:cubicBezTo>
                    <a:pt x="685800" y="247650"/>
                    <a:pt x="698500" y="336550"/>
                    <a:pt x="698500" y="355600"/>
                  </a:cubicBezTo>
                  <a:cubicBezTo>
                    <a:pt x="698500" y="533400"/>
                    <a:pt x="552452" y="831850"/>
                    <a:pt x="368300" y="977900"/>
                  </a:cubicBezTo>
                  <a:cubicBezTo>
                    <a:pt x="387352" y="933450"/>
                    <a:pt x="406400" y="882650"/>
                    <a:pt x="431800" y="844550"/>
                  </a:cubicBezTo>
                  <a:cubicBezTo>
                    <a:pt x="469900" y="774700"/>
                    <a:pt x="558800" y="660400"/>
                    <a:pt x="558800" y="641350"/>
                  </a:cubicBezTo>
                  <a:cubicBezTo>
                    <a:pt x="558800" y="628650"/>
                    <a:pt x="539752" y="603250"/>
                    <a:pt x="520700" y="603250"/>
                  </a:cubicBezTo>
                  <a:cubicBezTo>
                    <a:pt x="508000" y="603250"/>
                    <a:pt x="457200" y="635000"/>
                    <a:pt x="438152" y="635000"/>
                  </a:cubicBezTo>
                  <a:cubicBezTo>
                    <a:pt x="425452" y="635000"/>
                    <a:pt x="406400" y="628650"/>
                    <a:pt x="393700" y="622300"/>
                  </a:cubicBezTo>
                  <a:cubicBezTo>
                    <a:pt x="438152" y="565150"/>
                    <a:pt x="457200" y="546100"/>
                    <a:pt x="457200" y="495300"/>
                  </a:cubicBezTo>
                  <a:cubicBezTo>
                    <a:pt x="457200" y="444500"/>
                    <a:pt x="425452" y="393700"/>
                    <a:pt x="374652" y="393700"/>
                  </a:cubicBezTo>
                  <a:cubicBezTo>
                    <a:pt x="285752" y="393700"/>
                    <a:pt x="247652" y="533400"/>
                    <a:pt x="260352" y="584200"/>
                  </a:cubicBezTo>
                  <a:cubicBezTo>
                    <a:pt x="209552" y="558800"/>
                    <a:pt x="114300" y="482600"/>
                    <a:pt x="95252" y="482600"/>
                  </a:cubicBezTo>
                  <a:cubicBezTo>
                    <a:pt x="31752" y="482600"/>
                    <a:pt x="57152" y="647700"/>
                    <a:pt x="0" y="857250"/>
                  </a:cubicBezTo>
                  <a:lnTo>
                    <a:pt x="0" y="501650"/>
                  </a:lnTo>
                  <a:lnTo>
                    <a:pt x="6352" y="495300"/>
                  </a:lnTo>
                  <a:cubicBezTo>
                    <a:pt x="19052" y="234950"/>
                    <a:pt x="184152" y="0"/>
                    <a:pt x="425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A8382210-F161-CA2A-8607-F2FA6B6341B6}"/>
                </a:ext>
              </a:extLst>
            </p:cNvPr>
            <p:cNvSpPr/>
            <p:nvPr/>
          </p:nvSpPr>
          <p:spPr>
            <a:xfrm>
              <a:off x="18206212" y="1075549"/>
              <a:ext cx="63500" cy="114300"/>
            </a:xfrm>
            <a:custGeom>
              <a:avLst/>
              <a:gdLst>
                <a:gd name="connsiteX0" fmla="*/ 38100 w 63500"/>
                <a:gd name="connsiteY0" fmla="*/ 0 h 114300"/>
                <a:gd name="connsiteX1" fmla="*/ 63500 w 63500"/>
                <a:gd name="connsiteY1" fmla="*/ 25400 h 114300"/>
                <a:gd name="connsiteX2" fmla="*/ 0 w 63500"/>
                <a:gd name="connsiteY2" fmla="*/ 114300 h 114300"/>
                <a:gd name="connsiteX3" fmla="*/ 0 w 63500"/>
                <a:gd name="connsiteY3" fmla="*/ 63500 h 114300"/>
                <a:gd name="connsiteX4" fmla="*/ 38100 w 63500"/>
                <a:gd name="connsiteY4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14300">
                  <a:moveTo>
                    <a:pt x="38100" y="0"/>
                  </a:moveTo>
                  <a:cubicBezTo>
                    <a:pt x="50800" y="0"/>
                    <a:pt x="63500" y="12700"/>
                    <a:pt x="63500" y="25400"/>
                  </a:cubicBezTo>
                  <a:cubicBezTo>
                    <a:pt x="63500" y="50800"/>
                    <a:pt x="12700" y="101600"/>
                    <a:pt x="0" y="114300"/>
                  </a:cubicBezTo>
                  <a:lnTo>
                    <a:pt x="0" y="63500"/>
                  </a:lnTo>
                  <a:cubicBezTo>
                    <a:pt x="6352" y="44450"/>
                    <a:pt x="19052" y="19050"/>
                    <a:pt x="381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B3D92AF-7207-A0E5-7DF4-D66C68DA0FCA}"/>
                </a:ext>
              </a:extLst>
            </p:cNvPr>
            <p:cNvSpPr/>
            <p:nvPr/>
          </p:nvSpPr>
          <p:spPr>
            <a:xfrm>
              <a:off x="17933164" y="1196199"/>
              <a:ext cx="387348" cy="374650"/>
            </a:xfrm>
            <a:custGeom>
              <a:avLst/>
              <a:gdLst>
                <a:gd name="connsiteX0" fmla="*/ 63500 w 387348"/>
                <a:gd name="connsiteY0" fmla="*/ 0 h 374650"/>
                <a:gd name="connsiteX1" fmla="*/ 158748 w 387348"/>
                <a:gd name="connsiteY1" fmla="*/ 50800 h 374650"/>
                <a:gd name="connsiteX2" fmla="*/ 241300 w 387348"/>
                <a:gd name="connsiteY2" fmla="*/ 69850 h 374650"/>
                <a:gd name="connsiteX3" fmla="*/ 387348 w 387348"/>
                <a:gd name="connsiteY3" fmla="*/ 120650 h 374650"/>
                <a:gd name="connsiteX4" fmla="*/ 241300 w 387348"/>
                <a:gd name="connsiteY4" fmla="*/ 374650 h 374650"/>
                <a:gd name="connsiteX5" fmla="*/ 0 w 387348"/>
                <a:gd name="connsiteY5" fmla="*/ 285750 h 374650"/>
                <a:gd name="connsiteX6" fmla="*/ 63500 w 387348"/>
                <a:gd name="connsiteY6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7348" h="374650">
                  <a:moveTo>
                    <a:pt x="63500" y="0"/>
                  </a:moveTo>
                  <a:cubicBezTo>
                    <a:pt x="95248" y="19050"/>
                    <a:pt x="120648" y="38100"/>
                    <a:pt x="158748" y="50800"/>
                  </a:cubicBezTo>
                  <a:cubicBezTo>
                    <a:pt x="177800" y="63500"/>
                    <a:pt x="215900" y="57150"/>
                    <a:pt x="241300" y="69850"/>
                  </a:cubicBezTo>
                  <a:cubicBezTo>
                    <a:pt x="298448" y="95250"/>
                    <a:pt x="330200" y="107950"/>
                    <a:pt x="387348" y="120650"/>
                  </a:cubicBezTo>
                  <a:cubicBezTo>
                    <a:pt x="323848" y="190500"/>
                    <a:pt x="279400" y="298450"/>
                    <a:pt x="241300" y="374650"/>
                  </a:cubicBezTo>
                  <a:cubicBezTo>
                    <a:pt x="165100" y="349250"/>
                    <a:pt x="82548" y="317500"/>
                    <a:pt x="0" y="285750"/>
                  </a:cubicBezTo>
                  <a:cubicBezTo>
                    <a:pt x="31748" y="190500"/>
                    <a:pt x="44448" y="9525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CD4A5DB-83FF-E8E9-B11F-DFAE88252083}"/>
                </a:ext>
              </a:extLst>
            </p:cNvPr>
            <p:cNvSpPr/>
            <p:nvPr/>
          </p:nvSpPr>
          <p:spPr>
            <a:xfrm>
              <a:off x="17850612" y="1532749"/>
              <a:ext cx="349252" cy="177800"/>
            </a:xfrm>
            <a:custGeom>
              <a:avLst/>
              <a:gdLst>
                <a:gd name="connsiteX0" fmla="*/ 25400 w 349252"/>
                <a:gd name="connsiteY0" fmla="*/ 0 h 177800"/>
                <a:gd name="connsiteX1" fmla="*/ 349252 w 349252"/>
                <a:gd name="connsiteY1" fmla="*/ 127000 h 177800"/>
                <a:gd name="connsiteX2" fmla="*/ 330200 w 349252"/>
                <a:gd name="connsiteY2" fmla="*/ 177800 h 177800"/>
                <a:gd name="connsiteX3" fmla="*/ 0 w 349252"/>
                <a:gd name="connsiteY3" fmla="*/ 38100 h 177800"/>
                <a:gd name="connsiteX4" fmla="*/ 25400 w 349252"/>
                <a:gd name="connsiteY4" fmla="*/ 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2" h="177800">
                  <a:moveTo>
                    <a:pt x="25400" y="0"/>
                  </a:moveTo>
                  <a:lnTo>
                    <a:pt x="349252" y="127000"/>
                  </a:lnTo>
                  <a:cubicBezTo>
                    <a:pt x="349252" y="139700"/>
                    <a:pt x="342900" y="158750"/>
                    <a:pt x="330200" y="177800"/>
                  </a:cubicBezTo>
                  <a:cubicBezTo>
                    <a:pt x="228600" y="101600"/>
                    <a:pt x="95252" y="101600"/>
                    <a:pt x="0" y="38100"/>
                  </a:cubicBezTo>
                  <a:cubicBezTo>
                    <a:pt x="0" y="31750"/>
                    <a:pt x="6352" y="635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D50151F-0F66-AAFA-3A41-C9B7275E6E99}"/>
                </a:ext>
              </a:extLst>
            </p:cNvPr>
            <p:cNvSpPr/>
            <p:nvPr/>
          </p:nvSpPr>
          <p:spPr>
            <a:xfrm>
              <a:off x="17818864" y="1634349"/>
              <a:ext cx="342900" cy="165100"/>
            </a:xfrm>
            <a:custGeom>
              <a:avLst/>
              <a:gdLst>
                <a:gd name="connsiteX0" fmla="*/ 19048 w 342900"/>
                <a:gd name="connsiteY0" fmla="*/ 0 h 165100"/>
                <a:gd name="connsiteX1" fmla="*/ 342900 w 342900"/>
                <a:gd name="connsiteY1" fmla="*/ 139700 h 165100"/>
                <a:gd name="connsiteX2" fmla="*/ 336548 w 342900"/>
                <a:gd name="connsiteY2" fmla="*/ 165100 h 165100"/>
                <a:gd name="connsiteX3" fmla="*/ 0 w 342900"/>
                <a:gd name="connsiteY3" fmla="*/ 44450 h 165100"/>
                <a:gd name="connsiteX4" fmla="*/ 19048 w 342900"/>
                <a:gd name="connsiteY4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65100">
                  <a:moveTo>
                    <a:pt x="19048" y="0"/>
                  </a:moveTo>
                  <a:cubicBezTo>
                    <a:pt x="127000" y="50800"/>
                    <a:pt x="234948" y="88900"/>
                    <a:pt x="342900" y="139700"/>
                  </a:cubicBezTo>
                  <a:cubicBezTo>
                    <a:pt x="342900" y="158750"/>
                    <a:pt x="336548" y="158750"/>
                    <a:pt x="336548" y="165100"/>
                  </a:cubicBezTo>
                  <a:cubicBezTo>
                    <a:pt x="215900" y="120650"/>
                    <a:pt x="0" y="76200"/>
                    <a:pt x="0" y="44450"/>
                  </a:cubicBezTo>
                  <a:cubicBezTo>
                    <a:pt x="0" y="25400"/>
                    <a:pt x="12700" y="12700"/>
                    <a:pt x="190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04DAE58-1F1D-A8FE-186B-9E8BD8CE4B0D}"/>
                </a:ext>
              </a:extLst>
            </p:cNvPr>
            <p:cNvSpPr/>
            <p:nvPr/>
          </p:nvSpPr>
          <p:spPr>
            <a:xfrm>
              <a:off x="17818864" y="1761349"/>
              <a:ext cx="298448" cy="190500"/>
            </a:xfrm>
            <a:custGeom>
              <a:avLst/>
              <a:gdLst>
                <a:gd name="connsiteX0" fmla="*/ 6348 w 298448"/>
                <a:gd name="connsiteY0" fmla="*/ 0 h 190500"/>
                <a:gd name="connsiteX1" fmla="*/ 298448 w 298448"/>
                <a:gd name="connsiteY1" fmla="*/ 95250 h 190500"/>
                <a:gd name="connsiteX2" fmla="*/ 171448 w 298448"/>
                <a:gd name="connsiteY2" fmla="*/ 190500 h 190500"/>
                <a:gd name="connsiteX3" fmla="*/ 0 w 298448"/>
                <a:gd name="connsiteY3" fmla="*/ 88900 h 190500"/>
                <a:gd name="connsiteX4" fmla="*/ 6348 w 298448"/>
                <a:gd name="connsiteY4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448" h="190500">
                  <a:moveTo>
                    <a:pt x="6348" y="0"/>
                  </a:moveTo>
                  <a:cubicBezTo>
                    <a:pt x="88900" y="38100"/>
                    <a:pt x="209548" y="69850"/>
                    <a:pt x="298448" y="95250"/>
                  </a:cubicBezTo>
                  <a:cubicBezTo>
                    <a:pt x="285748" y="177800"/>
                    <a:pt x="228600" y="190500"/>
                    <a:pt x="171448" y="190500"/>
                  </a:cubicBezTo>
                  <a:cubicBezTo>
                    <a:pt x="120648" y="190500"/>
                    <a:pt x="6348" y="152400"/>
                    <a:pt x="0" y="88900"/>
                  </a:cubicBezTo>
                  <a:lnTo>
                    <a:pt x="6348" y="0"/>
                  </a:ln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B5754A7-9FBC-B0DC-2FDE-1EF82AD3BD41}"/>
                </a:ext>
              </a:extLst>
            </p:cNvPr>
            <p:cNvSpPr/>
            <p:nvPr/>
          </p:nvSpPr>
          <p:spPr>
            <a:xfrm>
              <a:off x="18403064" y="230999"/>
              <a:ext cx="88900" cy="203200"/>
            </a:xfrm>
            <a:custGeom>
              <a:avLst/>
              <a:gdLst>
                <a:gd name="connsiteX0" fmla="*/ 63500 w 88900"/>
                <a:gd name="connsiteY0" fmla="*/ 0 h 203200"/>
                <a:gd name="connsiteX1" fmla="*/ 88900 w 88900"/>
                <a:gd name="connsiteY1" fmla="*/ 31750 h 203200"/>
                <a:gd name="connsiteX2" fmla="*/ 19048 w 88900"/>
                <a:gd name="connsiteY2" fmla="*/ 203200 h 203200"/>
                <a:gd name="connsiteX3" fmla="*/ 0 w 88900"/>
                <a:gd name="connsiteY3" fmla="*/ 196850 h 203200"/>
                <a:gd name="connsiteX4" fmla="*/ 0 w 88900"/>
                <a:gd name="connsiteY4" fmla="*/ 165100 h 203200"/>
                <a:gd name="connsiteX5" fmla="*/ 38100 w 88900"/>
                <a:gd name="connsiteY5" fmla="*/ 19050 h 203200"/>
                <a:gd name="connsiteX6" fmla="*/ 63500 w 88900"/>
                <a:gd name="connsiteY6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203200">
                  <a:moveTo>
                    <a:pt x="63500" y="0"/>
                  </a:moveTo>
                  <a:cubicBezTo>
                    <a:pt x="88900" y="0"/>
                    <a:pt x="88900" y="31750"/>
                    <a:pt x="88900" y="31750"/>
                  </a:cubicBezTo>
                  <a:cubicBezTo>
                    <a:pt x="88900" y="50800"/>
                    <a:pt x="57148" y="203200"/>
                    <a:pt x="19048" y="203200"/>
                  </a:cubicBezTo>
                  <a:cubicBezTo>
                    <a:pt x="6348" y="203200"/>
                    <a:pt x="12700" y="196850"/>
                    <a:pt x="0" y="196850"/>
                  </a:cubicBezTo>
                  <a:lnTo>
                    <a:pt x="0" y="165100"/>
                  </a:lnTo>
                  <a:cubicBezTo>
                    <a:pt x="19048" y="120650"/>
                    <a:pt x="31748" y="63500"/>
                    <a:pt x="38100" y="19050"/>
                  </a:cubicBezTo>
                  <a:cubicBezTo>
                    <a:pt x="44448" y="12700"/>
                    <a:pt x="50800" y="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633F84A-47A6-58EB-DE88-BF2FE3779A50}"/>
                </a:ext>
              </a:extLst>
            </p:cNvPr>
            <p:cNvSpPr/>
            <p:nvPr/>
          </p:nvSpPr>
          <p:spPr>
            <a:xfrm>
              <a:off x="17622012" y="484999"/>
              <a:ext cx="146052" cy="120650"/>
            </a:xfrm>
            <a:custGeom>
              <a:avLst/>
              <a:gdLst>
                <a:gd name="connsiteX0" fmla="*/ 25400 w 146052"/>
                <a:gd name="connsiteY0" fmla="*/ 0 h 120650"/>
                <a:gd name="connsiteX1" fmla="*/ 146052 w 146052"/>
                <a:gd name="connsiteY1" fmla="*/ 82550 h 120650"/>
                <a:gd name="connsiteX2" fmla="*/ 146052 w 146052"/>
                <a:gd name="connsiteY2" fmla="*/ 114300 h 120650"/>
                <a:gd name="connsiteX3" fmla="*/ 120652 w 146052"/>
                <a:gd name="connsiteY3" fmla="*/ 120650 h 120650"/>
                <a:gd name="connsiteX4" fmla="*/ 0 w 146052"/>
                <a:gd name="connsiteY4" fmla="*/ 25400 h 120650"/>
                <a:gd name="connsiteX5" fmla="*/ 25400 w 146052"/>
                <a:gd name="connsiteY5" fmla="*/ 0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2" h="120650">
                  <a:moveTo>
                    <a:pt x="25400" y="0"/>
                  </a:moveTo>
                  <a:cubicBezTo>
                    <a:pt x="38100" y="0"/>
                    <a:pt x="107952" y="50800"/>
                    <a:pt x="146052" y="82550"/>
                  </a:cubicBezTo>
                  <a:lnTo>
                    <a:pt x="146052" y="114300"/>
                  </a:lnTo>
                  <a:cubicBezTo>
                    <a:pt x="139700" y="114300"/>
                    <a:pt x="139700" y="120650"/>
                    <a:pt x="120652" y="120650"/>
                  </a:cubicBezTo>
                  <a:cubicBezTo>
                    <a:pt x="107952" y="120650"/>
                    <a:pt x="0" y="44450"/>
                    <a:pt x="0" y="25400"/>
                  </a:cubicBezTo>
                  <a:cubicBezTo>
                    <a:pt x="0" y="6350"/>
                    <a:pt x="6352" y="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C75A1A4-3F60-8D0D-91B9-F6A5D3FCCC75}"/>
                </a:ext>
              </a:extLst>
            </p:cNvPr>
            <p:cNvSpPr/>
            <p:nvPr/>
          </p:nvSpPr>
          <p:spPr>
            <a:xfrm>
              <a:off x="17761712" y="554849"/>
              <a:ext cx="876300" cy="1460500"/>
            </a:xfrm>
            <a:custGeom>
              <a:avLst/>
              <a:gdLst>
                <a:gd name="connsiteX0" fmla="*/ 533400 w 876300"/>
                <a:gd name="connsiteY0" fmla="*/ 0 h 1460500"/>
                <a:gd name="connsiteX1" fmla="*/ 876300 w 876300"/>
                <a:gd name="connsiteY1" fmla="*/ 406400 h 1460500"/>
                <a:gd name="connsiteX2" fmla="*/ 660400 w 876300"/>
                <a:gd name="connsiteY2" fmla="*/ 939800 h 1460500"/>
                <a:gd name="connsiteX3" fmla="*/ 508000 w 876300"/>
                <a:gd name="connsiteY3" fmla="*/ 1098550 h 1460500"/>
                <a:gd name="connsiteX4" fmla="*/ 412752 w 876300"/>
                <a:gd name="connsiteY4" fmla="*/ 1314450 h 1460500"/>
                <a:gd name="connsiteX5" fmla="*/ 368300 w 876300"/>
                <a:gd name="connsiteY5" fmla="*/ 1409700 h 1460500"/>
                <a:gd name="connsiteX6" fmla="*/ 234952 w 876300"/>
                <a:gd name="connsiteY6" fmla="*/ 1460500 h 1460500"/>
                <a:gd name="connsiteX7" fmla="*/ 0 w 876300"/>
                <a:gd name="connsiteY7" fmla="*/ 1263650 h 1460500"/>
                <a:gd name="connsiteX8" fmla="*/ 12700 w 876300"/>
                <a:gd name="connsiteY8" fmla="*/ 1174750 h 1460500"/>
                <a:gd name="connsiteX9" fmla="*/ 0 w 876300"/>
                <a:gd name="connsiteY9" fmla="*/ 1130300 h 1460500"/>
                <a:gd name="connsiteX10" fmla="*/ 57152 w 876300"/>
                <a:gd name="connsiteY10" fmla="*/ 901700 h 1460500"/>
                <a:gd name="connsiteX11" fmla="*/ 57152 w 876300"/>
                <a:gd name="connsiteY11" fmla="*/ 622300 h 1460500"/>
                <a:gd name="connsiteX12" fmla="*/ 533400 w 876300"/>
                <a:gd name="connsiteY12" fmla="*/ 0 h 1460500"/>
                <a:gd name="connsiteX13" fmla="*/ 539752 w 876300"/>
                <a:gd name="connsiteY13" fmla="*/ 57150 h 1460500"/>
                <a:gd name="connsiteX14" fmla="*/ 120652 w 876300"/>
                <a:gd name="connsiteY14" fmla="*/ 552450 h 1460500"/>
                <a:gd name="connsiteX15" fmla="*/ 114300 w 876300"/>
                <a:gd name="connsiteY15" fmla="*/ 558800 h 1460500"/>
                <a:gd name="connsiteX16" fmla="*/ 114300 w 876300"/>
                <a:gd name="connsiteY16" fmla="*/ 914400 h 1460500"/>
                <a:gd name="connsiteX17" fmla="*/ 209552 w 876300"/>
                <a:gd name="connsiteY17" fmla="*/ 539750 h 1460500"/>
                <a:gd name="connsiteX18" fmla="*/ 374652 w 876300"/>
                <a:gd name="connsiteY18" fmla="*/ 641350 h 1460500"/>
                <a:gd name="connsiteX19" fmla="*/ 488952 w 876300"/>
                <a:gd name="connsiteY19" fmla="*/ 450850 h 1460500"/>
                <a:gd name="connsiteX20" fmla="*/ 571500 w 876300"/>
                <a:gd name="connsiteY20" fmla="*/ 552450 h 1460500"/>
                <a:gd name="connsiteX21" fmla="*/ 508000 w 876300"/>
                <a:gd name="connsiteY21" fmla="*/ 679450 h 1460500"/>
                <a:gd name="connsiteX22" fmla="*/ 552452 w 876300"/>
                <a:gd name="connsiteY22" fmla="*/ 692150 h 1460500"/>
                <a:gd name="connsiteX23" fmla="*/ 635000 w 876300"/>
                <a:gd name="connsiteY23" fmla="*/ 660400 h 1460500"/>
                <a:gd name="connsiteX24" fmla="*/ 673100 w 876300"/>
                <a:gd name="connsiteY24" fmla="*/ 698500 h 1460500"/>
                <a:gd name="connsiteX25" fmla="*/ 546100 w 876300"/>
                <a:gd name="connsiteY25" fmla="*/ 901700 h 1460500"/>
                <a:gd name="connsiteX26" fmla="*/ 482600 w 876300"/>
                <a:gd name="connsiteY26" fmla="*/ 1035050 h 1460500"/>
                <a:gd name="connsiteX27" fmla="*/ 812800 w 876300"/>
                <a:gd name="connsiteY27" fmla="*/ 412750 h 1460500"/>
                <a:gd name="connsiteX28" fmla="*/ 787400 w 876300"/>
                <a:gd name="connsiteY28" fmla="*/ 260350 h 1460500"/>
                <a:gd name="connsiteX29" fmla="*/ 539752 w 876300"/>
                <a:gd name="connsiteY29" fmla="*/ 57150 h 1460500"/>
                <a:gd name="connsiteX30" fmla="*/ 482600 w 876300"/>
                <a:gd name="connsiteY30" fmla="*/ 520700 h 1460500"/>
                <a:gd name="connsiteX31" fmla="*/ 444500 w 876300"/>
                <a:gd name="connsiteY31" fmla="*/ 584200 h 1460500"/>
                <a:gd name="connsiteX32" fmla="*/ 444500 w 876300"/>
                <a:gd name="connsiteY32" fmla="*/ 635000 h 1460500"/>
                <a:gd name="connsiteX33" fmla="*/ 508000 w 876300"/>
                <a:gd name="connsiteY33" fmla="*/ 546100 h 1460500"/>
                <a:gd name="connsiteX34" fmla="*/ 482600 w 876300"/>
                <a:gd name="connsiteY34" fmla="*/ 520700 h 1460500"/>
                <a:gd name="connsiteX35" fmla="*/ 234952 w 876300"/>
                <a:gd name="connsiteY35" fmla="*/ 641350 h 1460500"/>
                <a:gd name="connsiteX36" fmla="*/ 171452 w 876300"/>
                <a:gd name="connsiteY36" fmla="*/ 927100 h 1460500"/>
                <a:gd name="connsiteX37" fmla="*/ 412752 w 876300"/>
                <a:gd name="connsiteY37" fmla="*/ 1016000 h 1460500"/>
                <a:gd name="connsiteX38" fmla="*/ 558800 w 876300"/>
                <a:gd name="connsiteY38" fmla="*/ 762000 h 1460500"/>
                <a:gd name="connsiteX39" fmla="*/ 412752 w 876300"/>
                <a:gd name="connsiteY39" fmla="*/ 711200 h 1460500"/>
                <a:gd name="connsiteX40" fmla="*/ 330200 w 876300"/>
                <a:gd name="connsiteY40" fmla="*/ 692150 h 1460500"/>
                <a:gd name="connsiteX41" fmla="*/ 234952 w 876300"/>
                <a:gd name="connsiteY41" fmla="*/ 641350 h 1460500"/>
                <a:gd name="connsiteX42" fmla="*/ 114300 w 876300"/>
                <a:gd name="connsiteY42" fmla="*/ 977900 h 1460500"/>
                <a:gd name="connsiteX43" fmla="*/ 88900 w 876300"/>
                <a:gd name="connsiteY43" fmla="*/ 1016000 h 1460500"/>
                <a:gd name="connsiteX44" fmla="*/ 419100 w 876300"/>
                <a:gd name="connsiteY44" fmla="*/ 1155700 h 1460500"/>
                <a:gd name="connsiteX45" fmla="*/ 438152 w 876300"/>
                <a:gd name="connsiteY45" fmla="*/ 1104900 h 1460500"/>
                <a:gd name="connsiteX46" fmla="*/ 114300 w 876300"/>
                <a:gd name="connsiteY46" fmla="*/ 977900 h 1460500"/>
                <a:gd name="connsiteX47" fmla="*/ 76200 w 876300"/>
                <a:gd name="connsiteY47" fmla="*/ 1079500 h 1460500"/>
                <a:gd name="connsiteX48" fmla="*/ 57152 w 876300"/>
                <a:gd name="connsiteY48" fmla="*/ 1123950 h 1460500"/>
                <a:gd name="connsiteX49" fmla="*/ 393700 w 876300"/>
                <a:gd name="connsiteY49" fmla="*/ 1244600 h 1460500"/>
                <a:gd name="connsiteX50" fmla="*/ 400052 w 876300"/>
                <a:gd name="connsiteY50" fmla="*/ 1219200 h 1460500"/>
                <a:gd name="connsiteX51" fmla="*/ 76200 w 876300"/>
                <a:gd name="connsiteY51" fmla="*/ 1079500 h 1460500"/>
                <a:gd name="connsiteX52" fmla="*/ 63500 w 876300"/>
                <a:gd name="connsiteY52" fmla="*/ 1206500 h 1460500"/>
                <a:gd name="connsiteX53" fmla="*/ 57152 w 876300"/>
                <a:gd name="connsiteY53" fmla="*/ 1295400 h 1460500"/>
                <a:gd name="connsiteX54" fmla="*/ 228600 w 876300"/>
                <a:gd name="connsiteY54" fmla="*/ 1397000 h 1460500"/>
                <a:gd name="connsiteX55" fmla="*/ 355600 w 876300"/>
                <a:gd name="connsiteY55" fmla="*/ 1301750 h 1460500"/>
                <a:gd name="connsiteX56" fmla="*/ 63500 w 876300"/>
                <a:gd name="connsiteY56" fmla="*/ 120650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876300" h="1460500">
                  <a:moveTo>
                    <a:pt x="533400" y="0"/>
                  </a:moveTo>
                  <a:cubicBezTo>
                    <a:pt x="787400" y="0"/>
                    <a:pt x="876300" y="247650"/>
                    <a:pt x="876300" y="406400"/>
                  </a:cubicBezTo>
                  <a:cubicBezTo>
                    <a:pt x="876300" y="558800"/>
                    <a:pt x="774700" y="800100"/>
                    <a:pt x="660400" y="939800"/>
                  </a:cubicBezTo>
                  <a:cubicBezTo>
                    <a:pt x="622300" y="990600"/>
                    <a:pt x="546100" y="1035050"/>
                    <a:pt x="508000" y="1098550"/>
                  </a:cubicBezTo>
                  <a:cubicBezTo>
                    <a:pt x="457200" y="1168400"/>
                    <a:pt x="469900" y="1238250"/>
                    <a:pt x="412752" y="1314450"/>
                  </a:cubicBezTo>
                  <a:cubicBezTo>
                    <a:pt x="393700" y="1339850"/>
                    <a:pt x="387352" y="1377950"/>
                    <a:pt x="368300" y="1409700"/>
                  </a:cubicBezTo>
                  <a:cubicBezTo>
                    <a:pt x="336552" y="1454150"/>
                    <a:pt x="266700" y="1460500"/>
                    <a:pt x="234952" y="1460500"/>
                  </a:cubicBezTo>
                  <a:cubicBezTo>
                    <a:pt x="120652" y="1460500"/>
                    <a:pt x="0" y="1397000"/>
                    <a:pt x="0" y="1263650"/>
                  </a:cubicBezTo>
                  <a:cubicBezTo>
                    <a:pt x="0" y="1244600"/>
                    <a:pt x="12700" y="1187450"/>
                    <a:pt x="12700" y="1174750"/>
                  </a:cubicBezTo>
                  <a:cubicBezTo>
                    <a:pt x="12700" y="1155700"/>
                    <a:pt x="0" y="1149350"/>
                    <a:pt x="0" y="1130300"/>
                  </a:cubicBezTo>
                  <a:cubicBezTo>
                    <a:pt x="0" y="1117600"/>
                    <a:pt x="44452" y="977900"/>
                    <a:pt x="57152" y="901700"/>
                  </a:cubicBezTo>
                  <a:cubicBezTo>
                    <a:pt x="63500" y="704850"/>
                    <a:pt x="57152" y="641350"/>
                    <a:pt x="57152" y="622300"/>
                  </a:cubicBezTo>
                  <a:cubicBezTo>
                    <a:pt x="57152" y="381000"/>
                    <a:pt x="171452" y="0"/>
                    <a:pt x="533400" y="0"/>
                  </a:cubicBezTo>
                  <a:close/>
                  <a:moveTo>
                    <a:pt x="539752" y="57150"/>
                  </a:moveTo>
                  <a:cubicBezTo>
                    <a:pt x="298452" y="57150"/>
                    <a:pt x="133352" y="292100"/>
                    <a:pt x="120652" y="552450"/>
                  </a:cubicBezTo>
                  <a:lnTo>
                    <a:pt x="114300" y="558800"/>
                  </a:lnTo>
                  <a:lnTo>
                    <a:pt x="114300" y="914400"/>
                  </a:lnTo>
                  <a:cubicBezTo>
                    <a:pt x="171452" y="704850"/>
                    <a:pt x="146052" y="539750"/>
                    <a:pt x="209552" y="539750"/>
                  </a:cubicBezTo>
                  <a:cubicBezTo>
                    <a:pt x="228600" y="539750"/>
                    <a:pt x="323852" y="615950"/>
                    <a:pt x="374652" y="641350"/>
                  </a:cubicBezTo>
                  <a:cubicBezTo>
                    <a:pt x="361952" y="590550"/>
                    <a:pt x="400052" y="450850"/>
                    <a:pt x="488952" y="450850"/>
                  </a:cubicBezTo>
                  <a:cubicBezTo>
                    <a:pt x="539752" y="450850"/>
                    <a:pt x="571500" y="501650"/>
                    <a:pt x="571500" y="552450"/>
                  </a:cubicBezTo>
                  <a:cubicBezTo>
                    <a:pt x="571500" y="603250"/>
                    <a:pt x="552452" y="622300"/>
                    <a:pt x="508000" y="679450"/>
                  </a:cubicBezTo>
                  <a:cubicBezTo>
                    <a:pt x="520700" y="685800"/>
                    <a:pt x="539752" y="692150"/>
                    <a:pt x="552452" y="692150"/>
                  </a:cubicBezTo>
                  <a:cubicBezTo>
                    <a:pt x="571500" y="692150"/>
                    <a:pt x="622300" y="660400"/>
                    <a:pt x="635000" y="660400"/>
                  </a:cubicBezTo>
                  <a:cubicBezTo>
                    <a:pt x="654052" y="660400"/>
                    <a:pt x="673100" y="685800"/>
                    <a:pt x="673100" y="698500"/>
                  </a:cubicBezTo>
                  <a:cubicBezTo>
                    <a:pt x="673100" y="717550"/>
                    <a:pt x="584200" y="831850"/>
                    <a:pt x="546100" y="901700"/>
                  </a:cubicBezTo>
                  <a:cubicBezTo>
                    <a:pt x="520700" y="939800"/>
                    <a:pt x="501652" y="990600"/>
                    <a:pt x="482600" y="1035050"/>
                  </a:cubicBezTo>
                  <a:cubicBezTo>
                    <a:pt x="666752" y="889000"/>
                    <a:pt x="812800" y="590550"/>
                    <a:pt x="812800" y="412750"/>
                  </a:cubicBezTo>
                  <a:cubicBezTo>
                    <a:pt x="812800" y="393700"/>
                    <a:pt x="800100" y="304800"/>
                    <a:pt x="787400" y="260350"/>
                  </a:cubicBezTo>
                  <a:cubicBezTo>
                    <a:pt x="781052" y="196850"/>
                    <a:pt x="641352" y="57150"/>
                    <a:pt x="539752" y="57150"/>
                  </a:cubicBezTo>
                  <a:close/>
                  <a:moveTo>
                    <a:pt x="482600" y="520700"/>
                  </a:moveTo>
                  <a:cubicBezTo>
                    <a:pt x="463552" y="539750"/>
                    <a:pt x="450852" y="565150"/>
                    <a:pt x="444500" y="584200"/>
                  </a:cubicBezTo>
                  <a:lnTo>
                    <a:pt x="444500" y="635000"/>
                  </a:lnTo>
                  <a:cubicBezTo>
                    <a:pt x="457200" y="622300"/>
                    <a:pt x="508000" y="571500"/>
                    <a:pt x="508000" y="546100"/>
                  </a:cubicBezTo>
                  <a:cubicBezTo>
                    <a:pt x="508000" y="533400"/>
                    <a:pt x="495300" y="520700"/>
                    <a:pt x="482600" y="520700"/>
                  </a:cubicBezTo>
                  <a:close/>
                  <a:moveTo>
                    <a:pt x="234952" y="641350"/>
                  </a:moveTo>
                  <a:cubicBezTo>
                    <a:pt x="215900" y="736600"/>
                    <a:pt x="203200" y="831850"/>
                    <a:pt x="171452" y="927100"/>
                  </a:cubicBezTo>
                  <a:cubicBezTo>
                    <a:pt x="254000" y="958850"/>
                    <a:pt x="336552" y="990600"/>
                    <a:pt x="412752" y="1016000"/>
                  </a:cubicBezTo>
                  <a:cubicBezTo>
                    <a:pt x="450852" y="939800"/>
                    <a:pt x="495300" y="831850"/>
                    <a:pt x="558800" y="762000"/>
                  </a:cubicBezTo>
                  <a:cubicBezTo>
                    <a:pt x="501652" y="749300"/>
                    <a:pt x="469900" y="736600"/>
                    <a:pt x="412752" y="711200"/>
                  </a:cubicBezTo>
                  <a:cubicBezTo>
                    <a:pt x="387352" y="698500"/>
                    <a:pt x="349252" y="704850"/>
                    <a:pt x="330200" y="692150"/>
                  </a:cubicBezTo>
                  <a:cubicBezTo>
                    <a:pt x="292100" y="679450"/>
                    <a:pt x="266700" y="660400"/>
                    <a:pt x="234952" y="641350"/>
                  </a:cubicBezTo>
                  <a:close/>
                  <a:moveTo>
                    <a:pt x="114300" y="977900"/>
                  </a:moveTo>
                  <a:cubicBezTo>
                    <a:pt x="95252" y="984250"/>
                    <a:pt x="88900" y="1009650"/>
                    <a:pt x="88900" y="1016000"/>
                  </a:cubicBezTo>
                  <a:cubicBezTo>
                    <a:pt x="184152" y="1079500"/>
                    <a:pt x="317500" y="1079500"/>
                    <a:pt x="419100" y="1155700"/>
                  </a:cubicBezTo>
                  <a:cubicBezTo>
                    <a:pt x="431800" y="1136650"/>
                    <a:pt x="438152" y="1117600"/>
                    <a:pt x="438152" y="1104900"/>
                  </a:cubicBezTo>
                  <a:lnTo>
                    <a:pt x="114300" y="977900"/>
                  </a:lnTo>
                  <a:close/>
                  <a:moveTo>
                    <a:pt x="76200" y="1079500"/>
                  </a:moveTo>
                  <a:cubicBezTo>
                    <a:pt x="69852" y="1092200"/>
                    <a:pt x="57152" y="1104900"/>
                    <a:pt x="57152" y="1123950"/>
                  </a:cubicBezTo>
                  <a:cubicBezTo>
                    <a:pt x="57152" y="1155700"/>
                    <a:pt x="273052" y="1200150"/>
                    <a:pt x="393700" y="1244600"/>
                  </a:cubicBezTo>
                  <a:cubicBezTo>
                    <a:pt x="393700" y="1238250"/>
                    <a:pt x="400052" y="1238250"/>
                    <a:pt x="400052" y="1219200"/>
                  </a:cubicBezTo>
                  <a:cubicBezTo>
                    <a:pt x="292100" y="1168400"/>
                    <a:pt x="184152" y="1130300"/>
                    <a:pt x="76200" y="1079500"/>
                  </a:cubicBezTo>
                  <a:close/>
                  <a:moveTo>
                    <a:pt x="63500" y="1206500"/>
                  </a:moveTo>
                  <a:lnTo>
                    <a:pt x="57152" y="1295400"/>
                  </a:lnTo>
                  <a:cubicBezTo>
                    <a:pt x="63500" y="1358900"/>
                    <a:pt x="177800" y="1397000"/>
                    <a:pt x="228600" y="1397000"/>
                  </a:cubicBezTo>
                  <a:cubicBezTo>
                    <a:pt x="285752" y="1397000"/>
                    <a:pt x="342900" y="1384300"/>
                    <a:pt x="355600" y="1301750"/>
                  </a:cubicBezTo>
                  <a:cubicBezTo>
                    <a:pt x="266700" y="1276350"/>
                    <a:pt x="146052" y="1244600"/>
                    <a:pt x="63500" y="120650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9C5413E-2782-32C7-A78A-7B82DFA26AFC}"/>
                </a:ext>
              </a:extLst>
            </p:cNvPr>
            <p:cNvSpPr/>
            <p:nvPr/>
          </p:nvSpPr>
          <p:spPr>
            <a:xfrm>
              <a:off x="18872964" y="770749"/>
              <a:ext cx="184148" cy="76200"/>
            </a:xfrm>
            <a:custGeom>
              <a:avLst/>
              <a:gdLst>
                <a:gd name="connsiteX0" fmla="*/ 158748 w 184148"/>
                <a:gd name="connsiteY0" fmla="*/ 0 h 76200"/>
                <a:gd name="connsiteX1" fmla="*/ 184148 w 184148"/>
                <a:gd name="connsiteY1" fmla="*/ 25400 h 76200"/>
                <a:gd name="connsiteX2" fmla="*/ 57148 w 184148"/>
                <a:gd name="connsiteY2" fmla="*/ 76200 h 76200"/>
                <a:gd name="connsiteX3" fmla="*/ 6348 w 184148"/>
                <a:gd name="connsiteY3" fmla="*/ 76200 h 76200"/>
                <a:gd name="connsiteX4" fmla="*/ 0 w 184148"/>
                <a:gd name="connsiteY4" fmla="*/ 50800 h 76200"/>
                <a:gd name="connsiteX5" fmla="*/ 12700 w 184148"/>
                <a:gd name="connsiteY5" fmla="*/ 31750 h 76200"/>
                <a:gd name="connsiteX6" fmla="*/ 158748 w 184148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76200">
                  <a:moveTo>
                    <a:pt x="158748" y="0"/>
                  </a:moveTo>
                  <a:cubicBezTo>
                    <a:pt x="177800" y="0"/>
                    <a:pt x="184148" y="6350"/>
                    <a:pt x="184148" y="25400"/>
                  </a:cubicBezTo>
                  <a:cubicBezTo>
                    <a:pt x="184148" y="44450"/>
                    <a:pt x="69848" y="76200"/>
                    <a:pt x="57148" y="76200"/>
                  </a:cubicBezTo>
                  <a:lnTo>
                    <a:pt x="6348" y="76200"/>
                  </a:lnTo>
                  <a:cubicBezTo>
                    <a:pt x="6348" y="69850"/>
                    <a:pt x="0" y="69850"/>
                    <a:pt x="0" y="50800"/>
                  </a:cubicBezTo>
                  <a:cubicBezTo>
                    <a:pt x="0" y="38100"/>
                    <a:pt x="6348" y="38100"/>
                    <a:pt x="12700" y="31750"/>
                  </a:cubicBezTo>
                  <a:cubicBezTo>
                    <a:pt x="63500" y="19050"/>
                    <a:pt x="146048" y="0"/>
                    <a:pt x="158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7A102B3-EDC7-9260-5239-34E3D50C1E54}"/>
                </a:ext>
              </a:extLst>
            </p:cNvPr>
            <p:cNvSpPr/>
            <p:nvPr/>
          </p:nvSpPr>
          <p:spPr>
            <a:xfrm>
              <a:off x="17418812" y="1105267"/>
              <a:ext cx="177800" cy="66050"/>
            </a:xfrm>
            <a:custGeom>
              <a:avLst/>
              <a:gdLst>
                <a:gd name="connsiteX0" fmla="*/ 18256 w 177800"/>
                <a:gd name="connsiteY0" fmla="*/ 445 h 66050"/>
                <a:gd name="connsiteX1" fmla="*/ 50800 w 177800"/>
                <a:gd name="connsiteY1" fmla="*/ 2032 h 66050"/>
                <a:gd name="connsiteX2" fmla="*/ 171452 w 177800"/>
                <a:gd name="connsiteY2" fmla="*/ 21082 h 66050"/>
                <a:gd name="connsiteX3" fmla="*/ 177800 w 177800"/>
                <a:gd name="connsiteY3" fmla="*/ 40132 h 66050"/>
                <a:gd name="connsiteX4" fmla="*/ 114300 w 177800"/>
                <a:gd name="connsiteY4" fmla="*/ 65532 h 66050"/>
                <a:gd name="connsiteX5" fmla="*/ 0 w 177800"/>
                <a:gd name="connsiteY5" fmla="*/ 27432 h 66050"/>
                <a:gd name="connsiteX6" fmla="*/ 18256 w 177800"/>
                <a:gd name="connsiteY6" fmla="*/ 445 h 6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800" h="66050">
                  <a:moveTo>
                    <a:pt x="18256" y="445"/>
                  </a:moveTo>
                  <a:cubicBezTo>
                    <a:pt x="28576" y="-1143"/>
                    <a:pt x="41276" y="2032"/>
                    <a:pt x="50800" y="2032"/>
                  </a:cubicBezTo>
                  <a:cubicBezTo>
                    <a:pt x="69852" y="2032"/>
                    <a:pt x="127000" y="21082"/>
                    <a:pt x="171452" y="21082"/>
                  </a:cubicBezTo>
                  <a:cubicBezTo>
                    <a:pt x="171452" y="27432"/>
                    <a:pt x="177800" y="27432"/>
                    <a:pt x="177800" y="40132"/>
                  </a:cubicBezTo>
                  <a:cubicBezTo>
                    <a:pt x="177800" y="71882"/>
                    <a:pt x="114300" y="65532"/>
                    <a:pt x="114300" y="65532"/>
                  </a:cubicBezTo>
                  <a:cubicBezTo>
                    <a:pt x="95252" y="65532"/>
                    <a:pt x="0" y="59182"/>
                    <a:pt x="0" y="27432"/>
                  </a:cubicBezTo>
                  <a:cubicBezTo>
                    <a:pt x="0" y="8382"/>
                    <a:pt x="7938" y="2032"/>
                    <a:pt x="18256" y="445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10785D0-D817-4590-F5DF-0F4F215A688C}"/>
                </a:ext>
              </a:extLst>
            </p:cNvPr>
            <p:cNvSpPr/>
            <p:nvPr/>
          </p:nvSpPr>
          <p:spPr>
            <a:xfrm>
              <a:off x="18688812" y="1361299"/>
              <a:ext cx="120652" cy="127000"/>
            </a:xfrm>
            <a:custGeom>
              <a:avLst/>
              <a:gdLst>
                <a:gd name="connsiteX0" fmla="*/ 19052 w 120652"/>
                <a:gd name="connsiteY0" fmla="*/ 0 h 127000"/>
                <a:gd name="connsiteX1" fmla="*/ 120652 w 120652"/>
                <a:gd name="connsiteY1" fmla="*/ 101600 h 127000"/>
                <a:gd name="connsiteX2" fmla="*/ 95252 w 120652"/>
                <a:gd name="connsiteY2" fmla="*/ 127000 h 127000"/>
                <a:gd name="connsiteX3" fmla="*/ 0 w 120652"/>
                <a:gd name="connsiteY3" fmla="*/ 25400 h 127000"/>
                <a:gd name="connsiteX4" fmla="*/ 19052 w 120652"/>
                <a:gd name="connsiteY4" fmla="*/ 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52" h="127000">
                  <a:moveTo>
                    <a:pt x="19052" y="0"/>
                  </a:moveTo>
                  <a:cubicBezTo>
                    <a:pt x="50800" y="0"/>
                    <a:pt x="120652" y="95250"/>
                    <a:pt x="120652" y="101600"/>
                  </a:cubicBezTo>
                  <a:cubicBezTo>
                    <a:pt x="120652" y="120650"/>
                    <a:pt x="107952" y="127000"/>
                    <a:pt x="95252" y="127000"/>
                  </a:cubicBezTo>
                  <a:cubicBezTo>
                    <a:pt x="69852" y="127000"/>
                    <a:pt x="0" y="38100"/>
                    <a:pt x="0" y="25400"/>
                  </a:cubicBezTo>
                  <a:cubicBezTo>
                    <a:pt x="0" y="6350"/>
                    <a:pt x="6352" y="0"/>
                    <a:pt x="190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1" name="卷形: 水平 110">
            <a:extLst>
              <a:ext uri="{FF2B5EF4-FFF2-40B4-BE49-F238E27FC236}">
                <a16:creationId xmlns:a16="http://schemas.microsoft.com/office/drawing/2014/main" id="{440B8C8C-635A-DAC3-2F6D-D3A6A34C3356}"/>
              </a:ext>
            </a:extLst>
          </p:cNvPr>
          <p:cNvSpPr/>
          <p:nvPr/>
        </p:nvSpPr>
        <p:spPr>
          <a:xfrm>
            <a:off x="4382876" y="2715539"/>
            <a:ext cx="3414016" cy="1171123"/>
          </a:xfrm>
          <a:prstGeom prst="horizontalScroll">
            <a:avLst>
              <a:gd name="adj" fmla="val 18784"/>
            </a:avLst>
          </a:prstGeom>
          <a:solidFill>
            <a:srgbClr val="40A693"/>
          </a:solidFill>
          <a:ln>
            <a:solidFill>
              <a:srgbClr val="D8F0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C748CE2-1077-7011-B4D9-88E1D77BE243}"/>
              </a:ext>
            </a:extLst>
          </p:cNvPr>
          <p:cNvGrpSpPr/>
          <p:nvPr/>
        </p:nvGrpSpPr>
        <p:grpSpPr>
          <a:xfrm>
            <a:off x="5063519" y="2982516"/>
            <a:ext cx="2471056" cy="663073"/>
            <a:chOff x="3018152" y="2407973"/>
            <a:chExt cx="2471056" cy="663073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548FBFD-3D17-E336-5F66-1B9F5777CAAC}"/>
                </a:ext>
              </a:extLst>
            </p:cNvPr>
            <p:cNvSpPr txBox="1"/>
            <p:nvPr/>
          </p:nvSpPr>
          <p:spPr>
            <a:xfrm>
              <a:off x="3018153" y="2407973"/>
              <a:ext cx="2323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cs typeface="+mn-ea"/>
                  <a:sym typeface="+mn-lt"/>
                </a:rPr>
                <a:t>研究过程方法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E7754C6-480A-B595-9618-7F2A70EDBDC9}"/>
                </a:ext>
              </a:extLst>
            </p:cNvPr>
            <p:cNvSpPr txBox="1"/>
            <p:nvPr/>
          </p:nvSpPr>
          <p:spPr>
            <a:xfrm>
              <a:off x="3018152" y="2726143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711F18F-8708-5943-15C5-E31EB0E53C7F}"/>
              </a:ext>
            </a:extLst>
          </p:cNvPr>
          <p:cNvGrpSpPr/>
          <p:nvPr/>
        </p:nvGrpSpPr>
        <p:grpSpPr>
          <a:xfrm>
            <a:off x="5671461" y="1994723"/>
            <a:ext cx="832381" cy="832381"/>
            <a:chOff x="4501773" y="2956957"/>
            <a:chExt cx="567492" cy="56749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BBCCDBE-0A1A-F07E-25BA-B105A1AE2DE1}"/>
                </a:ext>
              </a:extLst>
            </p:cNvPr>
            <p:cNvSpPr/>
            <p:nvPr/>
          </p:nvSpPr>
          <p:spPr>
            <a:xfrm>
              <a:off x="4501773" y="2956957"/>
              <a:ext cx="567492" cy="567492"/>
            </a:xfrm>
            <a:prstGeom prst="ellipse">
              <a:avLst/>
            </a:prstGeom>
            <a:solidFill>
              <a:srgbClr val="D8F0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33486F6-7DBE-6E9B-7EE2-3EC3F1CB9016}"/>
                </a:ext>
              </a:extLst>
            </p:cNvPr>
            <p:cNvSpPr txBox="1"/>
            <p:nvPr/>
          </p:nvSpPr>
          <p:spPr>
            <a:xfrm>
              <a:off x="4563038" y="3043187"/>
              <a:ext cx="436277" cy="3986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40A693"/>
                  </a:solidFill>
                </a:rPr>
                <a:t>03</a:t>
              </a:r>
              <a:endParaRPr lang="zh-CN" altLang="en-US" sz="3200" dirty="0">
                <a:solidFill>
                  <a:srgbClr val="40A693"/>
                </a:solidFill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4F83D7E7-342D-560E-6616-7127BF8A1897}"/>
              </a:ext>
            </a:extLst>
          </p:cNvPr>
          <p:cNvGrpSpPr/>
          <p:nvPr/>
        </p:nvGrpSpPr>
        <p:grpSpPr>
          <a:xfrm>
            <a:off x="5167445" y="832483"/>
            <a:ext cx="1502115" cy="1016499"/>
            <a:chOff x="14726413" y="135749"/>
            <a:chExt cx="2317752" cy="1568450"/>
          </a:xfrm>
          <a:noFill/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722C546-4771-8283-1759-4DE7546FDC84}"/>
                </a:ext>
              </a:extLst>
            </p:cNvPr>
            <p:cNvSpPr/>
            <p:nvPr/>
          </p:nvSpPr>
          <p:spPr>
            <a:xfrm>
              <a:off x="14783563" y="1399199"/>
              <a:ext cx="158750" cy="241501"/>
            </a:xfrm>
            <a:custGeom>
              <a:avLst/>
              <a:gdLst>
                <a:gd name="connsiteX0" fmla="*/ 133350 w 158750"/>
                <a:gd name="connsiteY0" fmla="*/ 201 h 241501"/>
                <a:gd name="connsiteX1" fmla="*/ 152400 w 158750"/>
                <a:gd name="connsiteY1" fmla="*/ 201 h 241501"/>
                <a:gd name="connsiteX2" fmla="*/ 158750 w 158750"/>
                <a:gd name="connsiteY2" fmla="*/ 63701 h 241501"/>
                <a:gd name="connsiteX3" fmla="*/ 50800 w 158750"/>
                <a:gd name="connsiteY3" fmla="*/ 241501 h 241501"/>
                <a:gd name="connsiteX4" fmla="*/ 0 w 158750"/>
                <a:gd name="connsiteY4" fmla="*/ 190701 h 241501"/>
                <a:gd name="connsiteX5" fmla="*/ 133350 w 158750"/>
                <a:gd name="connsiteY5" fmla="*/ 201 h 24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241501">
                  <a:moveTo>
                    <a:pt x="133350" y="201"/>
                  </a:moveTo>
                  <a:lnTo>
                    <a:pt x="152400" y="201"/>
                  </a:lnTo>
                  <a:cubicBezTo>
                    <a:pt x="152400" y="19251"/>
                    <a:pt x="158750" y="51001"/>
                    <a:pt x="158750" y="63701"/>
                  </a:cubicBezTo>
                  <a:cubicBezTo>
                    <a:pt x="158750" y="108151"/>
                    <a:pt x="120650" y="241501"/>
                    <a:pt x="50800" y="241501"/>
                  </a:cubicBezTo>
                  <a:cubicBezTo>
                    <a:pt x="19050" y="241501"/>
                    <a:pt x="0" y="222451"/>
                    <a:pt x="0" y="190701"/>
                  </a:cubicBezTo>
                  <a:cubicBezTo>
                    <a:pt x="0" y="139901"/>
                    <a:pt x="69850" y="-6149"/>
                    <a:pt x="133350" y="20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9185CA1-A678-04EC-D51B-CF7484279F92}"/>
                </a:ext>
              </a:extLst>
            </p:cNvPr>
            <p:cNvSpPr/>
            <p:nvPr/>
          </p:nvSpPr>
          <p:spPr>
            <a:xfrm>
              <a:off x="15056614" y="135749"/>
              <a:ext cx="1987551" cy="895350"/>
            </a:xfrm>
            <a:custGeom>
              <a:avLst/>
              <a:gdLst>
                <a:gd name="connsiteX0" fmla="*/ 1022350 w 1987551"/>
                <a:gd name="connsiteY0" fmla="*/ 0 h 895350"/>
                <a:gd name="connsiteX1" fmla="*/ 1943099 w 1987551"/>
                <a:gd name="connsiteY1" fmla="*/ 400050 h 895350"/>
                <a:gd name="connsiteX2" fmla="*/ 1987551 w 1987551"/>
                <a:gd name="connsiteY2" fmla="*/ 438150 h 895350"/>
                <a:gd name="connsiteX3" fmla="*/ 1803399 w 1987551"/>
                <a:gd name="connsiteY3" fmla="*/ 552450 h 895350"/>
                <a:gd name="connsiteX4" fmla="*/ 1028700 w 1987551"/>
                <a:gd name="connsiteY4" fmla="*/ 895350 h 895350"/>
                <a:gd name="connsiteX5" fmla="*/ 869950 w 1987551"/>
                <a:gd name="connsiteY5" fmla="*/ 838200 h 895350"/>
                <a:gd name="connsiteX6" fmla="*/ 63500 w 1987551"/>
                <a:gd name="connsiteY6" fmla="*/ 558800 h 895350"/>
                <a:gd name="connsiteX7" fmla="*/ 12700 w 1987551"/>
                <a:gd name="connsiteY7" fmla="*/ 558800 h 895350"/>
                <a:gd name="connsiteX8" fmla="*/ 0 w 1987551"/>
                <a:gd name="connsiteY8" fmla="*/ 539750 h 895350"/>
                <a:gd name="connsiteX9" fmla="*/ 527050 w 1987551"/>
                <a:gd name="connsiteY9" fmla="*/ 247650 h 895350"/>
                <a:gd name="connsiteX10" fmla="*/ 1022350 w 1987551"/>
                <a:gd name="connsiteY10" fmla="*/ 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7551" h="895350">
                  <a:moveTo>
                    <a:pt x="1022350" y="0"/>
                  </a:moveTo>
                  <a:cubicBezTo>
                    <a:pt x="1041400" y="0"/>
                    <a:pt x="1638300" y="260350"/>
                    <a:pt x="1943099" y="400050"/>
                  </a:cubicBezTo>
                  <a:cubicBezTo>
                    <a:pt x="1962151" y="406400"/>
                    <a:pt x="1987551" y="425450"/>
                    <a:pt x="1987551" y="438150"/>
                  </a:cubicBezTo>
                  <a:cubicBezTo>
                    <a:pt x="1987551" y="482600"/>
                    <a:pt x="1816099" y="546100"/>
                    <a:pt x="1803399" y="552450"/>
                  </a:cubicBezTo>
                  <a:cubicBezTo>
                    <a:pt x="1549400" y="660400"/>
                    <a:pt x="1041400" y="895350"/>
                    <a:pt x="1028700" y="895350"/>
                  </a:cubicBezTo>
                  <a:cubicBezTo>
                    <a:pt x="1009650" y="895350"/>
                    <a:pt x="914400" y="850900"/>
                    <a:pt x="869950" y="838200"/>
                  </a:cubicBezTo>
                  <a:cubicBezTo>
                    <a:pt x="609600" y="749300"/>
                    <a:pt x="317500" y="660400"/>
                    <a:pt x="63500" y="558800"/>
                  </a:cubicBezTo>
                  <a:cubicBezTo>
                    <a:pt x="50800" y="558800"/>
                    <a:pt x="31750" y="565150"/>
                    <a:pt x="12700" y="558800"/>
                  </a:cubicBezTo>
                  <a:cubicBezTo>
                    <a:pt x="6350" y="558800"/>
                    <a:pt x="0" y="552450"/>
                    <a:pt x="0" y="539750"/>
                  </a:cubicBezTo>
                  <a:cubicBezTo>
                    <a:pt x="0" y="501650"/>
                    <a:pt x="400050" y="311150"/>
                    <a:pt x="527050" y="247650"/>
                  </a:cubicBezTo>
                  <a:cubicBezTo>
                    <a:pt x="584200" y="215900"/>
                    <a:pt x="977900" y="0"/>
                    <a:pt x="10223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545BDFF-C4A5-991A-1AE2-BE0F61CC0527}"/>
                </a:ext>
              </a:extLst>
            </p:cNvPr>
            <p:cNvSpPr/>
            <p:nvPr/>
          </p:nvSpPr>
          <p:spPr>
            <a:xfrm>
              <a:off x="14726413" y="783449"/>
              <a:ext cx="412750" cy="920750"/>
            </a:xfrm>
            <a:custGeom>
              <a:avLst/>
              <a:gdLst>
                <a:gd name="connsiteX0" fmla="*/ 361950 w 412750"/>
                <a:gd name="connsiteY0" fmla="*/ 0 h 920750"/>
                <a:gd name="connsiteX1" fmla="*/ 412750 w 412750"/>
                <a:gd name="connsiteY1" fmla="*/ 19050 h 920750"/>
                <a:gd name="connsiteX2" fmla="*/ 241300 w 412750"/>
                <a:gd name="connsiteY2" fmla="*/ 546100 h 920750"/>
                <a:gd name="connsiteX3" fmla="*/ 279400 w 412750"/>
                <a:gd name="connsiteY3" fmla="*/ 679450 h 920750"/>
                <a:gd name="connsiteX4" fmla="*/ 107950 w 412750"/>
                <a:gd name="connsiteY4" fmla="*/ 920750 h 920750"/>
                <a:gd name="connsiteX5" fmla="*/ 0 w 412750"/>
                <a:gd name="connsiteY5" fmla="*/ 806450 h 920750"/>
                <a:gd name="connsiteX6" fmla="*/ 171450 w 412750"/>
                <a:gd name="connsiteY6" fmla="*/ 552450 h 920750"/>
                <a:gd name="connsiteX7" fmla="*/ 361950 w 412750"/>
                <a:gd name="connsiteY7" fmla="*/ 0 h 920750"/>
                <a:gd name="connsiteX8" fmla="*/ 190500 w 412750"/>
                <a:gd name="connsiteY8" fmla="*/ 615950 h 920750"/>
                <a:gd name="connsiteX9" fmla="*/ 57150 w 412750"/>
                <a:gd name="connsiteY9" fmla="*/ 806450 h 920750"/>
                <a:gd name="connsiteX10" fmla="*/ 107950 w 412750"/>
                <a:gd name="connsiteY10" fmla="*/ 857250 h 920750"/>
                <a:gd name="connsiteX11" fmla="*/ 215900 w 412750"/>
                <a:gd name="connsiteY11" fmla="*/ 679450 h 920750"/>
                <a:gd name="connsiteX12" fmla="*/ 209550 w 412750"/>
                <a:gd name="connsiteY12" fmla="*/ 615950 h 920750"/>
                <a:gd name="connsiteX13" fmla="*/ 190500 w 412750"/>
                <a:gd name="connsiteY13" fmla="*/ 615950 h 92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2750" h="920750">
                  <a:moveTo>
                    <a:pt x="361950" y="0"/>
                  </a:moveTo>
                  <a:cubicBezTo>
                    <a:pt x="374650" y="6350"/>
                    <a:pt x="393700" y="6350"/>
                    <a:pt x="412750" y="19050"/>
                  </a:cubicBezTo>
                  <a:lnTo>
                    <a:pt x="241300" y="546100"/>
                  </a:lnTo>
                  <a:cubicBezTo>
                    <a:pt x="279400" y="596900"/>
                    <a:pt x="279400" y="635000"/>
                    <a:pt x="279400" y="679450"/>
                  </a:cubicBezTo>
                  <a:cubicBezTo>
                    <a:pt x="279400" y="742950"/>
                    <a:pt x="228600" y="920750"/>
                    <a:pt x="107950" y="920750"/>
                  </a:cubicBezTo>
                  <a:cubicBezTo>
                    <a:pt x="31750" y="920750"/>
                    <a:pt x="0" y="869950"/>
                    <a:pt x="0" y="806450"/>
                  </a:cubicBezTo>
                  <a:cubicBezTo>
                    <a:pt x="0" y="730250"/>
                    <a:pt x="57150" y="565150"/>
                    <a:pt x="171450" y="552450"/>
                  </a:cubicBezTo>
                  <a:cubicBezTo>
                    <a:pt x="234950" y="374650"/>
                    <a:pt x="292100" y="184150"/>
                    <a:pt x="361950" y="0"/>
                  </a:cubicBezTo>
                  <a:close/>
                  <a:moveTo>
                    <a:pt x="190500" y="615950"/>
                  </a:moveTo>
                  <a:cubicBezTo>
                    <a:pt x="127000" y="609600"/>
                    <a:pt x="57150" y="755650"/>
                    <a:pt x="57150" y="806450"/>
                  </a:cubicBezTo>
                  <a:cubicBezTo>
                    <a:pt x="57150" y="838200"/>
                    <a:pt x="76200" y="857250"/>
                    <a:pt x="107950" y="857250"/>
                  </a:cubicBezTo>
                  <a:cubicBezTo>
                    <a:pt x="177800" y="857250"/>
                    <a:pt x="215900" y="723900"/>
                    <a:pt x="215900" y="679450"/>
                  </a:cubicBezTo>
                  <a:cubicBezTo>
                    <a:pt x="215900" y="666750"/>
                    <a:pt x="209550" y="635000"/>
                    <a:pt x="209550" y="615950"/>
                  </a:cubicBezTo>
                  <a:lnTo>
                    <a:pt x="190500" y="61595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8AD1C5C-2880-4B8F-50D8-95E3451EBE46}"/>
                </a:ext>
              </a:extLst>
            </p:cNvPr>
            <p:cNvSpPr/>
            <p:nvPr/>
          </p:nvSpPr>
          <p:spPr>
            <a:xfrm>
              <a:off x="15342364" y="783449"/>
              <a:ext cx="1517649" cy="844550"/>
            </a:xfrm>
            <a:custGeom>
              <a:avLst/>
              <a:gdLst>
                <a:gd name="connsiteX0" fmla="*/ 1517649 w 1517649"/>
                <a:gd name="connsiteY0" fmla="*/ 0 h 844550"/>
                <a:gd name="connsiteX1" fmla="*/ 1517649 w 1517649"/>
                <a:gd name="connsiteY1" fmla="*/ 69850 h 844550"/>
                <a:gd name="connsiteX2" fmla="*/ 1460501 w 1517649"/>
                <a:gd name="connsiteY2" fmla="*/ 717550 h 844550"/>
                <a:gd name="connsiteX3" fmla="*/ 1447801 w 1517649"/>
                <a:gd name="connsiteY3" fmla="*/ 730250 h 844550"/>
                <a:gd name="connsiteX4" fmla="*/ 1187450 w 1517649"/>
                <a:gd name="connsiteY4" fmla="*/ 755650 h 844550"/>
                <a:gd name="connsiteX5" fmla="*/ 203200 w 1517649"/>
                <a:gd name="connsiteY5" fmla="*/ 844550 h 844550"/>
                <a:gd name="connsiteX6" fmla="*/ 184150 w 1517649"/>
                <a:gd name="connsiteY6" fmla="*/ 819150 h 844550"/>
                <a:gd name="connsiteX7" fmla="*/ 0 w 1517649"/>
                <a:gd name="connsiteY7" fmla="*/ 82550 h 844550"/>
                <a:gd name="connsiteX8" fmla="*/ 742950 w 1517649"/>
                <a:gd name="connsiteY8" fmla="*/ 330200 h 844550"/>
                <a:gd name="connsiteX9" fmla="*/ 1517649 w 1517649"/>
                <a:gd name="connsiteY9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7649" h="844550">
                  <a:moveTo>
                    <a:pt x="1517649" y="0"/>
                  </a:moveTo>
                  <a:lnTo>
                    <a:pt x="1517649" y="69850"/>
                  </a:lnTo>
                  <a:cubicBezTo>
                    <a:pt x="1498601" y="285750"/>
                    <a:pt x="1485901" y="501650"/>
                    <a:pt x="1460501" y="717550"/>
                  </a:cubicBezTo>
                  <a:cubicBezTo>
                    <a:pt x="1460501" y="723900"/>
                    <a:pt x="1454149" y="730250"/>
                    <a:pt x="1447801" y="730250"/>
                  </a:cubicBezTo>
                  <a:cubicBezTo>
                    <a:pt x="1365250" y="742950"/>
                    <a:pt x="1270000" y="749300"/>
                    <a:pt x="1187450" y="755650"/>
                  </a:cubicBezTo>
                  <a:cubicBezTo>
                    <a:pt x="863600" y="781050"/>
                    <a:pt x="533400" y="819150"/>
                    <a:pt x="203200" y="844550"/>
                  </a:cubicBezTo>
                  <a:cubicBezTo>
                    <a:pt x="196850" y="838200"/>
                    <a:pt x="190500" y="825500"/>
                    <a:pt x="184150" y="819150"/>
                  </a:cubicBezTo>
                  <a:cubicBezTo>
                    <a:pt x="120650" y="577850"/>
                    <a:pt x="63500" y="336550"/>
                    <a:pt x="0" y="82550"/>
                  </a:cubicBezTo>
                  <a:lnTo>
                    <a:pt x="742950" y="330200"/>
                  </a:lnTo>
                  <a:lnTo>
                    <a:pt x="1517649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E0561363-A299-5FB7-5B96-6978AF46DA62}"/>
              </a:ext>
            </a:extLst>
          </p:cNvPr>
          <p:cNvSpPr txBox="1"/>
          <p:nvPr/>
        </p:nvSpPr>
        <p:spPr>
          <a:xfrm>
            <a:off x="3882134" y="4083697"/>
            <a:ext cx="438963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914636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8B5FDF-1895-FBBD-109D-C4DE9477988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4D689A-4A52-6B20-C16F-D605F5DA0377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研究过程方法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C2765A-71AE-B653-1D5F-2EB898AE0527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7" name="Rounded Rectangle 2">
            <a:extLst>
              <a:ext uri="{FF2B5EF4-FFF2-40B4-BE49-F238E27FC236}">
                <a16:creationId xmlns:a16="http://schemas.microsoft.com/office/drawing/2014/main" id="{DADC09AC-2B73-D0CE-3D66-DCB69E016E9B}"/>
              </a:ext>
            </a:extLst>
          </p:cNvPr>
          <p:cNvSpPr/>
          <p:nvPr/>
        </p:nvSpPr>
        <p:spPr>
          <a:xfrm>
            <a:off x="1143000" y="2290089"/>
            <a:ext cx="2250831" cy="3297482"/>
          </a:xfrm>
          <a:prstGeom prst="roundRect">
            <a:avLst>
              <a:gd name="adj" fmla="val 3736"/>
            </a:avLst>
          </a:prstGeom>
          <a:noFill/>
          <a:ln>
            <a:solidFill>
              <a:srgbClr val="40A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Rounded Rectangle 3">
            <a:extLst>
              <a:ext uri="{FF2B5EF4-FFF2-40B4-BE49-F238E27FC236}">
                <a16:creationId xmlns:a16="http://schemas.microsoft.com/office/drawing/2014/main" id="{20EF597F-DA4F-E26A-0635-CEF8A1B99206}"/>
              </a:ext>
            </a:extLst>
          </p:cNvPr>
          <p:cNvSpPr/>
          <p:nvPr/>
        </p:nvSpPr>
        <p:spPr>
          <a:xfrm rot="2700000">
            <a:off x="1785405" y="1802229"/>
            <a:ext cx="975721" cy="975721"/>
          </a:xfrm>
          <a:prstGeom prst="roundRect">
            <a:avLst>
              <a:gd name="adj" fmla="val 17839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cs typeface="+mn-ea"/>
              <a:sym typeface="+mn-lt"/>
            </a:endParaRPr>
          </a:p>
        </p:txBody>
      </p:sp>
      <p:grpSp>
        <p:nvGrpSpPr>
          <p:cNvPr id="29" name="Группа 358">
            <a:extLst>
              <a:ext uri="{FF2B5EF4-FFF2-40B4-BE49-F238E27FC236}">
                <a16:creationId xmlns:a16="http://schemas.microsoft.com/office/drawing/2014/main" id="{65341B93-0B80-0AF9-4E19-EBB6FE3A9F45}"/>
              </a:ext>
            </a:extLst>
          </p:cNvPr>
          <p:cNvGrpSpPr/>
          <p:nvPr/>
        </p:nvGrpSpPr>
        <p:grpSpPr>
          <a:xfrm>
            <a:off x="2069016" y="1978254"/>
            <a:ext cx="398797" cy="569810"/>
            <a:chOff x="5905500" y="3163888"/>
            <a:chExt cx="1828800" cy="2613025"/>
          </a:xfrm>
          <a:solidFill>
            <a:schemeClr val="bg1"/>
          </a:solidFill>
        </p:grpSpPr>
        <p:sp>
          <p:nvSpPr>
            <p:cNvPr id="42" name="Freeform 319">
              <a:extLst>
                <a:ext uri="{FF2B5EF4-FFF2-40B4-BE49-F238E27FC236}">
                  <a16:creationId xmlns:a16="http://schemas.microsoft.com/office/drawing/2014/main" id="{279A214F-AEB7-12FE-42B0-67899EE17F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3488" y="3163888"/>
              <a:ext cx="1011238" cy="2411412"/>
            </a:xfrm>
            <a:custGeom>
              <a:avLst/>
              <a:gdLst>
                <a:gd name="T0" fmla="*/ 576 w 1273"/>
                <a:gd name="T1" fmla="*/ 371 h 3038"/>
                <a:gd name="T2" fmla="*/ 476 w 1273"/>
                <a:gd name="T3" fmla="*/ 529 h 3038"/>
                <a:gd name="T4" fmla="*/ 378 w 1273"/>
                <a:gd name="T5" fmla="*/ 737 h 3038"/>
                <a:gd name="T6" fmla="*/ 391 w 1273"/>
                <a:gd name="T7" fmla="*/ 915 h 3038"/>
                <a:gd name="T8" fmla="*/ 629 w 1273"/>
                <a:gd name="T9" fmla="*/ 932 h 3038"/>
                <a:gd name="T10" fmla="*/ 832 w 1273"/>
                <a:gd name="T11" fmla="*/ 920 h 3038"/>
                <a:gd name="T12" fmla="*/ 926 w 1273"/>
                <a:gd name="T13" fmla="*/ 815 h 3038"/>
                <a:gd name="T14" fmla="*/ 832 w 1273"/>
                <a:gd name="T15" fmla="*/ 591 h 3038"/>
                <a:gd name="T16" fmla="*/ 731 w 1273"/>
                <a:gd name="T17" fmla="*/ 417 h 3038"/>
                <a:gd name="T18" fmla="*/ 638 w 1273"/>
                <a:gd name="T19" fmla="*/ 291 h 3038"/>
                <a:gd name="T20" fmla="*/ 643 w 1273"/>
                <a:gd name="T21" fmla="*/ 6 h 3038"/>
                <a:gd name="T22" fmla="*/ 678 w 1273"/>
                <a:gd name="T23" fmla="*/ 36 h 3038"/>
                <a:gd name="T24" fmla="*/ 736 w 1273"/>
                <a:gd name="T25" fmla="*/ 93 h 3038"/>
                <a:gd name="T26" fmla="*/ 810 w 1273"/>
                <a:gd name="T27" fmla="*/ 180 h 3038"/>
                <a:gd name="T28" fmla="*/ 895 w 1273"/>
                <a:gd name="T29" fmla="*/ 296 h 3038"/>
                <a:gd name="T30" fmla="*/ 985 w 1273"/>
                <a:gd name="T31" fmla="*/ 444 h 3038"/>
                <a:gd name="T32" fmla="*/ 1072 w 1273"/>
                <a:gd name="T33" fmla="*/ 625 h 3038"/>
                <a:gd name="T34" fmla="*/ 1151 w 1273"/>
                <a:gd name="T35" fmla="*/ 839 h 3038"/>
                <a:gd name="T36" fmla="*/ 1215 w 1273"/>
                <a:gd name="T37" fmla="*/ 1088 h 3038"/>
                <a:gd name="T38" fmla="*/ 1258 w 1273"/>
                <a:gd name="T39" fmla="*/ 1374 h 3038"/>
                <a:gd name="T40" fmla="*/ 1273 w 1273"/>
                <a:gd name="T41" fmla="*/ 1698 h 3038"/>
                <a:gd name="T42" fmla="*/ 1258 w 1273"/>
                <a:gd name="T43" fmla="*/ 2026 h 3038"/>
                <a:gd name="T44" fmla="*/ 1214 w 1273"/>
                <a:gd name="T45" fmla="*/ 2314 h 3038"/>
                <a:gd name="T46" fmla="*/ 1146 w 1273"/>
                <a:gd name="T47" fmla="*/ 2556 h 3038"/>
                <a:gd name="T48" fmla="*/ 1054 w 1273"/>
                <a:gd name="T49" fmla="*/ 2754 h 3038"/>
                <a:gd name="T50" fmla="*/ 945 w 1273"/>
                <a:gd name="T51" fmla="*/ 2903 h 3038"/>
                <a:gd name="T52" fmla="*/ 821 w 1273"/>
                <a:gd name="T53" fmla="*/ 3001 h 3038"/>
                <a:gd name="T54" fmla="*/ 732 w 1273"/>
                <a:gd name="T55" fmla="*/ 2259 h 3038"/>
                <a:gd name="T56" fmla="*/ 710 w 1273"/>
                <a:gd name="T57" fmla="*/ 2201 h 3038"/>
                <a:gd name="T58" fmla="*/ 658 w 1273"/>
                <a:gd name="T59" fmla="*/ 2168 h 3038"/>
                <a:gd name="T60" fmla="*/ 595 w 1273"/>
                <a:gd name="T61" fmla="*/ 2175 h 3038"/>
                <a:gd name="T62" fmla="*/ 552 w 1273"/>
                <a:gd name="T63" fmla="*/ 2218 h 3038"/>
                <a:gd name="T64" fmla="*/ 541 w 1273"/>
                <a:gd name="T65" fmla="*/ 3038 h 3038"/>
                <a:gd name="T66" fmla="*/ 410 w 1273"/>
                <a:gd name="T67" fmla="*/ 2975 h 3038"/>
                <a:gd name="T68" fmla="*/ 289 w 1273"/>
                <a:gd name="T69" fmla="*/ 2859 h 3038"/>
                <a:gd name="T70" fmla="*/ 186 w 1273"/>
                <a:gd name="T71" fmla="*/ 2693 h 3038"/>
                <a:gd name="T72" fmla="*/ 103 w 1273"/>
                <a:gd name="T73" fmla="*/ 2480 h 3038"/>
                <a:gd name="T74" fmla="*/ 42 w 1273"/>
                <a:gd name="T75" fmla="*/ 2223 h 3038"/>
                <a:gd name="T76" fmla="*/ 7 w 1273"/>
                <a:gd name="T77" fmla="*/ 1922 h 3038"/>
                <a:gd name="T78" fmla="*/ 2 w 1273"/>
                <a:gd name="T79" fmla="*/ 1587 h 3038"/>
                <a:gd name="T80" fmla="*/ 28 w 1273"/>
                <a:gd name="T81" fmla="*/ 1279 h 3038"/>
                <a:gd name="T82" fmla="*/ 78 w 1273"/>
                <a:gd name="T83" fmla="*/ 1006 h 3038"/>
                <a:gd name="T84" fmla="*/ 148 w 1273"/>
                <a:gd name="T85" fmla="*/ 770 h 3038"/>
                <a:gd name="T86" fmla="*/ 229 w 1273"/>
                <a:gd name="T87" fmla="*/ 566 h 3038"/>
                <a:gd name="T88" fmla="*/ 318 w 1273"/>
                <a:gd name="T89" fmla="*/ 396 h 3038"/>
                <a:gd name="T90" fmla="*/ 406 w 1273"/>
                <a:gd name="T91" fmla="*/ 258 h 3038"/>
                <a:gd name="T92" fmla="*/ 489 w 1273"/>
                <a:gd name="T93" fmla="*/ 151 h 3038"/>
                <a:gd name="T94" fmla="*/ 559 w 1273"/>
                <a:gd name="T95" fmla="*/ 73 h 3038"/>
                <a:gd name="T96" fmla="*/ 609 w 1273"/>
                <a:gd name="T97" fmla="*/ 24 h 3038"/>
                <a:gd name="T98" fmla="*/ 635 w 1273"/>
                <a:gd name="T99" fmla="*/ 1 h 3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3" h="3038">
                  <a:moveTo>
                    <a:pt x="638" y="291"/>
                  </a:moveTo>
                  <a:lnTo>
                    <a:pt x="608" y="328"/>
                  </a:lnTo>
                  <a:lnTo>
                    <a:pt x="576" y="371"/>
                  </a:lnTo>
                  <a:lnTo>
                    <a:pt x="543" y="419"/>
                  </a:lnTo>
                  <a:lnTo>
                    <a:pt x="510" y="471"/>
                  </a:lnTo>
                  <a:lnTo>
                    <a:pt x="476" y="529"/>
                  </a:lnTo>
                  <a:lnTo>
                    <a:pt x="444" y="594"/>
                  </a:lnTo>
                  <a:lnTo>
                    <a:pt x="411" y="662"/>
                  </a:lnTo>
                  <a:lnTo>
                    <a:pt x="378" y="737"/>
                  </a:lnTo>
                  <a:lnTo>
                    <a:pt x="348" y="818"/>
                  </a:lnTo>
                  <a:lnTo>
                    <a:pt x="319" y="904"/>
                  </a:lnTo>
                  <a:lnTo>
                    <a:pt x="391" y="915"/>
                  </a:lnTo>
                  <a:lnTo>
                    <a:pt x="468" y="925"/>
                  </a:lnTo>
                  <a:lnTo>
                    <a:pt x="547" y="930"/>
                  </a:lnTo>
                  <a:lnTo>
                    <a:pt x="629" y="932"/>
                  </a:lnTo>
                  <a:lnTo>
                    <a:pt x="698" y="931"/>
                  </a:lnTo>
                  <a:lnTo>
                    <a:pt x="766" y="927"/>
                  </a:lnTo>
                  <a:lnTo>
                    <a:pt x="832" y="920"/>
                  </a:lnTo>
                  <a:lnTo>
                    <a:pt x="894" y="912"/>
                  </a:lnTo>
                  <a:lnTo>
                    <a:pt x="955" y="901"/>
                  </a:lnTo>
                  <a:lnTo>
                    <a:pt x="926" y="815"/>
                  </a:lnTo>
                  <a:lnTo>
                    <a:pt x="896" y="735"/>
                  </a:lnTo>
                  <a:lnTo>
                    <a:pt x="865" y="660"/>
                  </a:lnTo>
                  <a:lnTo>
                    <a:pt x="832" y="591"/>
                  </a:lnTo>
                  <a:lnTo>
                    <a:pt x="798" y="527"/>
                  </a:lnTo>
                  <a:lnTo>
                    <a:pt x="765" y="470"/>
                  </a:lnTo>
                  <a:lnTo>
                    <a:pt x="731" y="417"/>
                  </a:lnTo>
                  <a:lnTo>
                    <a:pt x="699" y="370"/>
                  </a:lnTo>
                  <a:lnTo>
                    <a:pt x="667" y="328"/>
                  </a:lnTo>
                  <a:lnTo>
                    <a:pt x="638" y="291"/>
                  </a:lnTo>
                  <a:close/>
                  <a:moveTo>
                    <a:pt x="636" y="0"/>
                  </a:moveTo>
                  <a:lnTo>
                    <a:pt x="638" y="1"/>
                  </a:lnTo>
                  <a:lnTo>
                    <a:pt x="643" y="6"/>
                  </a:lnTo>
                  <a:lnTo>
                    <a:pt x="652" y="12"/>
                  </a:lnTo>
                  <a:lnTo>
                    <a:pt x="664" y="23"/>
                  </a:lnTo>
                  <a:lnTo>
                    <a:pt x="678" y="36"/>
                  </a:lnTo>
                  <a:lnTo>
                    <a:pt x="695" y="52"/>
                  </a:lnTo>
                  <a:lnTo>
                    <a:pt x="714" y="72"/>
                  </a:lnTo>
                  <a:lnTo>
                    <a:pt x="736" y="93"/>
                  </a:lnTo>
                  <a:lnTo>
                    <a:pt x="760" y="119"/>
                  </a:lnTo>
                  <a:lnTo>
                    <a:pt x="784" y="148"/>
                  </a:lnTo>
                  <a:lnTo>
                    <a:pt x="810" y="180"/>
                  </a:lnTo>
                  <a:lnTo>
                    <a:pt x="838" y="215"/>
                  </a:lnTo>
                  <a:lnTo>
                    <a:pt x="867" y="254"/>
                  </a:lnTo>
                  <a:lnTo>
                    <a:pt x="895" y="296"/>
                  </a:lnTo>
                  <a:lnTo>
                    <a:pt x="925" y="342"/>
                  </a:lnTo>
                  <a:lnTo>
                    <a:pt x="955" y="391"/>
                  </a:lnTo>
                  <a:lnTo>
                    <a:pt x="985" y="444"/>
                  </a:lnTo>
                  <a:lnTo>
                    <a:pt x="1014" y="501"/>
                  </a:lnTo>
                  <a:lnTo>
                    <a:pt x="1044" y="560"/>
                  </a:lnTo>
                  <a:lnTo>
                    <a:pt x="1072" y="625"/>
                  </a:lnTo>
                  <a:lnTo>
                    <a:pt x="1099" y="692"/>
                  </a:lnTo>
                  <a:lnTo>
                    <a:pt x="1125" y="764"/>
                  </a:lnTo>
                  <a:lnTo>
                    <a:pt x="1151" y="839"/>
                  </a:lnTo>
                  <a:lnTo>
                    <a:pt x="1173" y="917"/>
                  </a:lnTo>
                  <a:lnTo>
                    <a:pt x="1195" y="1001"/>
                  </a:lnTo>
                  <a:lnTo>
                    <a:pt x="1215" y="1088"/>
                  </a:lnTo>
                  <a:lnTo>
                    <a:pt x="1231" y="1179"/>
                  </a:lnTo>
                  <a:lnTo>
                    <a:pt x="1246" y="1275"/>
                  </a:lnTo>
                  <a:lnTo>
                    <a:pt x="1258" y="1374"/>
                  </a:lnTo>
                  <a:lnTo>
                    <a:pt x="1266" y="1478"/>
                  </a:lnTo>
                  <a:lnTo>
                    <a:pt x="1271" y="1586"/>
                  </a:lnTo>
                  <a:lnTo>
                    <a:pt x="1273" y="1698"/>
                  </a:lnTo>
                  <a:lnTo>
                    <a:pt x="1271" y="1812"/>
                  </a:lnTo>
                  <a:lnTo>
                    <a:pt x="1266" y="1922"/>
                  </a:lnTo>
                  <a:lnTo>
                    <a:pt x="1258" y="2026"/>
                  </a:lnTo>
                  <a:lnTo>
                    <a:pt x="1247" y="2126"/>
                  </a:lnTo>
                  <a:lnTo>
                    <a:pt x="1231" y="2223"/>
                  </a:lnTo>
                  <a:lnTo>
                    <a:pt x="1214" y="2314"/>
                  </a:lnTo>
                  <a:lnTo>
                    <a:pt x="1194" y="2400"/>
                  </a:lnTo>
                  <a:lnTo>
                    <a:pt x="1170" y="2480"/>
                  </a:lnTo>
                  <a:lnTo>
                    <a:pt x="1146" y="2556"/>
                  </a:lnTo>
                  <a:lnTo>
                    <a:pt x="1117" y="2628"/>
                  </a:lnTo>
                  <a:lnTo>
                    <a:pt x="1087" y="2693"/>
                  </a:lnTo>
                  <a:lnTo>
                    <a:pt x="1054" y="2754"/>
                  </a:lnTo>
                  <a:lnTo>
                    <a:pt x="1020" y="2809"/>
                  </a:lnTo>
                  <a:lnTo>
                    <a:pt x="984" y="2859"/>
                  </a:lnTo>
                  <a:lnTo>
                    <a:pt x="945" y="2903"/>
                  </a:lnTo>
                  <a:lnTo>
                    <a:pt x="906" y="2942"/>
                  </a:lnTo>
                  <a:lnTo>
                    <a:pt x="864" y="2975"/>
                  </a:lnTo>
                  <a:lnTo>
                    <a:pt x="821" y="3001"/>
                  </a:lnTo>
                  <a:lnTo>
                    <a:pt x="777" y="3023"/>
                  </a:lnTo>
                  <a:lnTo>
                    <a:pt x="732" y="3038"/>
                  </a:lnTo>
                  <a:lnTo>
                    <a:pt x="732" y="2259"/>
                  </a:lnTo>
                  <a:lnTo>
                    <a:pt x="729" y="2238"/>
                  </a:lnTo>
                  <a:lnTo>
                    <a:pt x="721" y="2218"/>
                  </a:lnTo>
                  <a:lnTo>
                    <a:pt x="710" y="2201"/>
                  </a:lnTo>
                  <a:lnTo>
                    <a:pt x="696" y="2186"/>
                  </a:lnTo>
                  <a:lnTo>
                    <a:pt x="678" y="2175"/>
                  </a:lnTo>
                  <a:lnTo>
                    <a:pt x="658" y="2168"/>
                  </a:lnTo>
                  <a:lnTo>
                    <a:pt x="636" y="2165"/>
                  </a:lnTo>
                  <a:lnTo>
                    <a:pt x="614" y="2168"/>
                  </a:lnTo>
                  <a:lnTo>
                    <a:pt x="595" y="2175"/>
                  </a:lnTo>
                  <a:lnTo>
                    <a:pt x="577" y="2186"/>
                  </a:lnTo>
                  <a:lnTo>
                    <a:pt x="563" y="2201"/>
                  </a:lnTo>
                  <a:lnTo>
                    <a:pt x="552" y="2218"/>
                  </a:lnTo>
                  <a:lnTo>
                    <a:pt x="544" y="2238"/>
                  </a:lnTo>
                  <a:lnTo>
                    <a:pt x="541" y="2259"/>
                  </a:lnTo>
                  <a:lnTo>
                    <a:pt x="541" y="3038"/>
                  </a:lnTo>
                  <a:lnTo>
                    <a:pt x="496" y="3023"/>
                  </a:lnTo>
                  <a:lnTo>
                    <a:pt x="452" y="3001"/>
                  </a:lnTo>
                  <a:lnTo>
                    <a:pt x="410" y="2975"/>
                  </a:lnTo>
                  <a:lnTo>
                    <a:pt x="367" y="2942"/>
                  </a:lnTo>
                  <a:lnTo>
                    <a:pt x="328" y="2903"/>
                  </a:lnTo>
                  <a:lnTo>
                    <a:pt x="289" y="2859"/>
                  </a:lnTo>
                  <a:lnTo>
                    <a:pt x="253" y="2809"/>
                  </a:lnTo>
                  <a:lnTo>
                    <a:pt x="219" y="2754"/>
                  </a:lnTo>
                  <a:lnTo>
                    <a:pt x="186" y="2693"/>
                  </a:lnTo>
                  <a:lnTo>
                    <a:pt x="156" y="2628"/>
                  </a:lnTo>
                  <a:lnTo>
                    <a:pt x="127" y="2556"/>
                  </a:lnTo>
                  <a:lnTo>
                    <a:pt x="103" y="2480"/>
                  </a:lnTo>
                  <a:lnTo>
                    <a:pt x="79" y="2400"/>
                  </a:lnTo>
                  <a:lnTo>
                    <a:pt x="59" y="2314"/>
                  </a:lnTo>
                  <a:lnTo>
                    <a:pt x="42" y="2223"/>
                  </a:lnTo>
                  <a:lnTo>
                    <a:pt x="27" y="2126"/>
                  </a:lnTo>
                  <a:lnTo>
                    <a:pt x="15" y="2026"/>
                  </a:lnTo>
                  <a:lnTo>
                    <a:pt x="7" y="1922"/>
                  </a:lnTo>
                  <a:lnTo>
                    <a:pt x="2" y="1812"/>
                  </a:lnTo>
                  <a:lnTo>
                    <a:pt x="0" y="1698"/>
                  </a:lnTo>
                  <a:lnTo>
                    <a:pt x="2" y="1587"/>
                  </a:lnTo>
                  <a:lnTo>
                    <a:pt x="7" y="1480"/>
                  </a:lnTo>
                  <a:lnTo>
                    <a:pt x="15" y="1377"/>
                  </a:lnTo>
                  <a:lnTo>
                    <a:pt x="28" y="1279"/>
                  </a:lnTo>
                  <a:lnTo>
                    <a:pt x="42" y="1184"/>
                  </a:lnTo>
                  <a:lnTo>
                    <a:pt x="58" y="1093"/>
                  </a:lnTo>
                  <a:lnTo>
                    <a:pt x="78" y="1006"/>
                  </a:lnTo>
                  <a:lnTo>
                    <a:pt x="100" y="924"/>
                  </a:lnTo>
                  <a:lnTo>
                    <a:pt x="122" y="845"/>
                  </a:lnTo>
                  <a:lnTo>
                    <a:pt x="148" y="770"/>
                  </a:lnTo>
                  <a:lnTo>
                    <a:pt x="174" y="698"/>
                  </a:lnTo>
                  <a:lnTo>
                    <a:pt x="202" y="631"/>
                  </a:lnTo>
                  <a:lnTo>
                    <a:pt x="229" y="566"/>
                  </a:lnTo>
                  <a:lnTo>
                    <a:pt x="259" y="507"/>
                  </a:lnTo>
                  <a:lnTo>
                    <a:pt x="288" y="450"/>
                  </a:lnTo>
                  <a:lnTo>
                    <a:pt x="318" y="396"/>
                  </a:lnTo>
                  <a:lnTo>
                    <a:pt x="348" y="347"/>
                  </a:lnTo>
                  <a:lnTo>
                    <a:pt x="378" y="301"/>
                  </a:lnTo>
                  <a:lnTo>
                    <a:pt x="406" y="258"/>
                  </a:lnTo>
                  <a:lnTo>
                    <a:pt x="435" y="219"/>
                  </a:lnTo>
                  <a:lnTo>
                    <a:pt x="462" y="183"/>
                  </a:lnTo>
                  <a:lnTo>
                    <a:pt x="489" y="151"/>
                  </a:lnTo>
                  <a:lnTo>
                    <a:pt x="514" y="122"/>
                  </a:lnTo>
                  <a:lnTo>
                    <a:pt x="537" y="95"/>
                  </a:lnTo>
                  <a:lnTo>
                    <a:pt x="559" y="73"/>
                  </a:lnTo>
                  <a:lnTo>
                    <a:pt x="577" y="53"/>
                  </a:lnTo>
                  <a:lnTo>
                    <a:pt x="595" y="37"/>
                  </a:lnTo>
                  <a:lnTo>
                    <a:pt x="609" y="24"/>
                  </a:lnTo>
                  <a:lnTo>
                    <a:pt x="621" y="13"/>
                  </a:lnTo>
                  <a:lnTo>
                    <a:pt x="629" y="6"/>
                  </a:lnTo>
                  <a:lnTo>
                    <a:pt x="635" y="1"/>
                  </a:lnTo>
                  <a:lnTo>
                    <a:pt x="6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3" name="Freeform 320">
              <a:extLst>
                <a:ext uri="{FF2B5EF4-FFF2-40B4-BE49-F238E27FC236}">
                  <a16:creationId xmlns:a16="http://schemas.microsoft.com/office/drawing/2014/main" id="{5C79084F-853F-D1D5-F838-73FC0C599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5500" y="4935538"/>
              <a:ext cx="493713" cy="841375"/>
            </a:xfrm>
            <a:custGeom>
              <a:avLst/>
              <a:gdLst>
                <a:gd name="T0" fmla="*/ 344 w 623"/>
                <a:gd name="T1" fmla="*/ 0 h 1059"/>
                <a:gd name="T2" fmla="*/ 421 w 623"/>
                <a:gd name="T3" fmla="*/ 0 h 1059"/>
                <a:gd name="T4" fmla="*/ 438 w 623"/>
                <a:gd name="T5" fmla="*/ 88 h 1059"/>
                <a:gd name="T6" fmla="*/ 457 w 623"/>
                <a:gd name="T7" fmla="*/ 173 h 1059"/>
                <a:gd name="T8" fmla="*/ 479 w 623"/>
                <a:gd name="T9" fmla="*/ 255 h 1059"/>
                <a:gd name="T10" fmla="*/ 502 w 623"/>
                <a:gd name="T11" fmla="*/ 331 h 1059"/>
                <a:gd name="T12" fmla="*/ 529 w 623"/>
                <a:gd name="T13" fmla="*/ 405 h 1059"/>
                <a:gd name="T14" fmla="*/ 558 w 623"/>
                <a:gd name="T15" fmla="*/ 475 h 1059"/>
                <a:gd name="T16" fmla="*/ 590 w 623"/>
                <a:gd name="T17" fmla="*/ 540 h 1059"/>
                <a:gd name="T18" fmla="*/ 623 w 623"/>
                <a:gd name="T19" fmla="*/ 601 h 1059"/>
                <a:gd name="T20" fmla="*/ 0 w 623"/>
                <a:gd name="T21" fmla="*/ 1059 h 1059"/>
                <a:gd name="T22" fmla="*/ 0 w 623"/>
                <a:gd name="T23" fmla="*/ 291 h 1059"/>
                <a:gd name="T24" fmla="*/ 3 w 623"/>
                <a:gd name="T25" fmla="*/ 252 h 1059"/>
                <a:gd name="T26" fmla="*/ 12 w 623"/>
                <a:gd name="T27" fmla="*/ 214 h 1059"/>
                <a:gd name="T28" fmla="*/ 27 w 623"/>
                <a:gd name="T29" fmla="*/ 178 h 1059"/>
                <a:gd name="T30" fmla="*/ 46 w 623"/>
                <a:gd name="T31" fmla="*/ 144 h 1059"/>
                <a:gd name="T32" fmla="*/ 71 w 623"/>
                <a:gd name="T33" fmla="*/ 113 h 1059"/>
                <a:gd name="T34" fmla="*/ 101 w 623"/>
                <a:gd name="T35" fmla="*/ 85 h 1059"/>
                <a:gd name="T36" fmla="*/ 134 w 623"/>
                <a:gd name="T37" fmla="*/ 60 h 1059"/>
                <a:gd name="T38" fmla="*/ 170 w 623"/>
                <a:gd name="T39" fmla="*/ 40 h 1059"/>
                <a:gd name="T40" fmla="*/ 210 w 623"/>
                <a:gd name="T41" fmla="*/ 22 h 1059"/>
                <a:gd name="T42" fmla="*/ 252 w 623"/>
                <a:gd name="T43" fmla="*/ 10 h 1059"/>
                <a:gd name="T44" fmla="*/ 298 w 623"/>
                <a:gd name="T45" fmla="*/ 2 h 1059"/>
                <a:gd name="T46" fmla="*/ 344 w 623"/>
                <a:gd name="T47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3" h="1059">
                  <a:moveTo>
                    <a:pt x="344" y="0"/>
                  </a:moveTo>
                  <a:lnTo>
                    <a:pt x="421" y="0"/>
                  </a:lnTo>
                  <a:lnTo>
                    <a:pt x="438" y="88"/>
                  </a:lnTo>
                  <a:lnTo>
                    <a:pt x="457" y="173"/>
                  </a:lnTo>
                  <a:lnTo>
                    <a:pt x="479" y="255"/>
                  </a:lnTo>
                  <a:lnTo>
                    <a:pt x="502" y="331"/>
                  </a:lnTo>
                  <a:lnTo>
                    <a:pt x="529" y="405"/>
                  </a:lnTo>
                  <a:lnTo>
                    <a:pt x="558" y="475"/>
                  </a:lnTo>
                  <a:lnTo>
                    <a:pt x="590" y="540"/>
                  </a:lnTo>
                  <a:lnTo>
                    <a:pt x="623" y="601"/>
                  </a:lnTo>
                  <a:lnTo>
                    <a:pt x="0" y="1059"/>
                  </a:lnTo>
                  <a:lnTo>
                    <a:pt x="0" y="291"/>
                  </a:lnTo>
                  <a:lnTo>
                    <a:pt x="3" y="252"/>
                  </a:lnTo>
                  <a:lnTo>
                    <a:pt x="12" y="214"/>
                  </a:lnTo>
                  <a:lnTo>
                    <a:pt x="27" y="178"/>
                  </a:lnTo>
                  <a:lnTo>
                    <a:pt x="46" y="144"/>
                  </a:lnTo>
                  <a:lnTo>
                    <a:pt x="71" y="113"/>
                  </a:lnTo>
                  <a:lnTo>
                    <a:pt x="101" y="85"/>
                  </a:lnTo>
                  <a:lnTo>
                    <a:pt x="134" y="60"/>
                  </a:lnTo>
                  <a:lnTo>
                    <a:pt x="170" y="40"/>
                  </a:lnTo>
                  <a:lnTo>
                    <a:pt x="210" y="22"/>
                  </a:lnTo>
                  <a:lnTo>
                    <a:pt x="252" y="10"/>
                  </a:lnTo>
                  <a:lnTo>
                    <a:pt x="298" y="2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4" name="Freeform 321">
              <a:extLst>
                <a:ext uri="{FF2B5EF4-FFF2-40B4-BE49-F238E27FC236}">
                  <a16:creationId xmlns:a16="http://schemas.microsoft.com/office/drawing/2014/main" id="{61D891A9-E43C-2329-F489-EFB9A4015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9000" y="4935538"/>
              <a:ext cx="495300" cy="841375"/>
            </a:xfrm>
            <a:custGeom>
              <a:avLst/>
              <a:gdLst>
                <a:gd name="T0" fmla="*/ 202 w 623"/>
                <a:gd name="T1" fmla="*/ 0 h 1059"/>
                <a:gd name="T2" fmla="*/ 279 w 623"/>
                <a:gd name="T3" fmla="*/ 0 h 1059"/>
                <a:gd name="T4" fmla="*/ 326 w 623"/>
                <a:gd name="T5" fmla="*/ 2 h 1059"/>
                <a:gd name="T6" fmla="*/ 371 w 623"/>
                <a:gd name="T7" fmla="*/ 10 h 1059"/>
                <a:gd name="T8" fmla="*/ 413 w 623"/>
                <a:gd name="T9" fmla="*/ 22 h 1059"/>
                <a:gd name="T10" fmla="*/ 453 w 623"/>
                <a:gd name="T11" fmla="*/ 40 h 1059"/>
                <a:gd name="T12" fmla="*/ 489 w 623"/>
                <a:gd name="T13" fmla="*/ 60 h 1059"/>
                <a:gd name="T14" fmla="*/ 522 w 623"/>
                <a:gd name="T15" fmla="*/ 85 h 1059"/>
                <a:gd name="T16" fmla="*/ 551 w 623"/>
                <a:gd name="T17" fmla="*/ 113 h 1059"/>
                <a:gd name="T18" fmla="*/ 576 w 623"/>
                <a:gd name="T19" fmla="*/ 144 h 1059"/>
                <a:gd name="T20" fmla="*/ 596 w 623"/>
                <a:gd name="T21" fmla="*/ 178 h 1059"/>
                <a:gd name="T22" fmla="*/ 611 w 623"/>
                <a:gd name="T23" fmla="*/ 214 h 1059"/>
                <a:gd name="T24" fmla="*/ 620 w 623"/>
                <a:gd name="T25" fmla="*/ 252 h 1059"/>
                <a:gd name="T26" fmla="*/ 623 w 623"/>
                <a:gd name="T27" fmla="*/ 291 h 1059"/>
                <a:gd name="T28" fmla="*/ 623 w 623"/>
                <a:gd name="T29" fmla="*/ 1059 h 1059"/>
                <a:gd name="T30" fmla="*/ 0 w 623"/>
                <a:gd name="T31" fmla="*/ 601 h 1059"/>
                <a:gd name="T32" fmla="*/ 33 w 623"/>
                <a:gd name="T33" fmla="*/ 540 h 1059"/>
                <a:gd name="T34" fmla="*/ 65 w 623"/>
                <a:gd name="T35" fmla="*/ 475 h 1059"/>
                <a:gd name="T36" fmla="*/ 94 w 623"/>
                <a:gd name="T37" fmla="*/ 405 h 1059"/>
                <a:gd name="T38" fmla="*/ 121 w 623"/>
                <a:gd name="T39" fmla="*/ 331 h 1059"/>
                <a:gd name="T40" fmla="*/ 144 w 623"/>
                <a:gd name="T41" fmla="*/ 255 h 1059"/>
                <a:gd name="T42" fmla="*/ 166 w 623"/>
                <a:gd name="T43" fmla="*/ 173 h 1059"/>
                <a:gd name="T44" fmla="*/ 186 w 623"/>
                <a:gd name="T45" fmla="*/ 88 h 1059"/>
                <a:gd name="T46" fmla="*/ 202 w 623"/>
                <a:gd name="T47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3" h="1059">
                  <a:moveTo>
                    <a:pt x="202" y="0"/>
                  </a:moveTo>
                  <a:lnTo>
                    <a:pt x="279" y="0"/>
                  </a:lnTo>
                  <a:lnTo>
                    <a:pt x="326" y="2"/>
                  </a:lnTo>
                  <a:lnTo>
                    <a:pt x="371" y="10"/>
                  </a:lnTo>
                  <a:lnTo>
                    <a:pt x="413" y="22"/>
                  </a:lnTo>
                  <a:lnTo>
                    <a:pt x="453" y="40"/>
                  </a:lnTo>
                  <a:lnTo>
                    <a:pt x="489" y="60"/>
                  </a:lnTo>
                  <a:lnTo>
                    <a:pt x="522" y="85"/>
                  </a:lnTo>
                  <a:lnTo>
                    <a:pt x="551" y="113"/>
                  </a:lnTo>
                  <a:lnTo>
                    <a:pt x="576" y="144"/>
                  </a:lnTo>
                  <a:lnTo>
                    <a:pt x="596" y="178"/>
                  </a:lnTo>
                  <a:lnTo>
                    <a:pt x="611" y="214"/>
                  </a:lnTo>
                  <a:lnTo>
                    <a:pt x="620" y="252"/>
                  </a:lnTo>
                  <a:lnTo>
                    <a:pt x="623" y="291"/>
                  </a:lnTo>
                  <a:lnTo>
                    <a:pt x="623" y="1059"/>
                  </a:lnTo>
                  <a:lnTo>
                    <a:pt x="0" y="601"/>
                  </a:lnTo>
                  <a:lnTo>
                    <a:pt x="33" y="540"/>
                  </a:lnTo>
                  <a:lnTo>
                    <a:pt x="65" y="475"/>
                  </a:lnTo>
                  <a:lnTo>
                    <a:pt x="94" y="405"/>
                  </a:lnTo>
                  <a:lnTo>
                    <a:pt x="121" y="331"/>
                  </a:lnTo>
                  <a:lnTo>
                    <a:pt x="144" y="255"/>
                  </a:lnTo>
                  <a:lnTo>
                    <a:pt x="166" y="173"/>
                  </a:lnTo>
                  <a:lnTo>
                    <a:pt x="186" y="88"/>
                  </a:lnTo>
                  <a:lnTo>
                    <a:pt x="2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30" name="Group 42">
            <a:extLst>
              <a:ext uri="{FF2B5EF4-FFF2-40B4-BE49-F238E27FC236}">
                <a16:creationId xmlns:a16="http://schemas.microsoft.com/office/drawing/2014/main" id="{EE7B94CF-A63E-C2F8-890F-F781F36F9CE9}"/>
              </a:ext>
            </a:extLst>
          </p:cNvPr>
          <p:cNvGrpSpPr/>
          <p:nvPr/>
        </p:nvGrpSpPr>
        <p:grpSpPr>
          <a:xfrm>
            <a:off x="1429320" y="3291864"/>
            <a:ext cx="1677840" cy="1262734"/>
            <a:chOff x="774662" y="4245353"/>
            <a:chExt cx="1677840" cy="1262734"/>
          </a:xfrm>
        </p:grpSpPr>
        <p:sp>
          <p:nvSpPr>
            <p:cNvPr id="32" name="TextBox 43">
              <a:extLst>
                <a:ext uri="{FF2B5EF4-FFF2-40B4-BE49-F238E27FC236}">
                  <a16:creationId xmlns:a16="http://schemas.microsoft.com/office/drawing/2014/main" id="{8922D81E-C0B2-1F0D-9145-A873B617DEE4}"/>
                </a:ext>
              </a:extLst>
            </p:cNvPr>
            <p:cNvSpPr txBox="1"/>
            <p:nvPr/>
          </p:nvSpPr>
          <p:spPr>
            <a:xfrm>
              <a:off x="928668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6525B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46525B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44">
              <a:extLst>
                <a:ext uri="{FF2B5EF4-FFF2-40B4-BE49-F238E27FC236}">
                  <a16:creationId xmlns:a16="http://schemas.microsoft.com/office/drawing/2014/main" id="{8152A9FA-A874-193A-EA11-92B6B1AB068A}"/>
                </a:ext>
              </a:extLst>
            </p:cNvPr>
            <p:cNvSpPr txBox="1"/>
            <p:nvPr/>
          </p:nvSpPr>
          <p:spPr>
            <a:xfrm flipH="1">
              <a:off x="774662" y="4599890"/>
              <a:ext cx="1677840" cy="9081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1" name="Flowchart: Terminator 54">
            <a:extLst>
              <a:ext uri="{FF2B5EF4-FFF2-40B4-BE49-F238E27FC236}">
                <a16:creationId xmlns:a16="http://schemas.microsoft.com/office/drawing/2014/main" id="{656B0F78-7D85-2FB8-7621-1783EA5DB290}"/>
              </a:ext>
            </a:extLst>
          </p:cNvPr>
          <p:cNvSpPr/>
          <p:nvPr/>
        </p:nvSpPr>
        <p:spPr>
          <a:xfrm>
            <a:off x="1429319" y="4915288"/>
            <a:ext cx="1677842" cy="479725"/>
          </a:xfrm>
          <a:prstGeom prst="flowChartTerminator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cs typeface="+mn-ea"/>
                <a:sym typeface="+mn-lt"/>
              </a:rPr>
              <a:t>READ MORE</a:t>
            </a:r>
          </a:p>
        </p:txBody>
      </p:sp>
      <p:sp>
        <p:nvSpPr>
          <p:cNvPr id="46" name="Rounded Rectangle 7">
            <a:extLst>
              <a:ext uri="{FF2B5EF4-FFF2-40B4-BE49-F238E27FC236}">
                <a16:creationId xmlns:a16="http://schemas.microsoft.com/office/drawing/2014/main" id="{5555C87C-FB43-C988-335E-F1EB22DFA3C3}"/>
              </a:ext>
            </a:extLst>
          </p:cNvPr>
          <p:cNvSpPr/>
          <p:nvPr/>
        </p:nvSpPr>
        <p:spPr>
          <a:xfrm>
            <a:off x="3694386" y="2290089"/>
            <a:ext cx="2250831" cy="3297482"/>
          </a:xfrm>
          <a:prstGeom prst="roundRect">
            <a:avLst>
              <a:gd name="adj" fmla="val 3736"/>
            </a:avLst>
          </a:prstGeom>
          <a:noFill/>
          <a:ln>
            <a:solidFill>
              <a:srgbClr val="778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7" name="Rounded Rectangle 8">
            <a:extLst>
              <a:ext uri="{FF2B5EF4-FFF2-40B4-BE49-F238E27FC236}">
                <a16:creationId xmlns:a16="http://schemas.microsoft.com/office/drawing/2014/main" id="{9112F03A-A5F7-A048-F9BB-E34D7169EBD1}"/>
              </a:ext>
            </a:extLst>
          </p:cNvPr>
          <p:cNvSpPr/>
          <p:nvPr/>
        </p:nvSpPr>
        <p:spPr>
          <a:xfrm rot="2700000">
            <a:off x="4331942" y="1802229"/>
            <a:ext cx="975721" cy="975721"/>
          </a:xfrm>
          <a:prstGeom prst="roundRect">
            <a:avLst>
              <a:gd name="adj" fmla="val 17839"/>
            </a:avLst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cs typeface="+mn-ea"/>
              <a:sym typeface="+mn-lt"/>
            </a:endParaRPr>
          </a:p>
        </p:txBody>
      </p:sp>
      <p:grpSp>
        <p:nvGrpSpPr>
          <p:cNvPr id="48" name="Группа 398">
            <a:extLst>
              <a:ext uri="{FF2B5EF4-FFF2-40B4-BE49-F238E27FC236}">
                <a16:creationId xmlns:a16="http://schemas.microsoft.com/office/drawing/2014/main" id="{B0E74CE4-A682-7C56-49D3-59CFC3E9ACF4}"/>
              </a:ext>
            </a:extLst>
          </p:cNvPr>
          <p:cNvGrpSpPr/>
          <p:nvPr/>
        </p:nvGrpSpPr>
        <p:grpSpPr>
          <a:xfrm>
            <a:off x="4650294" y="2126848"/>
            <a:ext cx="339013" cy="391600"/>
            <a:chOff x="5886450" y="3211513"/>
            <a:chExt cx="1535113" cy="1773238"/>
          </a:xfrm>
          <a:solidFill>
            <a:schemeClr val="bg1"/>
          </a:solidFill>
        </p:grpSpPr>
        <p:sp>
          <p:nvSpPr>
            <p:cNvPr id="53" name="Freeform 356">
              <a:extLst>
                <a:ext uri="{FF2B5EF4-FFF2-40B4-BE49-F238E27FC236}">
                  <a16:creationId xmlns:a16="http://schemas.microsoft.com/office/drawing/2014/main" id="{13E4B8A7-9665-5699-9427-2AC06150DC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6450" y="3211513"/>
              <a:ext cx="1531938" cy="773113"/>
            </a:xfrm>
            <a:custGeom>
              <a:avLst/>
              <a:gdLst>
                <a:gd name="T0" fmla="*/ 628 w 2895"/>
                <a:gd name="T1" fmla="*/ 277 h 1460"/>
                <a:gd name="T2" fmla="*/ 483 w 2895"/>
                <a:gd name="T3" fmla="*/ 336 h 1460"/>
                <a:gd name="T4" fmla="*/ 369 w 2895"/>
                <a:gd name="T5" fmla="*/ 438 h 1460"/>
                <a:gd name="T6" fmla="*/ 293 w 2895"/>
                <a:gd name="T7" fmla="*/ 573 h 1460"/>
                <a:gd name="T8" fmla="*/ 266 w 2895"/>
                <a:gd name="T9" fmla="*/ 730 h 1460"/>
                <a:gd name="T10" fmla="*/ 293 w 2895"/>
                <a:gd name="T11" fmla="*/ 888 h 1460"/>
                <a:gd name="T12" fmla="*/ 369 w 2895"/>
                <a:gd name="T13" fmla="*/ 1021 h 1460"/>
                <a:gd name="T14" fmla="*/ 483 w 2895"/>
                <a:gd name="T15" fmla="*/ 1123 h 1460"/>
                <a:gd name="T16" fmla="*/ 628 w 2895"/>
                <a:gd name="T17" fmla="*/ 1184 h 1460"/>
                <a:gd name="T18" fmla="*/ 789 w 2895"/>
                <a:gd name="T19" fmla="*/ 1193 h 1460"/>
                <a:gd name="T20" fmla="*/ 941 w 2895"/>
                <a:gd name="T21" fmla="*/ 1149 h 1460"/>
                <a:gd name="T22" fmla="*/ 1066 w 2895"/>
                <a:gd name="T23" fmla="*/ 1060 h 1460"/>
                <a:gd name="T24" fmla="*/ 1156 w 2895"/>
                <a:gd name="T25" fmla="*/ 935 h 1460"/>
                <a:gd name="T26" fmla="*/ 1201 w 2895"/>
                <a:gd name="T27" fmla="*/ 785 h 1460"/>
                <a:gd name="T28" fmla="*/ 1191 w 2895"/>
                <a:gd name="T29" fmla="*/ 623 h 1460"/>
                <a:gd name="T30" fmla="*/ 1131 w 2895"/>
                <a:gd name="T31" fmla="*/ 480 h 1460"/>
                <a:gd name="T32" fmla="*/ 1028 w 2895"/>
                <a:gd name="T33" fmla="*/ 366 h 1460"/>
                <a:gd name="T34" fmla="*/ 893 w 2895"/>
                <a:gd name="T35" fmla="*/ 291 h 1460"/>
                <a:gd name="T36" fmla="*/ 734 w 2895"/>
                <a:gd name="T37" fmla="*/ 264 h 1460"/>
                <a:gd name="T38" fmla="*/ 2231 w 2895"/>
                <a:gd name="T39" fmla="*/ 3 h 1460"/>
                <a:gd name="T40" fmla="*/ 2431 w 2895"/>
                <a:gd name="T41" fmla="*/ 51 h 1460"/>
                <a:gd name="T42" fmla="*/ 2605 w 2895"/>
                <a:gd name="T43" fmla="*/ 149 h 1460"/>
                <a:gd name="T44" fmla="*/ 2745 w 2895"/>
                <a:gd name="T45" fmla="*/ 289 h 1460"/>
                <a:gd name="T46" fmla="*/ 2844 w 2895"/>
                <a:gd name="T47" fmla="*/ 462 h 1460"/>
                <a:gd name="T48" fmla="*/ 2892 w 2895"/>
                <a:gd name="T49" fmla="*/ 659 h 1460"/>
                <a:gd name="T50" fmla="*/ 2882 w 2895"/>
                <a:gd name="T51" fmla="*/ 868 h 1460"/>
                <a:gd name="T52" fmla="*/ 2817 w 2895"/>
                <a:gd name="T53" fmla="*/ 1060 h 1460"/>
                <a:gd name="T54" fmla="*/ 2704 w 2895"/>
                <a:gd name="T55" fmla="*/ 1222 h 1460"/>
                <a:gd name="T56" fmla="*/ 2551 w 2895"/>
                <a:gd name="T57" fmla="*/ 1348 h 1460"/>
                <a:gd name="T58" fmla="*/ 2367 w 2895"/>
                <a:gd name="T59" fmla="*/ 1431 h 1460"/>
                <a:gd name="T60" fmla="*/ 2161 w 2895"/>
                <a:gd name="T61" fmla="*/ 1460 h 1460"/>
                <a:gd name="T62" fmla="*/ 595 w 2895"/>
                <a:gd name="T63" fmla="*/ 1447 h 1460"/>
                <a:gd name="T64" fmla="*/ 403 w 2895"/>
                <a:gd name="T65" fmla="*/ 1381 h 1460"/>
                <a:gd name="T66" fmla="*/ 239 w 2895"/>
                <a:gd name="T67" fmla="*/ 1269 h 1460"/>
                <a:gd name="T68" fmla="*/ 111 w 2895"/>
                <a:gd name="T69" fmla="*/ 1117 h 1460"/>
                <a:gd name="T70" fmla="*/ 29 w 2895"/>
                <a:gd name="T71" fmla="*/ 935 h 1460"/>
                <a:gd name="T72" fmla="*/ 0 w 2895"/>
                <a:gd name="T73" fmla="*/ 730 h 1460"/>
                <a:gd name="T74" fmla="*/ 29 w 2895"/>
                <a:gd name="T75" fmla="*/ 525 h 1460"/>
                <a:gd name="T76" fmla="*/ 111 w 2895"/>
                <a:gd name="T77" fmla="*/ 343 h 1460"/>
                <a:gd name="T78" fmla="*/ 239 w 2895"/>
                <a:gd name="T79" fmla="*/ 191 h 1460"/>
                <a:gd name="T80" fmla="*/ 403 w 2895"/>
                <a:gd name="T81" fmla="*/ 78 h 1460"/>
                <a:gd name="T82" fmla="*/ 595 w 2895"/>
                <a:gd name="T83" fmla="*/ 14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5" h="1460">
                  <a:moveTo>
                    <a:pt x="734" y="264"/>
                  </a:moveTo>
                  <a:lnTo>
                    <a:pt x="680" y="267"/>
                  </a:lnTo>
                  <a:lnTo>
                    <a:pt x="628" y="277"/>
                  </a:lnTo>
                  <a:lnTo>
                    <a:pt x="576" y="291"/>
                  </a:lnTo>
                  <a:lnTo>
                    <a:pt x="528" y="311"/>
                  </a:lnTo>
                  <a:lnTo>
                    <a:pt x="483" y="336"/>
                  </a:lnTo>
                  <a:lnTo>
                    <a:pt x="442" y="366"/>
                  </a:lnTo>
                  <a:lnTo>
                    <a:pt x="403" y="400"/>
                  </a:lnTo>
                  <a:lnTo>
                    <a:pt x="369" y="438"/>
                  </a:lnTo>
                  <a:lnTo>
                    <a:pt x="339" y="480"/>
                  </a:lnTo>
                  <a:lnTo>
                    <a:pt x="313" y="525"/>
                  </a:lnTo>
                  <a:lnTo>
                    <a:pt x="293" y="573"/>
                  </a:lnTo>
                  <a:lnTo>
                    <a:pt x="278" y="623"/>
                  </a:lnTo>
                  <a:lnTo>
                    <a:pt x="269" y="675"/>
                  </a:lnTo>
                  <a:lnTo>
                    <a:pt x="266" y="730"/>
                  </a:lnTo>
                  <a:lnTo>
                    <a:pt x="269" y="785"/>
                  </a:lnTo>
                  <a:lnTo>
                    <a:pt x="278" y="837"/>
                  </a:lnTo>
                  <a:lnTo>
                    <a:pt x="293" y="888"/>
                  </a:lnTo>
                  <a:lnTo>
                    <a:pt x="313" y="935"/>
                  </a:lnTo>
                  <a:lnTo>
                    <a:pt x="339" y="980"/>
                  </a:lnTo>
                  <a:lnTo>
                    <a:pt x="369" y="1021"/>
                  </a:lnTo>
                  <a:lnTo>
                    <a:pt x="403" y="1060"/>
                  </a:lnTo>
                  <a:lnTo>
                    <a:pt x="442" y="1094"/>
                  </a:lnTo>
                  <a:lnTo>
                    <a:pt x="483" y="1123"/>
                  </a:lnTo>
                  <a:lnTo>
                    <a:pt x="528" y="1149"/>
                  </a:lnTo>
                  <a:lnTo>
                    <a:pt x="576" y="1169"/>
                  </a:lnTo>
                  <a:lnTo>
                    <a:pt x="628" y="1184"/>
                  </a:lnTo>
                  <a:lnTo>
                    <a:pt x="680" y="1193"/>
                  </a:lnTo>
                  <a:lnTo>
                    <a:pt x="734" y="1196"/>
                  </a:lnTo>
                  <a:lnTo>
                    <a:pt x="789" y="1193"/>
                  </a:lnTo>
                  <a:lnTo>
                    <a:pt x="842" y="1184"/>
                  </a:lnTo>
                  <a:lnTo>
                    <a:pt x="893" y="1169"/>
                  </a:lnTo>
                  <a:lnTo>
                    <a:pt x="941" y="1149"/>
                  </a:lnTo>
                  <a:lnTo>
                    <a:pt x="986" y="1123"/>
                  </a:lnTo>
                  <a:lnTo>
                    <a:pt x="1028" y="1094"/>
                  </a:lnTo>
                  <a:lnTo>
                    <a:pt x="1066" y="1060"/>
                  </a:lnTo>
                  <a:lnTo>
                    <a:pt x="1101" y="1021"/>
                  </a:lnTo>
                  <a:lnTo>
                    <a:pt x="1131" y="980"/>
                  </a:lnTo>
                  <a:lnTo>
                    <a:pt x="1156" y="935"/>
                  </a:lnTo>
                  <a:lnTo>
                    <a:pt x="1176" y="888"/>
                  </a:lnTo>
                  <a:lnTo>
                    <a:pt x="1191" y="837"/>
                  </a:lnTo>
                  <a:lnTo>
                    <a:pt x="1201" y="785"/>
                  </a:lnTo>
                  <a:lnTo>
                    <a:pt x="1204" y="730"/>
                  </a:lnTo>
                  <a:lnTo>
                    <a:pt x="1201" y="675"/>
                  </a:lnTo>
                  <a:lnTo>
                    <a:pt x="1191" y="623"/>
                  </a:lnTo>
                  <a:lnTo>
                    <a:pt x="1176" y="573"/>
                  </a:lnTo>
                  <a:lnTo>
                    <a:pt x="1156" y="525"/>
                  </a:lnTo>
                  <a:lnTo>
                    <a:pt x="1131" y="480"/>
                  </a:lnTo>
                  <a:lnTo>
                    <a:pt x="1101" y="438"/>
                  </a:lnTo>
                  <a:lnTo>
                    <a:pt x="1066" y="400"/>
                  </a:lnTo>
                  <a:lnTo>
                    <a:pt x="1028" y="366"/>
                  </a:lnTo>
                  <a:lnTo>
                    <a:pt x="986" y="336"/>
                  </a:lnTo>
                  <a:lnTo>
                    <a:pt x="941" y="311"/>
                  </a:lnTo>
                  <a:lnTo>
                    <a:pt x="893" y="291"/>
                  </a:lnTo>
                  <a:lnTo>
                    <a:pt x="842" y="277"/>
                  </a:lnTo>
                  <a:lnTo>
                    <a:pt x="789" y="267"/>
                  </a:lnTo>
                  <a:lnTo>
                    <a:pt x="734" y="264"/>
                  </a:lnTo>
                  <a:close/>
                  <a:moveTo>
                    <a:pt x="734" y="0"/>
                  </a:moveTo>
                  <a:lnTo>
                    <a:pt x="2161" y="0"/>
                  </a:lnTo>
                  <a:lnTo>
                    <a:pt x="2231" y="3"/>
                  </a:lnTo>
                  <a:lnTo>
                    <a:pt x="2300" y="14"/>
                  </a:lnTo>
                  <a:lnTo>
                    <a:pt x="2367" y="30"/>
                  </a:lnTo>
                  <a:lnTo>
                    <a:pt x="2431" y="51"/>
                  </a:lnTo>
                  <a:lnTo>
                    <a:pt x="2492" y="78"/>
                  </a:lnTo>
                  <a:lnTo>
                    <a:pt x="2551" y="111"/>
                  </a:lnTo>
                  <a:lnTo>
                    <a:pt x="2605" y="149"/>
                  </a:lnTo>
                  <a:lnTo>
                    <a:pt x="2657" y="191"/>
                  </a:lnTo>
                  <a:lnTo>
                    <a:pt x="2703" y="238"/>
                  </a:lnTo>
                  <a:lnTo>
                    <a:pt x="2745" y="289"/>
                  </a:lnTo>
                  <a:lnTo>
                    <a:pt x="2784" y="343"/>
                  </a:lnTo>
                  <a:lnTo>
                    <a:pt x="2817" y="400"/>
                  </a:lnTo>
                  <a:lnTo>
                    <a:pt x="2844" y="462"/>
                  </a:lnTo>
                  <a:lnTo>
                    <a:pt x="2866" y="525"/>
                  </a:lnTo>
                  <a:lnTo>
                    <a:pt x="2882" y="591"/>
                  </a:lnTo>
                  <a:lnTo>
                    <a:pt x="2892" y="659"/>
                  </a:lnTo>
                  <a:lnTo>
                    <a:pt x="2895" y="730"/>
                  </a:lnTo>
                  <a:lnTo>
                    <a:pt x="2892" y="801"/>
                  </a:lnTo>
                  <a:lnTo>
                    <a:pt x="2882" y="868"/>
                  </a:lnTo>
                  <a:lnTo>
                    <a:pt x="2866" y="935"/>
                  </a:lnTo>
                  <a:lnTo>
                    <a:pt x="2844" y="999"/>
                  </a:lnTo>
                  <a:lnTo>
                    <a:pt x="2817" y="1060"/>
                  </a:lnTo>
                  <a:lnTo>
                    <a:pt x="2784" y="1117"/>
                  </a:lnTo>
                  <a:lnTo>
                    <a:pt x="2745" y="1171"/>
                  </a:lnTo>
                  <a:lnTo>
                    <a:pt x="2704" y="1222"/>
                  </a:lnTo>
                  <a:lnTo>
                    <a:pt x="2657" y="1269"/>
                  </a:lnTo>
                  <a:lnTo>
                    <a:pt x="2605" y="1311"/>
                  </a:lnTo>
                  <a:lnTo>
                    <a:pt x="2551" y="1348"/>
                  </a:lnTo>
                  <a:lnTo>
                    <a:pt x="2492" y="1381"/>
                  </a:lnTo>
                  <a:lnTo>
                    <a:pt x="2431" y="1409"/>
                  </a:lnTo>
                  <a:lnTo>
                    <a:pt x="2367" y="1431"/>
                  </a:lnTo>
                  <a:lnTo>
                    <a:pt x="2301" y="1447"/>
                  </a:lnTo>
                  <a:lnTo>
                    <a:pt x="2231" y="1457"/>
                  </a:lnTo>
                  <a:lnTo>
                    <a:pt x="2161" y="1460"/>
                  </a:lnTo>
                  <a:lnTo>
                    <a:pt x="734" y="1460"/>
                  </a:lnTo>
                  <a:lnTo>
                    <a:pt x="664" y="1457"/>
                  </a:lnTo>
                  <a:lnTo>
                    <a:pt x="595" y="1447"/>
                  </a:lnTo>
                  <a:lnTo>
                    <a:pt x="528" y="1431"/>
                  </a:lnTo>
                  <a:lnTo>
                    <a:pt x="464" y="1409"/>
                  </a:lnTo>
                  <a:lnTo>
                    <a:pt x="403" y="1381"/>
                  </a:lnTo>
                  <a:lnTo>
                    <a:pt x="344" y="1348"/>
                  </a:lnTo>
                  <a:lnTo>
                    <a:pt x="290" y="1311"/>
                  </a:lnTo>
                  <a:lnTo>
                    <a:pt x="239" y="1269"/>
                  </a:lnTo>
                  <a:lnTo>
                    <a:pt x="192" y="1222"/>
                  </a:lnTo>
                  <a:lnTo>
                    <a:pt x="150" y="1171"/>
                  </a:lnTo>
                  <a:lnTo>
                    <a:pt x="111" y="1117"/>
                  </a:lnTo>
                  <a:lnTo>
                    <a:pt x="79" y="1060"/>
                  </a:lnTo>
                  <a:lnTo>
                    <a:pt x="51" y="999"/>
                  </a:lnTo>
                  <a:lnTo>
                    <a:pt x="29" y="935"/>
                  </a:lnTo>
                  <a:lnTo>
                    <a:pt x="13" y="868"/>
                  </a:lnTo>
                  <a:lnTo>
                    <a:pt x="3" y="801"/>
                  </a:lnTo>
                  <a:lnTo>
                    <a:pt x="0" y="730"/>
                  </a:lnTo>
                  <a:lnTo>
                    <a:pt x="3" y="659"/>
                  </a:lnTo>
                  <a:lnTo>
                    <a:pt x="13" y="591"/>
                  </a:lnTo>
                  <a:lnTo>
                    <a:pt x="29" y="525"/>
                  </a:lnTo>
                  <a:lnTo>
                    <a:pt x="51" y="462"/>
                  </a:lnTo>
                  <a:lnTo>
                    <a:pt x="79" y="400"/>
                  </a:lnTo>
                  <a:lnTo>
                    <a:pt x="111" y="343"/>
                  </a:lnTo>
                  <a:lnTo>
                    <a:pt x="150" y="289"/>
                  </a:lnTo>
                  <a:lnTo>
                    <a:pt x="192" y="238"/>
                  </a:lnTo>
                  <a:lnTo>
                    <a:pt x="239" y="191"/>
                  </a:lnTo>
                  <a:lnTo>
                    <a:pt x="290" y="149"/>
                  </a:lnTo>
                  <a:lnTo>
                    <a:pt x="344" y="111"/>
                  </a:lnTo>
                  <a:lnTo>
                    <a:pt x="403" y="78"/>
                  </a:lnTo>
                  <a:lnTo>
                    <a:pt x="464" y="51"/>
                  </a:lnTo>
                  <a:lnTo>
                    <a:pt x="528" y="30"/>
                  </a:lnTo>
                  <a:lnTo>
                    <a:pt x="595" y="14"/>
                  </a:lnTo>
                  <a:lnTo>
                    <a:pt x="664" y="3"/>
                  </a:lnTo>
                  <a:lnTo>
                    <a:pt x="7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4" name="Freeform 357">
              <a:extLst>
                <a:ext uri="{FF2B5EF4-FFF2-40B4-BE49-F238E27FC236}">
                  <a16:creationId xmlns:a16="http://schemas.microsoft.com/office/drawing/2014/main" id="{623849C5-C128-35D8-BBD8-F761F100E5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9625" y="4211638"/>
              <a:ext cx="1531938" cy="773113"/>
            </a:xfrm>
            <a:custGeom>
              <a:avLst/>
              <a:gdLst>
                <a:gd name="T0" fmla="*/ 2053 w 2895"/>
                <a:gd name="T1" fmla="*/ 276 h 1460"/>
                <a:gd name="T2" fmla="*/ 1910 w 2895"/>
                <a:gd name="T3" fmla="*/ 337 h 1460"/>
                <a:gd name="T4" fmla="*/ 1795 w 2895"/>
                <a:gd name="T5" fmla="*/ 438 h 1460"/>
                <a:gd name="T6" fmla="*/ 1719 w 2895"/>
                <a:gd name="T7" fmla="*/ 572 h 1460"/>
                <a:gd name="T8" fmla="*/ 1692 w 2895"/>
                <a:gd name="T9" fmla="*/ 729 h 1460"/>
                <a:gd name="T10" fmla="*/ 1719 w 2895"/>
                <a:gd name="T11" fmla="*/ 887 h 1460"/>
                <a:gd name="T12" fmla="*/ 1795 w 2895"/>
                <a:gd name="T13" fmla="*/ 1020 h 1460"/>
                <a:gd name="T14" fmla="*/ 1910 w 2895"/>
                <a:gd name="T15" fmla="*/ 1122 h 1460"/>
                <a:gd name="T16" fmla="*/ 2053 w 2895"/>
                <a:gd name="T17" fmla="*/ 1183 h 1460"/>
                <a:gd name="T18" fmla="*/ 2216 w 2895"/>
                <a:gd name="T19" fmla="*/ 1192 h 1460"/>
                <a:gd name="T20" fmla="*/ 2367 w 2895"/>
                <a:gd name="T21" fmla="*/ 1148 h 1460"/>
                <a:gd name="T22" fmla="*/ 2492 w 2895"/>
                <a:gd name="T23" fmla="*/ 1059 h 1460"/>
                <a:gd name="T24" fmla="*/ 2582 w 2895"/>
                <a:gd name="T25" fmla="*/ 934 h 1460"/>
                <a:gd name="T26" fmla="*/ 2627 w 2895"/>
                <a:gd name="T27" fmla="*/ 784 h 1460"/>
                <a:gd name="T28" fmla="*/ 2617 w 2895"/>
                <a:gd name="T29" fmla="*/ 622 h 1460"/>
                <a:gd name="T30" fmla="*/ 2557 w 2895"/>
                <a:gd name="T31" fmla="*/ 480 h 1460"/>
                <a:gd name="T32" fmla="*/ 2454 w 2895"/>
                <a:gd name="T33" fmla="*/ 366 h 1460"/>
                <a:gd name="T34" fmla="*/ 2319 w 2895"/>
                <a:gd name="T35" fmla="*/ 291 h 1460"/>
                <a:gd name="T36" fmla="*/ 2161 w 2895"/>
                <a:gd name="T37" fmla="*/ 263 h 1460"/>
                <a:gd name="T38" fmla="*/ 2232 w 2895"/>
                <a:gd name="T39" fmla="*/ 3 h 1460"/>
                <a:gd name="T40" fmla="*/ 2431 w 2895"/>
                <a:gd name="T41" fmla="*/ 51 h 1460"/>
                <a:gd name="T42" fmla="*/ 2606 w 2895"/>
                <a:gd name="T43" fmla="*/ 149 h 1460"/>
                <a:gd name="T44" fmla="*/ 2746 w 2895"/>
                <a:gd name="T45" fmla="*/ 288 h 1460"/>
                <a:gd name="T46" fmla="*/ 2844 w 2895"/>
                <a:gd name="T47" fmla="*/ 461 h 1460"/>
                <a:gd name="T48" fmla="*/ 2892 w 2895"/>
                <a:gd name="T49" fmla="*/ 659 h 1460"/>
                <a:gd name="T50" fmla="*/ 2883 w 2895"/>
                <a:gd name="T51" fmla="*/ 868 h 1460"/>
                <a:gd name="T52" fmla="*/ 2817 w 2895"/>
                <a:gd name="T53" fmla="*/ 1059 h 1460"/>
                <a:gd name="T54" fmla="*/ 2704 w 2895"/>
                <a:gd name="T55" fmla="*/ 1222 h 1460"/>
                <a:gd name="T56" fmla="*/ 2551 w 2895"/>
                <a:gd name="T57" fmla="*/ 1348 h 1460"/>
                <a:gd name="T58" fmla="*/ 2367 w 2895"/>
                <a:gd name="T59" fmla="*/ 1430 h 1460"/>
                <a:gd name="T60" fmla="*/ 2161 w 2895"/>
                <a:gd name="T61" fmla="*/ 1460 h 1460"/>
                <a:gd name="T62" fmla="*/ 596 w 2895"/>
                <a:gd name="T63" fmla="*/ 1446 h 1460"/>
                <a:gd name="T64" fmla="*/ 403 w 2895"/>
                <a:gd name="T65" fmla="*/ 1381 h 1460"/>
                <a:gd name="T66" fmla="*/ 240 w 2895"/>
                <a:gd name="T67" fmla="*/ 1269 h 1460"/>
                <a:gd name="T68" fmla="*/ 113 w 2895"/>
                <a:gd name="T69" fmla="*/ 1117 h 1460"/>
                <a:gd name="T70" fmla="*/ 29 w 2895"/>
                <a:gd name="T71" fmla="*/ 934 h 1460"/>
                <a:gd name="T72" fmla="*/ 0 w 2895"/>
                <a:gd name="T73" fmla="*/ 729 h 1460"/>
                <a:gd name="T74" fmla="*/ 29 w 2895"/>
                <a:gd name="T75" fmla="*/ 524 h 1460"/>
                <a:gd name="T76" fmla="*/ 113 w 2895"/>
                <a:gd name="T77" fmla="*/ 342 h 1460"/>
                <a:gd name="T78" fmla="*/ 240 w 2895"/>
                <a:gd name="T79" fmla="*/ 191 h 1460"/>
                <a:gd name="T80" fmla="*/ 403 w 2895"/>
                <a:gd name="T81" fmla="*/ 79 h 1460"/>
                <a:gd name="T82" fmla="*/ 596 w 2895"/>
                <a:gd name="T83" fmla="*/ 13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5" h="1460">
                  <a:moveTo>
                    <a:pt x="2161" y="263"/>
                  </a:moveTo>
                  <a:lnTo>
                    <a:pt x="2106" y="266"/>
                  </a:lnTo>
                  <a:lnTo>
                    <a:pt x="2053" y="276"/>
                  </a:lnTo>
                  <a:lnTo>
                    <a:pt x="2003" y="291"/>
                  </a:lnTo>
                  <a:lnTo>
                    <a:pt x="1955" y="311"/>
                  </a:lnTo>
                  <a:lnTo>
                    <a:pt x="1910" y="337"/>
                  </a:lnTo>
                  <a:lnTo>
                    <a:pt x="1868" y="366"/>
                  </a:lnTo>
                  <a:lnTo>
                    <a:pt x="1830" y="400"/>
                  </a:lnTo>
                  <a:lnTo>
                    <a:pt x="1795" y="438"/>
                  </a:lnTo>
                  <a:lnTo>
                    <a:pt x="1765" y="480"/>
                  </a:lnTo>
                  <a:lnTo>
                    <a:pt x="1740" y="524"/>
                  </a:lnTo>
                  <a:lnTo>
                    <a:pt x="1719" y="572"/>
                  </a:lnTo>
                  <a:lnTo>
                    <a:pt x="1705" y="622"/>
                  </a:lnTo>
                  <a:lnTo>
                    <a:pt x="1695" y="675"/>
                  </a:lnTo>
                  <a:lnTo>
                    <a:pt x="1692" y="729"/>
                  </a:lnTo>
                  <a:lnTo>
                    <a:pt x="1695" y="784"/>
                  </a:lnTo>
                  <a:lnTo>
                    <a:pt x="1705" y="837"/>
                  </a:lnTo>
                  <a:lnTo>
                    <a:pt x="1719" y="887"/>
                  </a:lnTo>
                  <a:lnTo>
                    <a:pt x="1740" y="934"/>
                  </a:lnTo>
                  <a:lnTo>
                    <a:pt x="1765" y="979"/>
                  </a:lnTo>
                  <a:lnTo>
                    <a:pt x="1795" y="1020"/>
                  </a:lnTo>
                  <a:lnTo>
                    <a:pt x="1830" y="1059"/>
                  </a:lnTo>
                  <a:lnTo>
                    <a:pt x="1868" y="1093"/>
                  </a:lnTo>
                  <a:lnTo>
                    <a:pt x="1910" y="1122"/>
                  </a:lnTo>
                  <a:lnTo>
                    <a:pt x="1955" y="1148"/>
                  </a:lnTo>
                  <a:lnTo>
                    <a:pt x="2003" y="1168"/>
                  </a:lnTo>
                  <a:lnTo>
                    <a:pt x="2053" y="1183"/>
                  </a:lnTo>
                  <a:lnTo>
                    <a:pt x="2106" y="1192"/>
                  </a:lnTo>
                  <a:lnTo>
                    <a:pt x="2161" y="1196"/>
                  </a:lnTo>
                  <a:lnTo>
                    <a:pt x="2216" y="1192"/>
                  </a:lnTo>
                  <a:lnTo>
                    <a:pt x="2269" y="1183"/>
                  </a:lnTo>
                  <a:lnTo>
                    <a:pt x="2319" y="1168"/>
                  </a:lnTo>
                  <a:lnTo>
                    <a:pt x="2367" y="1148"/>
                  </a:lnTo>
                  <a:lnTo>
                    <a:pt x="2412" y="1122"/>
                  </a:lnTo>
                  <a:lnTo>
                    <a:pt x="2454" y="1093"/>
                  </a:lnTo>
                  <a:lnTo>
                    <a:pt x="2492" y="1059"/>
                  </a:lnTo>
                  <a:lnTo>
                    <a:pt x="2527" y="1020"/>
                  </a:lnTo>
                  <a:lnTo>
                    <a:pt x="2557" y="979"/>
                  </a:lnTo>
                  <a:lnTo>
                    <a:pt x="2582" y="934"/>
                  </a:lnTo>
                  <a:lnTo>
                    <a:pt x="2603" y="887"/>
                  </a:lnTo>
                  <a:lnTo>
                    <a:pt x="2617" y="837"/>
                  </a:lnTo>
                  <a:lnTo>
                    <a:pt x="2627" y="784"/>
                  </a:lnTo>
                  <a:lnTo>
                    <a:pt x="2630" y="729"/>
                  </a:lnTo>
                  <a:lnTo>
                    <a:pt x="2627" y="675"/>
                  </a:lnTo>
                  <a:lnTo>
                    <a:pt x="2617" y="622"/>
                  </a:lnTo>
                  <a:lnTo>
                    <a:pt x="2603" y="572"/>
                  </a:lnTo>
                  <a:lnTo>
                    <a:pt x="2582" y="524"/>
                  </a:lnTo>
                  <a:lnTo>
                    <a:pt x="2557" y="480"/>
                  </a:lnTo>
                  <a:lnTo>
                    <a:pt x="2527" y="438"/>
                  </a:lnTo>
                  <a:lnTo>
                    <a:pt x="2492" y="400"/>
                  </a:lnTo>
                  <a:lnTo>
                    <a:pt x="2454" y="366"/>
                  </a:lnTo>
                  <a:lnTo>
                    <a:pt x="2412" y="337"/>
                  </a:lnTo>
                  <a:lnTo>
                    <a:pt x="2367" y="311"/>
                  </a:lnTo>
                  <a:lnTo>
                    <a:pt x="2319" y="291"/>
                  </a:lnTo>
                  <a:lnTo>
                    <a:pt x="2269" y="276"/>
                  </a:lnTo>
                  <a:lnTo>
                    <a:pt x="2216" y="266"/>
                  </a:lnTo>
                  <a:lnTo>
                    <a:pt x="2161" y="263"/>
                  </a:lnTo>
                  <a:close/>
                  <a:moveTo>
                    <a:pt x="735" y="0"/>
                  </a:moveTo>
                  <a:lnTo>
                    <a:pt x="2161" y="0"/>
                  </a:lnTo>
                  <a:lnTo>
                    <a:pt x="2232" y="3"/>
                  </a:lnTo>
                  <a:lnTo>
                    <a:pt x="2301" y="13"/>
                  </a:lnTo>
                  <a:lnTo>
                    <a:pt x="2367" y="29"/>
                  </a:lnTo>
                  <a:lnTo>
                    <a:pt x="2431" y="51"/>
                  </a:lnTo>
                  <a:lnTo>
                    <a:pt x="2492" y="79"/>
                  </a:lnTo>
                  <a:lnTo>
                    <a:pt x="2551" y="110"/>
                  </a:lnTo>
                  <a:lnTo>
                    <a:pt x="2606" y="149"/>
                  </a:lnTo>
                  <a:lnTo>
                    <a:pt x="2657" y="191"/>
                  </a:lnTo>
                  <a:lnTo>
                    <a:pt x="2704" y="237"/>
                  </a:lnTo>
                  <a:lnTo>
                    <a:pt x="2746" y="288"/>
                  </a:lnTo>
                  <a:lnTo>
                    <a:pt x="2784" y="342"/>
                  </a:lnTo>
                  <a:lnTo>
                    <a:pt x="2817" y="400"/>
                  </a:lnTo>
                  <a:lnTo>
                    <a:pt x="2844" y="461"/>
                  </a:lnTo>
                  <a:lnTo>
                    <a:pt x="2867" y="524"/>
                  </a:lnTo>
                  <a:lnTo>
                    <a:pt x="2883" y="590"/>
                  </a:lnTo>
                  <a:lnTo>
                    <a:pt x="2892" y="659"/>
                  </a:lnTo>
                  <a:lnTo>
                    <a:pt x="2895" y="729"/>
                  </a:lnTo>
                  <a:lnTo>
                    <a:pt x="2892" y="799"/>
                  </a:lnTo>
                  <a:lnTo>
                    <a:pt x="2883" y="868"/>
                  </a:lnTo>
                  <a:lnTo>
                    <a:pt x="2867" y="934"/>
                  </a:lnTo>
                  <a:lnTo>
                    <a:pt x="2844" y="998"/>
                  </a:lnTo>
                  <a:lnTo>
                    <a:pt x="2817" y="1059"/>
                  </a:lnTo>
                  <a:lnTo>
                    <a:pt x="2784" y="1117"/>
                  </a:lnTo>
                  <a:lnTo>
                    <a:pt x="2746" y="1171"/>
                  </a:lnTo>
                  <a:lnTo>
                    <a:pt x="2704" y="1222"/>
                  </a:lnTo>
                  <a:lnTo>
                    <a:pt x="2657" y="1269"/>
                  </a:lnTo>
                  <a:lnTo>
                    <a:pt x="2606" y="1310"/>
                  </a:lnTo>
                  <a:lnTo>
                    <a:pt x="2551" y="1348"/>
                  </a:lnTo>
                  <a:lnTo>
                    <a:pt x="2492" y="1381"/>
                  </a:lnTo>
                  <a:lnTo>
                    <a:pt x="2431" y="1408"/>
                  </a:lnTo>
                  <a:lnTo>
                    <a:pt x="2367" y="1430"/>
                  </a:lnTo>
                  <a:lnTo>
                    <a:pt x="2301" y="1446"/>
                  </a:lnTo>
                  <a:lnTo>
                    <a:pt x="2232" y="1456"/>
                  </a:lnTo>
                  <a:lnTo>
                    <a:pt x="2161" y="1460"/>
                  </a:lnTo>
                  <a:lnTo>
                    <a:pt x="735" y="1460"/>
                  </a:lnTo>
                  <a:lnTo>
                    <a:pt x="664" y="1456"/>
                  </a:lnTo>
                  <a:lnTo>
                    <a:pt x="596" y="1446"/>
                  </a:lnTo>
                  <a:lnTo>
                    <a:pt x="529" y="1430"/>
                  </a:lnTo>
                  <a:lnTo>
                    <a:pt x="464" y="1408"/>
                  </a:lnTo>
                  <a:lnTo>
                    <a:pt x="403" y="1381"/>
                  </a:lnTo>
                  <a:lnTo>
                    <a:pt x="346" y="1348"/>
                  </a:lnTo>
                  <a:lnTo>
                    <a:pt x="290" y="1310"/>
                  </a:lnTo>
                  <a:lnTo>
                    <a:pt x="240" y="1269"/>
                  </a:lnTo>
                  <a:lnTo>
                    <a:pt x="193" y="1222"/>
                  </a:lnTo>
                  <a:lnTo>
                    <a:pt x="150" y="1171"/>
                  </a:lnTo>
                  <a:lnTo>
                    <a:pt x="113" y="1117"/>
                  </a:lnTo>
                  <a:lnTo>
                    <a:pt x="80" y="1059"/>
                  </a:lnTo>
                  <a:lnTo>
                    <a:pt x="52" y="998"/>
                  </a:lnTo>
                  <a:lnTo>
                    <a:pt x="29" y="934"/>
                  </a:lnTo>
                  <a:lnTo>
                    <a:pt x="13" y="868"/>
                  </a:lnTo>
                  <a:lnTo>
                    <a:pt x="4" y="799"/>
                  </a:lnTo>
                  <a:lnTo>
                    <a:pt x="0" y="729"/>
                  </a:lnTo>
                  <a:lnTo>
                    <a:pt x="4" y="659"/>
                  </a:lnTo>
                  <a:lnTo>
                    <a:pt x="13" y="590"/>
                  </a:lnTo>
                  <a:lnTo>
                    <a:pt x="29" y="524"/>
                  </a:lnTo>
                  <a:lnTo>
                    <a:pt x="52" y="461"/>
                  </a:lnTo>
                  <a:lnTo>
                    <a:pt x="80" y="400"/>
                  </a:lnTo>
                  <a:lnTo>
                    <a:pt x="113" y="342"/>
                  </a:lnTo>
                  <a:lnTo>
                    <a:pt x="150" y="288"/>
                  </a:lnTo>
                  <a:lnTo>
                    <a:pt x="193" y="237"/>
                  </a:lnTo>
                  <a:lnTo>
                    <a:pt x="240" y="191"/>
                  </a:lnTo>
                  <a:lnTo>
                    <a:pt x="290" y="149"/>
                  </a:lnTo>
                  <a:lnTo>
                    <a:pt x="346" y="110"/>
                  </a:lnTo>
                  <a:lnTo>
                    <a:pt x="403" y="79"/>
                  </a:lnTo>
                  <a:lnTo>
                    <a:pt x="464" y="51"/>
                  </a:lnTo>
                  <a:lnTo>
                    <a:pt x="529" y="29"/>
                  </a:lnTo>
                  <a:lnTo>
                    <a:pt x="596" y="13"/>
                  </a:lnTo>
                  <a:lnTo>
                    <a:pt x="664" y="3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sp>
        <p:nvSpPr>
          <p:cNvPr id="50" name="Flowchart: Terminator 55">
            <a:extLst>
              <a:ext uri="{FF2B5EF4-FFF2-40B4-BE49-F238E27FC236}">
                <a16:creationId xmlns:a16="http://schemas.microsoft.com/office/drawing/2014/main" id="{9588B3EB-C99A-45C7-FB72-BE423F5B08C8}"/>
              </a:ext>
            </a:extLst>
          </p:cNvPr>
          <p:cNvSpPr/>
          <p:nvPr/>
        </p:nvSpPr>
        <p:spPr>
          <a:xfrm>
            <a:off x="3980528" y="4915288"/>
            <a:ext cx="1677842" cy="479725"/>
          </a:xfrm>
          <a:prstGeom prst="flowChartTerminator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>
                <a:cs typeface="+mn-ea"/>
                <a:sym typeface="+mn-lt"/>
              </a:rPr>
              <a:t>READ MORE</a:t>
            </a:r>
          </a:p>
        </p:txBody>
      </p:sp>
      <p:sp>
        <p:nvSpPr>
          <p:cNvPr id="56" name="Rounded Rectangle 12">
            <a:extLst>
              <a:ext uri="{FF2B5EF4-FFF2-40B4-BE49-F238E27FC236}">
                <a16:creationId xmlns:a16="http://schemas.microsoft.com/office/drawing/2014/main" id="{FF02F0EB-818F-DAC0-F2F5-CBB2AA10B996}"/>
              </a:ext>
            </a:extLst>
          </p:cNvPr>
          <p:cNvSpPr/>
          <p:nvPr/>
        </p:nvSpPr>
        <p:spPr>
          <a:xfrm>
            <a:off x="6245772" y="2290089"/>
            <a:ext cx="2250831" cy="3297482"/>
          </a:xfrm>
          <a:prstGeom prst="roundRect">
            <a:avLst>
              <a:gd name="adj" fmla="val 3736"/>
            </a:avLst>
          </a:prstGeom>
          <a:noFill/>
          <a:ln>
            <a:solidFill>
              <a:srgbClr val="40A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7" name="Rounded Rectangle 13">
            <a:extLst>
              <a:ext uri="{FF2B5EF4-FFF2-40B4-BE49-F238E27FC236}">
                <a16:creationId xmlns:a16="http://schemas.microsoft.com/office/drawing/2014/main" id="{B5A4A1FD-9A06-8631-9D38-3EDC01CE76EB}"/>
              </a:ext>
            </a:extLst>
          </p:cNvPr>
          <p:cNvSpPr/>
          <p:nvPr/>
        </p:nvSpPr>
        <p:spPr>
          <a:xfrm rot="2700000">
            <a:off x="6883328" y="1802229"/>
            <a:ext cx="975721" cy="975721"/>
          </a:xfrm>
          <a:prstGeom prst="roundRect">
            <a:avLst>
              <a:gd name="adj" fmla="val 17839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cs typeface="+mn-ea"/>
              <a:sym typeface="+mn-lt"/>
            </a:endParaRPr>
          </a:p>
        </p:txBody>
      </p:sp>
      <p:grpSp>
        <p:nvGrpSpPr>
          <p:cNvPr id="58" name="Группа 74">
            <a:extLst>
              <a:ext uri="{FF2B5EF4-FFF2-40B4-BE49-F238E27FC236}">
                <a16:creationId xmlns:a16="http://schemas.microsoft.com/office/drawing/2014/main" id="{584DE4E8-DE48-6A89-390E-BFFA5693BF5E}"/>
              </a:ext>
            </a:extLst>
          </p:cNvPr>
          <p:cNvGrpSpPr/>
          <p:nvPr/>
        </p:nvGrpSpPr>
        <p:grpSpPr>
          <a:xfrm>
            <a:off x="7173626" y="2099505"/>
            <a:ext cx="395122" cy="381168"/>
            <a:chOff x="5843588" y="3217863"/>
            <a:chExt cx="2562225" cy="2471738"/>
          </a:xfrm>
          <a:solidFill>
            <a:schemeClr val="bg1"/>
          </a:solidFill>
        </p:grpSpPr>
        <p:sp>
          <p:nvSpPr>
            <p:cNvPr id="63" name="Freeform 64">
              <a:extLst>
                <a:ext uri="{FF2B5EF4-FFF2-40B4-BE49-F238E27FC236}">
                  <a16:creationId xmlns:a16="http://schemas.microsoft.com/office/drawing/2014/main" id="{50D90F2A-CC89-94AB-2F4E-0975D6041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688" y="3217863"/>
              <a:ext cx="619125" cy="622300"/>
            </a:xfrm>
            <a:custGeom>
              <a:avLst/>
              <a:gdLst>
                <a:gd name="T0" fmla="*/ 340 w 781"/>
                <a:gd name="T1" fmla="*/ 0 h 785"/>
                <a:gd name="T2" fmla="*/ 340 w 781"/>
                <a:gd name="T3" fmla="*/ 0 h 785"/>
                <a:gd name="T4" fmla="*/ 363 w 781"/>
                <a:gd name="T5" fmla="*/ 2 h 785"/>
                <a:gd name="T6" fmla="*/ 386 w 781"/>
                <a:gd name="T7" fmla="*/ 7 h 785"/>
                <a:gd name="T8" fmla="*/ 408 w 781"/>
                <a:gd name="T9" fmla="*/ 17 h 785"/>
                <a:gd name="T10" fmla="*/ 429 w 781"/>
                <a:gd name="T11" fmla="*/ 30 h 785"/>
                <a:gd name="T12" fmla="*/ 448 w 781"/>
                <a:gd name="T13" fmla="*/ 46 h 785"/>
                <a:gd name="T14" fmla="*/ 737 w 781"/>
                <a:gd name="T15" fmla="*/ 336 h 785"/>
                <a:gd name="T16" fmla="*/ 755 w 781"/>
                <a:gd name="T17" fmla="*/ 357 h 785"/>
                <a:gd name="T18" fmla="*/ 768 w 781"/>
                <a:gd name="T19" fmla="*/ 381 h 785"/>
                <a:gd name="T20" fmla="*/ 777 w 781"/>
                <a:gd name="T21" fmla="*/ 406 h 785"/>
                <a:gd name="T22" fmla="*/ 781 w 781"/>
                <a:gd name="T23" fmla="*/ 431 h 785"/>
                <a:gd name="T24" fmla="*/ 781 w 781"/>
                <a:gd name="T25" fmla="*/ 457 h 785"/>
                <a:gd name="T26" fmla="*/ 777 w 781"/>
                <a:gd name="T27" fmla="*/ 483 h 785"/>
                <a:gd name="T28" fmla="*/ 768 w 781"/>
                <a:gd name="T29" fmla="*/ 509 h 785"/>
                <a:gd name="T30" fmla="*/ 755 w 781"/>
                <a:gd name="T31" fmla="*/ 532 h 785"/>
                <a:gd name="T32" fmla="*/ 737 w 781"/>
                <a:gd name="T33" fmla="*/ 553 h 785"/>
                <a:gd name="T34" fmla="*/ 505 w 781"/>
                <a:gd name="T35" fmla="*/ 785 h 785"/>
                <a:gd name="T36" fmla="*/ 0 w 781"/>
                <a:gd name="T37" fmla="*/ 278 h 785"/>
                <a:gd name="T38" fmla="*/ 232 w 781"/>
                <a:gd name="T39" fmla="*/ 45 h 785"/>
                <a:gd name="T40" fmla="*/ 251 w 781"/>
                <a:gd name="T41" fmla="*/ 29 h 785"/>
                <a:gd name="T42" fmla="*/ 271 w 781"/>
                <a:gd name="T43" fmla="*/ 17 h 785"/>
                <a:gd name="T44" fmla="*/ 293 w 781"/>
                <a:gd name="T45" fmla="*/ 7 h 785"/>
                <a:gd name="T46" fmla="*/ 316 w 781"/>
                <a:gd name="T47" fmla="*/ 2 h 785"/>
                <a:gd name="T48" fmla="*/ 340 w 781"/>
                <a:gd name="T4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1" h="785">
                  <a:moveTo>
                    <a:pt x="340" y="0"/>
                  </a:moveTo>
                  <a:lnTo>
                    <a:pt x="340" y="0"/>
                  </a:lnTo>
                  <a:lnTo>
                    <a:pt x="363" y="2"/>
                  </a:lnTo>
                  <a:lnTo>
                    <a:pt x="386" y="7"/>
                  </a:lnTo>
                  <a:lnTo>
                    <a:pt x="408" y="17"/>
                  </a:lnTo>
                  <a:lnTo>
                    <a:pt x="429" y="30"/>
                  </a:lnTo>
                  <a:lnTo>
                    <a:pt x="448" y="46"/>
                  </a:lnTo>
                  <a:lnTo>
                    <a:pt x="737" y="336"/>
                  </a:lnTo>
                  <a:lnTo>
                    <a:pt x="755" y="357"/>
                  </a:lnTo>
                  <a:lnTo>
                    <a:pt x="768" y="381"/>
                  </a:lnTo>
                  <a:lnTo>
                    <a:pt x="777" y="406"/>
                  </a:lnTo>
                  <a:lnTo>
                    <a:pt x="781" y="431"/>
                  </a:lnTo>
                  <a:lnTo>
                    <a:pt x="781" y="457"/>
                  </a:lnTo>
                  <a:lnTo>
                    <a:pt x="777" y="483"/>
                  </a:lnTo>
                  <a:lnTo>
                    <a:pt x="768" y="509"/>
                  </a:lnTo>
                  <a:lnTo>
                    <a:pt x="755" y="532"/>
                  </a:lnTo>
                  <a:lnTo>
                    <a:pt x="737" y="553"/>
                  </a:lnTo>
                  <a:lnTo>
                    <a:pt x="505" y="785"/>
                  </a:lnTo>
                  <a:lnTo>
                    <a:pt x="0" y="278"/>
                  </a:lnTo>
                  <a:lnTo>
                    <a:pt x="232" y="45"/>
                  </a:lnTo>
                  <a:lnTo>
                    <a:pt x="251" y="29"/>
                  </a:lnTo>
                  <a:lnTo>
                    <a:pt x="271" y="17"/>
                  </a:lnTo>
                  <a:lnTo>
                    <a:pt x="293" y="7"/>
                  </a:lnTo>
                  <a:lnTo>
                    <a:pt x="316" y="2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64" name="Freeform 65">
              <a:extLst>
                <a:ext uri="{FF2B5EF4-FFF2-40B4-BE49-F238E27FC236}">
                  <a16:creationId xmlns:a16="http://schemas.microsoft.com/office/drawing/2014/main" id="{7866F8FC-5F20-4950-18A4-B80364E9F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6063" y="3522663"/>
              <a:ext cx="1504950" cy="1512888"/>
            </a:xfrm>
            <a:custGeom>
              <a:avLst/>
              <a:gdLst>
                <a:gd name="T0" fmla="*/ 1391 w 1896"/>
                <a:gd name="T1" fmla="*/ 0 h 1905"/>
                <a:gd name="T2" fmla="*/ 1896 w 1896"/>
                <a:gd name="T3" fmla="*/ 508 h 1905"/>
                <a:gd name="T4" fmla="*/ 506 w 1896"/>
                <a:gd name="T5" fmla="*/ 1905 h 1905"/>
                <a:gd name="T6" fmla="*/ 0 w 1896"/>
                <a:gd name="T7" fmla="*/ 1398 h 1905"/>
                <a:gd name="T8" fmla="*/ 1391 w 1896"/>
                <a:gd name="T9" fmla="*/ 0 h 1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6" h="1905">
                  <a:moveTo>
                    <a:pt x="1391" y="0"/>
                  </a:moveTo>
                  <a:lnTo>
                    <a:pt x="1896" y="508"/>
                  </a:lnTo>
                  <a:lnTo>
                    <a:pt x="506" y="1905"/>
                  </a:lnTo>
                  <a:lnTo>
                    <a:pt x="0" y="1398"/>
                  </a:lnTo>
                  <a:lnTo>
                    <a:pt x="13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65" name="Freeform 66">
              <a:extLst>
                <a:ext uri="{FF2B5EF4-FFF2-40B4-BE49-F238E27FC236}">
                  <a16:creationId xmlns:a16="http://schemas.microsoft.com/office/drawing/2014/main" id="{3E890B18-F5A9-EA21-329F-134D361F2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4613" y="4719638"/>
              <a:ext cx="485775" cy="488950"/>
            </a:xfrm>
            <a:custGeom>
              <a:avLst/>
              <a:gdLst>
                <a:gd name="T0" fmla="*/ 108 w 613"/>
                <a:gd name="T1" fmla="*/ 0 h 615"/>
                <a:gd name="T2" fmla="*/ 613 w 613"/>
                <a:gd name="T3" fmla="*/ 507 h 615"/>
                <a:gd name="T4" fmla="*/ 0 w 613"/>
                <a:gd name="T5" fmla="*/ 615 h 615"/>
                <a:gd name="T6" fmla="*/ 108 w 613"/>
                <a:gd name="T7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615">
                  <a:moveTo>
                    <a:pt x="108" y="0"/>
                  </a:moveTo>
                  <a:lnTo>
                    <a:pt x="613" y="507"/>
                  </a:lnTo>
                  <a:lnTo>
                    <a:pt x="0" y="615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66" name="Freeform 67">
              <a:extLst>
                <a:ext uri="{FF2B5EF4-FFF2-40B4-BE49-F238E27FC236}">
                  <a16:creationId xmlns:a16="http://schemas.microsoft.com/office/drawing/2014/main" id="{7229C847-8970-BBA9-47E1-7BFA9A4F5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3588" y="3640138"/>
              <a:ext cx="2036762" cy="2049463"/>
            </a:xfrm>
            <a:custGeom>
              <a:avLst/>
              <a:gdLst>
                <a:gd name="T0" fmla="*/ 213 w 2566"/>
                <a:gd name="T1" fmla="*/ 0 h 2582"/>
                <a:gd name="T2" fmla="*/ 2007 w 2566"/>
                <a:gd name="T3" fmla="*/ 0 h 2582"/>
                <a:gd name="T4" fmla="*/ 1675 w 2566"/>
                <a:gd name="T5" fmla="*/ 333 h 2582"/>
                <a:gd name="T6" fmla="*/ 331 w 2566"/>
                <a:gd name="T7" fmla="*/ 333 h 2582"/>
                <a:gd name="T8" fmla="*/ 331 w 2566"/>
                <a:gd name="T9" fmla="*/ 2250 h 2582"/>
                <a:gd name="T10" fmla="*/ 2235 w 2566"/>
                <a:gd name="T11" fmla="*/ 2250 h 2582"/>
                <a:gd name="T12" fmla="*/ 2235 w 2566"/>
                <a:gd name="T13" fmla="*/ 1160 h 2582"/>
                <a:gd name="T14" fmla="*/ 2566 w 2566"/>
                <a:gd name="T15" fmla="*/ 829 h 2582"/>
                <a:gd name="T16" fmla="*/ 2566 w 2566"/>
                <a:gd name="T17" fmla="*/ 2368 h 2582"/>
                <a:gd name="T18" fmla="*/ 2564 w 2566"/>
                <a:gd name="T19" fmla="*/ 2402 h 2582"/>
                <a:gd name="T20" fmla="*/ 2555 w 2566"/>
                <a:gd name="T21" fmla="*/ 2435 h 2582"/>
                <a:gd name="T22" fmla="*/ 2542 w 2566"/>
                <a:gd name="T23" fmla="*/ 2466 h 2582"/>
                <a:gd name="T24" fmla="*/ 2525 w 2566"/>
                <a:gd name="T25" fmla="*/ 2495 h 2582"/>
                <a:gd name="T26" fmla="*/ 2504 w 2566"/>
                <a:gd name="T27" fmla="*/ 2520 h 2582"/>
                <a:gd name="T28" fmla="*/ 2478 w 2566"/>
                <a:gd name="T29" fmla="*/ 2541 h 2582"/>
                <a:gd name="T30" fmla="*/ 2450 w 2566"/>
                <a:gd name="T31" fmla="*/ 2558 h 2582"/>
                <a:gd name="T32" fmla="*/ 2419 w 2566"/>
                <a:gd name="T33" fmla="*/ 2571 h 2582"/>
                <a:gd name="T34" fmla="*/ 2386 w 2566"/>
                <a:gd name="T35" fmla="*/ 2579 h 2582"/>
                <a:gd name="T36" fmla="*/ 2352 w 2566"/>
                <a:gd name="T37" fmla="*/ 2582 h 2582"/>
                <a:gd name="T38" fmla="*/ 213 w 2566"/>
                <a:gd name="T39" fmla="*/ 2582 h 2582"/>
                <a:gd name="T40" fmla="*/ 179 w 2566"/>
                <a:gd name="T41" fmla="*/ 2579 h 2582"/>
                <a:gd name="T42" fmla="*/ 146 w 2566"/>
                <a:gd name="T43" fmla="*/ 2571 h 2582"/>
                <a:gd name="T44" fmla="*/ 116 w 2566"/>
                <a:gd name="T45" fmla="*/ 2558 h 2582"/>
                <a:gd name="T46" fmla="*/ 88 w 2566"/>
                <a:gd name="T47" fmla="*/ 2541 h 2582"/>
                <a:gd name="T48" fmla="*/ 63 w 2566"/>
                <a:gd name="T49" fmla="*/ 2520 h 2582"/>
                <a:gd name="T50" fmla="*/ 41 w 2566"/>
                <a:gd name="T51" fmla="*/ 2495 h 2582"/>
                <a:gd name="T52" fmla="*/ 24 w 2566"/>
                <a:gd name="T53" fmla="*/ 2466 h 2582"/>
                <a:gd name="T54" fmla="*/ 11 w 2566"/>
                <a:gd name="T55" fmla="*/ 2435 h 2582"/>
                <a:gd name="T56" fmla="*/ 3 w 2566"/>
                <a:gd name="T57" fmla="*/ 2402 h 2582"/>
                <a:gd name="T58" fmla="*/ 0 w 2566"/>
                <a:gd name="T59" fmla="*/ 2368 h 2582"/>
                <a:gd name="T60" fmla="*/ 0 w 2566"/>
                <a:gd name="T61" fmla="*/ 216 h 2582"/>
                <a:gd name="T62" fmla="*/ 3 w 2566"/>
                <a:gd name="T63" fmla="*/ 180 h 2582"/>
                <a:gd name="T64" fmla="*/ 11 w 2566"/>
                <a:gd name="T65" fmla="*/ 147 h 2582"/>
                <a:gd name="T66" fmla="*/ 24 w 2566"/>
                <a:gd name="T67" fmla="*/ 117 h 2582"/>
                <a:gd name="T68" fmla="*/ 41 w 2566"/>
                <a:gd name="T69" fmla="*/ 89 h 2582"/>
                <a:gd name="T70" fmla="*/ 63 w 2566"/>
                <a:gd name="T71" fmla="*/ 63 h 2582"/>
                <a:gd name="T72" fmla="*/ 88 w 2566"/>
                <a:gd name="T73" fmla="*/ 41 h 2582"/>
                <a:gd name="T74" fmla="*/ 116 w 2566"/>
                <a:gd name="T75" fmla="*/ 24 h 2582"/>
                <a:gd name="T76" fmla="*/ 146 w 2566"/>
                <a:gd name="T77" fmla="*/ 11 h 2582"/>
                <a:gd name="T78" fmla="*/ 179 w 2566"/>
                <a:gd name="T79" fmla="*/ 3 h 2582"/>
                <a:gd name="T80" fmla="*/ 213 w 2566"/>
                <a:gd name="T81" fmla="*/ 0 h 2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6" h="2582">
                  <a:moveTo>
                    <a:pt x="213" y="0"/>
                  </a:moveTo>
                  <a:lnTo>
                    <a:pt x="2007" y="0"/>
                  </a:lnTo>
                  <a:lnTo>
                    <a:pt x="1675" y="333"/>
                  </a:lnTo>
                  <a:lnTo>
                    <a:pt x="331" y="333"/>
                  </a:lnTo>
                  <a:lnTo>
                    <a:pt x="331" y="2250"/>
                  </a:lnTo>
                  <a:lnTo>
                    <a:pt x="2235" y="2250"/>
                  </a:lnTo>
                  <a:lnTo>
                    <a:pt x="2235" y="1160"/>
                  </a:lnTo>
                  <a:lnTo>
                    <a:pt x="2566" y="829"/>
                  </a:lnTo>
                  <a:lnTo>
                    <a:pt x="2566" y="2368"/>
                  </a:lnTo>
                  <a:lnTo>
                    <a:pt x="2564" y="2402"/>
                  </a:lnTo>
                  <a:lnTo>
                    <a:pt x="2555" y="2435"/>
                  </a:lnTo>
                  <a:lnTo>
                    <a:pt x="2542" y="2466"/>
                  </a:lnTo>
                  <a:lnTo>
                    <a:pt x="2525" y="2495"/>
                  </a:lnTo>
                  <a:lnTo>
                    <a:pt x="2504" y="2520"/>
                  </a:lnTo>
                  <a:lnTo>
                    <a:pt x="2478" y="2541"/>
                  </a:lnTo>
                  <a:lnTo>
                    <a:pt x="2450" y="2558"/>
                  </a:lnTo>
                  <a:lnTo>
                    <a:pt x="2419" y="2571"/>
                  </a:lnTo>
                  <a:lnTo>
                    <a:pt x="2386" y="2579"/>
                  </a:lnTo>
                  <a:lnTo>
                    <a:pt x="2352" y="2582"/>
                  </a:lnTo>
                  <a:lnTo>
                    <a:pt x="213" y="2582"/>
                  </a:lnTo>
                  <a:lnTo>
                    <a:pt x="179" y="2579"/>
                  </a:lnTo>
                  <a:lnTo>
                    <a:pt x="146" y="2571"/>
                  </a:lnTo>
                  <a:lnTo>
                    <a:pt x="116" y="2558"/>
                  </a:lnTo>
                  <a:lnTo>
                    <a:pt x="88" y="2541"/>
                  </a:lnTo>
                  <a:lnTo>
                    <a:pt x="63" y="2520"/>
                  </a:lnTo>
                  <a:lnTo>
                    <a:pt x="41" y="2495"/>
                  </a:lnTo>
                  <a:lnTo>
                    <a:pt x="24" y="2466"/>
                  </a:lnTo>
                  <a:lnTo>
                    <a:pt x="11" y="2435"/>
                  </a:lnTo>
                  <a:lnTo>
                    <a:pt x="3" y="2402"/>
                  </a:lnTo>
                  <a:lnTo>
                    <a:pt x="0" y="2368"/>
                  </a:lnTo>
                  <a:lnTo>
                    <a:pt x="0" y="216"/>
                  </a:lnTo>
                  <a:lnTo>
                    <a:pt x="3" y="180"/>
                  </a:lnTo>
                  <a:lnTo>
                    <a:pt x="11" y="147"/>
                  </a:lnTo>
                  <a:lnTo>
                    <a:pt x="24" y="117"/>
                  </a:lnTo>
                  <a:lnTo>
                    <a:pt x="41" y="89"/>
                  </a:lnTo>
                  <a:lnTo>
                    <a:pt x="63" y="63"/>
                  </a:lnTo>
                  <a:lnTo>
                    <a:pt x="88" y="41"/>
                  </a:lnTo>
                  <a:lnTo>
                    <a:pt x="116" y="24"/>
                  </a:lnTo>
                  <a:lnTo>
                    <a:pt x="146" y="11"/>
                  </a:lnTo>
                  <a:lnTo>
                    <a:pt x="179" y="3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sp>
        <p:nvSpPr>
          <p:cNvPr id="60" name="Flowchart: Terminator 56">
            <a:extLst>
              <a:ext uri="{FF2B5EF4-FFF2-40B4-BE49-F238E27FC236}">
                <a16:creationId xmlns:a16="http://schemas.microsoft.com/office/drawing/2014/main" id="{560849A9-FEDE-8879-CA63-6F2BC08C1A9F}"/>
              </a:ext>
            </a:extLst>
          </p:cNvPr>
          <p:cNvSpPr/>
          <p:nvPr/>
        </p:nvSpPr>
        <p:spPr>
          <a:xfrm>
            <a:off x="6532265" y="4915288"/>
            <a:ext cx="1677842" cy="479725"/>
          </a:xfrm>
          <a:prstGeom prst="flowChartTerminator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>
                <a:cs typeface="+mn-ea"/>
                <a:sym typeface="+mn-lt"/>
              </a:rPr>
              <a:t>READ MORE</a:t>
            </a:r>
          </a:p>
        </p:txBody>
      </p:sp>
      <p:sp>
        <p:nvSpPr>
          <p:cNvPr id="68" name="Rounded Rectangle 17">
            <a:extLst>
              <a:ext uri="{FF2B5EF4-FFF2-40B4-BE49-F238E27FC236}">
                <a16:creationId xmlns:a16="http://schemas.microsoft.com/office/drawing/2014/main" id="{E0B6C70E-220E-3ABD-0C4B-37456FAA3B2E}"/>
              </a:ext>
            </a:extLst>
          </p:cNvPr>
          <p:cNvSpPr/>
          <p:nvPr/>
        </p:nvSpPr>
        <p:spPr>
          <a:xfrm>
            <a:off x="8797157" y="2290089"/>
            <a:ext cx="2250831" cy="3297482"/>
          </a:xfrm>
          <a:prstGeom prst="roundRect">
            <a:avLst>
              <a:gd name="adj" fmla="val 3736"/>
            </a:avLst>
          </a:prstGeom>
          <a:noFill/>
          <a:ln>
            <a:solidFill>
              <a:srgbClr val="778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9" name="Rounded Rectangle 18">
            <a:extLst>
              <a:ext uri="{FF2B5EF4-FFF2-40B4-BE49-F238E27FC236}">
                <a16:creationId xmlns:a16="http://schemas.microsoft.com/office/drawing/2014/main" id="{7771ABED-8BA5-2B9B-E838-CC60EF45BB45}"/>
              </a:ext>
            </a:extLst>
          </p:cNvPr>
          <p:cNvSpPr/>
          <p:nvPr/>
        </p:nvSpPr>
        <p:spPr>
          <a:xfrm rot="2700000">
            <a:off x="9434713" y="1802229"/>
            <a:ext cx="975721" cy="975721"/>
          </a:xfrm>
          <a:prstGeom prst="roundRect">
            <a:avLst>
              <a:gd name="adj" fmla="val 17839"/>
            </a:avLst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cs typeface="+mn-ea"/>
              <a:sym typeface="+mn-lt"/>
            </a:endParaRPr>
          </a:p>
        </p:txBody>
      </p:sp>
      <p:grpSp>
        <p:nvGrpSpPr>
          <p:cNvPr id="70" name="Группа 406">
            <a:extLst>
              <a:ext uri="{FF2B5EF4-FFF2-40B4-BE49-F238E27FC236}">
                <a16:creationId xmlns:a16="http://schemas.microsoft.com/office/drawing/2014/main" id="{9FEA4286-67E6-C54C-175D-E7A00C08B1A5}"/>
              </a:ext>
            </a:extLst>
          </p:cNvPr>
          <p:cNvGrpSpPr/>
          <p:nvPr/>
        </p:nvGrpSpPr>
        <p:grpSpPr>
          <a:xfrm>
            <a:off x="9732829" y="2063116"/>
            <a:ext cx="379485" cy="387500"/>
            <a:chOff x="5853113" y="3217863"/>
            <a:chExt cx="2179638" cy="2225675"/>
          </a:xfrm>
          <a:solidFill>
            <a:schemeClr val="bg1"/>
          </a:solidFill>
        </p:grpSpPr>
        <p:sp>
          <p:nvSpPr>
            <p:cNvPr id="75" name="Freeform 362">
              <a:extLst>
                <a:ext uri="{FF2B5EF4-FFF2-40B4-BE49-F238E27FC236}">
                  <a16:creationId xmlns:a16="http://schemas.microsoft.com/office/drawing/2014/main" id="{6F394BFB-BFE9-1D9D-9FF3-1F05C37A4A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4551" y="3779838"/>
              <a:ext cx="2035175" cy="1663700"/>
            </a:xfrm>
            <a:custGeom>
              <a:avLst/>
              <a:gdLst>
                <a:gd name="T0" fmla="*/ 1378 w 3846"/>
                <a:gd name="T1" fmla="*/ 963 h 3144"/>
                <a:gd name="T2" fmla="*/ 1347 w 3846"/>
                <a:gd name="T3" fmla="*/ 995 h 3144"/>
                <a:gd name="T4" fmla="*/ 446 w 3846"/>
                <a:gd name="T5" fmla="*/ 2705 h 3144"/>
                <a:gd name="T6" fmla="*/ 3400 w 3846"/>
                <a:gd name="T7" fmla="*/ 1826 h 3144"/>
                <a:gd name="T8" fmla="*/ 2482 w 3846"/>
                <a:gd name="T9" fmla="*/ 979 h 3144"/>
                <a:gd name="T10" fmla="*/ 1378 w 3846"/>
                <a:gd name="T11" fmla="*/ 963 h 3144"/>
                <a:gd name="T12" fmla="*/ 1555 w 3846"/>
                <a:gd name="T13" fmla="*/ 4 h 3144"/>
                <a:gd name="T14" fmla="*/ 1618 w 3846"/>
                <a:gd name="T15" fmla="*/ 31 h 3144"/>
                <a:gd name="T16" fmla="*/ 1667 w 3846"/>
                <a:gd name="T17" fmla="*/ 79 h 3144"/>
                <a:gd name="T18" fmla="*/ 1694 w 3846"/>
                <a:gd name="T19" fmla="*/ 141 h 3144"/>
                <a:gd name="T20" fmla="*/ 1696 w 3846"/>
                <a:gd name="T21" fmla="*/ 523 h 3144"/>
                <a:gd name="T22" fmla="*/ 2150 w 3846"/>
                <a:gd name="T23" fmla="*/ 177 h 3144"/>
                <a:gd name="T24" fmla="*/ 2163 w 3846"/>
                <a:gd name="T25" fmla="*/ 108 h 3144"/>
                <a:gd name="T26" fmla="*/ 2201 w 3846"/>
                <a:gd name="T27" fmla="*/ 52 h 3144"/>
                <a:gd name="T28" fmla="*/ 2258 w 3846"/>
                <a:gd name="T29" fmla="*/ 15 h 3144"/>
                <a:gd name="T30" fmla="*/ 2328 w 3846"/>
                <a:gd name="T31" fmla="*/ 0 h 3144"/>
                <a:gd name="T32" fmla="*/ 2397 w 3846"/>
                <a:gd name="T33" fmla="*/ 15 h 3144"/>
                <a:gd name="T34" fmla="*/ 2453 w 3846"/>
                <a:gd name="T35" fmla="*/ 52 h 3144"/>
                <a:gd name="T36" fmla="*/ 2491 w 3846"/>
                <a:gd name="T37" fmla="*/ 108 h 3144"/>
                <a:gd name="T38" fmla="*/ 2506 w 3846"/>
                <a:gd name="T39" fmla="*/ 177 h 3144"/>
                <a:gd name="T40" fmla="*/ 2581 w 3846"/>
                <a:gd name="T41" fmla="*/ 523 h 3144"/>
                <a:gd name="T42" fmla="*/ 2625 w 3846"/>
                <a:gd name="T43" fmla="*/ 533 h 3144"/>
                <a:gd name="T44" fmla="*/ 2672 w 3846"/>
                <a:gd name="T45" fmla="*/ 558 h 3144"/>
                <a:gd name="T46" fmla="*/ 2715 w 3846"/>
                <a:gd name="T47" fmla="*/ 590 h 3144"/>
                <a:gd name="T48" fmla="*/ 2754 w 3846"/>
                <a:gd name="T49" fmla="*/ 625 h 3144"/>
                <a:gd name="T50" fmla="*/ 2784 w 3846"/>
                <a:gd name="T51" fmla="*/ 654 h 3144"/>
                <a:gd name="T52" fmla="*/ 2801 w 3846"/>
                <a:gd name="T53" fmla="*/ 671 h 3144"/>
                <a:gd name="T54" fmla="*/ 3778 w 3846"/>
                <a:gd name="T55" fmla="*/ 1573 h 3144"/>
                <a:gd name="T56" fmla="*/ 3812 w 3846"/>
                <a:gd name="T57" fmla="*/ 1614 h 3144"/>
                <a:gd name="T58" fmla="*/ 3836 w 3846"/>
                <a:gd name="T59" fmla="*/ 1665 h 3144"/>
                <a:gd name="T60" fmla="*/ 3846 w 3846"/>
                <a:gd name="T61" fmla="*/ 1713 h 3144"/>
                <a:gd name="T62" fmla="*/ 3842 w 3846"/>
                <a:gd name="T63" fmla="*/ 2870 h 3144"/>
                <a:gd name="T64" fmla="*/ 3815 w 3846"/>
                <a:gd name="T65" fmla="*/ 2958 h 3144"/>
                <a:gd name="T66" fmla="*/ 3765 w 3846"/>
                <a:gd name="T67" fmla="*/ 3034 h 3144"/>
                <a:gd name="T68" fmla="*/ 3696 w 3846"/>
                <a:gd name="T69" fmla="*/ 3093 h 3144"/>
                <a:gd name="T70" fmla="*/ 3612 w 3846"/>
                <a:gd name="T71" fmla="*/ 3131 h 3144"/>
                <a:gd name="T72" fmla="*/ 3518 w 3846"/>
                <a:gd name="T73" fmla="*/ 3144 h 3144"/>
                <a:gd name="T74" fmla="*/ 280 w 3846"/>
                <a:gd name="T75" fmla="*/ 3142 h 3144"/>
                <a:gd name="T76" fmla="*/ 191 w 3846"/>
                <a:gd name="T77" fmla="*/ 3115 h 3144"/>
                <a:gd name="T78" fmla="*/ 114 w 3846"/>
                <a:gd name="T79" fmla="*/ 3066 h 3144"/>
                <a:gd name="T80" fmla="*/ 53 w 3846"/>
                <a:gd name="T81" fmla="*/ 2998 h 3144"/>
                <a:gd name="T82" fmla="*/ 15 w 3846"/>
                <a:gd name="T83" fmla="*/ 2915 h 3144"/>
                <a:gd name="T84" fmla="*/ 0 w 3846"/>
                <a:gd name="T85" fmla="*/ 2822 h 3144"/>
                <a:gd name="T86" fmla="*/ 3 w 3846"/>
                <a:gd name="T87" fmla="*/ 1690 h 3144"/>
                <a:gd name="T88" fmla="*/ 21 w 3846"/>
                <a:gd name="T89" fmla="*/ 1640 h 3144"/>
                <a:gd name="T90" fmla="*/ 50 w 3846"/>
                <a:gd name="T91" fmla="*/ 1592 h 3144"/>
                <a:gd name="T92" fmla="*/ 1043 w 3846"/>
                <a:gd name="T93" fmla="*/ 674 h 3144"/>
                <a:gd name="T94" fmla="*/ 1051 w 3846"/>
                <a:gd name="T95" fmla="*/ 665 h 3144"/>
                <a:gd name="T96" fmla="*/ 1076 w 3846"/>
                <a:gd name="T97" fmla="*/ 641 h 3144"/>
                <a:gd name="T98" fmla="*/ 1109 w 3846"/>
                <a:gd name="T99" fmla="*/ 607 h 3144"/>
                <a:gd name="T100" fmla="*/ 1153 w 3846"/>
                <a:gd name="T101" fmla="*/ 573 h 3144"/>
                <a:gd name="T102" fmla="*/ 1197 w 3846"/>
                <a:gd name="T103" fmla="*/ 543 h 3144"/>
                <a:gd name="T104" fmla="*/ 1243 w 3846"/>
                <a:gd name="T105" fmla="*/ 526 h 3144"/>
                <a:gd name="T106" fmla="*/ 1340 w 3846"/>
                <a:gd name="T107" fmla="*/ 523 h 3144"/>
                <a:gd name="T108" fmla="*/ 1344 w 3846"/>
                <a:gd name="T109" fmla="*/ 141 h 3144"/>
                <a:gd name="T110" fmla="*/ 1371 w 3846"/>
                <a:gd name="T111" fmla="*/ 79 h 3144"/>
                <a:gd name="T112" fmla="*/ 1418 w 3846"/>
                <a:gd name="T113" fmla="*/ 31 h 3144"/>
                <a:gd name="T114" fmla="*/ 1482 w 3846"/>
                <a:gd name="T115" fmla="*/ 4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46" h="3144">
                  <a:moveTo>
                    <a:pt x="1378" y="963"/>
                  </a:moveTo>
                  <a:lnTo>
                    <a:pt x="1378" y="963"/>
                  </a:lnTo>
                  <a:lnTo>
                    <a:pt x="1363" y="982"/>
                  </a:lnTo>
                  <a:lnTo>
                    <a:pt x="1347" y="995"/>
                  </a:lnTo>
                  <a:lnTo>
                    <a:pt x="446" y="1826"/>
                  </a:lnTo>
                  <a:lnTo>
                    <a:pt x="446" y="2705"/>
                  </a:lnTo>
                  <a:lnTo>
                    <a:pt x="3400" y="2705"/>
                  </a:lnTo>
                  <a:lnTo>
                    <a:pt x="3400" y="1826"/>
                  </a:lnTo>
                  <a:lnTo>
                    <a:pt x="2499" y="995"/>
                  </a:lnTo>
                  <a:lnTo>
                    <a:pt x="2482" y="979"/>
                  </a:lnTo>
                  <a:lnTo>
                    <a:pt x="2468" y="963"/>
                  </a:lnTo>
                  <a:lnTo>
                    <a:pt x="1378" y="963"/>
                  </a:lnTo>
                  <a:close/>
                  <a:moveTo>
                    <a:pt x="1518" y="0"/>
                  </a:moveTo>
                  <a:lnTo>
                    <a:pt x="1555" y="4"/>
                  </a:lnTo>
                  <a:lnTo>
                    <a:pt x="1588" y="15"/>
                  </a:lnTo>
                  <a:lnTo>
                    <a:pt x="1618" y="31"/>
                  </a:lnTo>
                  <a:lnTo>
                    <a:pt x="1645" y="52"/>
                  </a:lnTo>
                  <a:lnTo>
                    <a:pt x="1667" y="79"/>
                  </a:lnTo>
                  <a:lnTo>
                    <a:pt x="1683" y="108"/>
                  </a:lnTo>
                  <a:lnTo>
                    <a:pt x="1694" y="141"/>
                  </a:lnTo>
                  <a:lnTo>
                    <a:pt x="1696" y="177"/>
                  </a:lnTo>
                  <a:lnTo>
                    <a:pt x="1696" y="523"/>
                  </a:lnTo>
                  <a:lnTo>
                    <a:pt x="2150" y="523"/>
                  </a:lnTo>
                  <a:lnTo>
                    <a:pt x="2150" y="177"/>
                  </a:lnTo>
                  <a:lnTo>
                    <a:pt x="2152" y="141"/>
                  </a:lnTo>
                  <a:lnTo>
                    <a:pt x="2163" y="108"/>
                  </a:lnTo>
                  <a:lnTo>
                    <a:pt x="2179" y="79"/>
                  </a:lnTo>
                  <a:lnTo>
                    <a:pt x="2201" y="52"/>
                  </a:lnTo>
                  <a:lnTo>
                    <a:pt x="2228" y="31"/>
                  </a:lnTo>
                  <a:lnTo>
                    <a:pt x="2258" y="15"/>
                  </a:lnTo>
                  <a:lnTo>
                    <a:pt x="2291" y="4"/>
                  </a:lnTo>
                  <a:lnTo>
                    <a:pt x="2328" y="0"/>
                  </a:lnTo>
                  <a:lnTo>
                    <a:pt x="2363" y="4"/>
                  </a:lnTo>
                  <a:lnTo>
                    <a:pt x="2397" y="15"/>
                  </a:lnTo>
                  <a:lnTo>
                    <a:pt x="2428" y="31"/>
                  </a:lnTo>
                  <a:lnTo>
                    <a:pt x="2453" y="52"/>
                  </a:lnTo>
                  <a:lnTo>
                    <a:pt x="2475" y="79"/>
                  </a:lnTo>
                  <a:lnTo>
                    <a:pt x="2491" y="108"/>
                  </a:lnTo>
                  <a:lnTo>
                    <a:pt x="2502" y="141"/>
                  </a:lnTo>
                  <a:lnTo>
                    <a:pt x="2506" y="177"/>
                  </a:lnTo>
                  <a:lnTo>
                    <a:pt x="2506" y="523"/>
                  </a:lnTo>
                  <a:lnTo>
                    <a:pt x="2581" y="523"/>
                  </a:lnTo>
                  <a:lnTo>
                    <a:pt x="2603" y="526"/>
                  </a:lnTo>
                  <a:lnTo>
                    <a:pt x="2625" y="533"/>
                  </a:lnTo>
                  <a:lnTo>
                    <a:pt x="2648" y="543"/>
                  </a:lnTo>
                  <a:lnTo>
                    <a:pt x="2672" y="558"/>
                  </a:lnTo>
                  <a:lnTo>
                    <a:pt x="2693" y="573"/>
                  </a:lnTo>
                  <a:lnTo>
                    <a:pt x="2715" y="590"/>
                  </a:lnTo>
                  <a:lnTo>
                    <a:pt x="2737" y="607"/>
                  </a:lnTo>
                  <a:lnTo>
                    <a:pt x="2754" y="625"/>
                  </a:lnTo>
                  <a:lnTo>
                    <a:pt x="2770" y="641"/>
                  </a:lnTo>
                  <a:lnTo>
                    <a:pt x="2784" y="654"/>
                  </a:lnTo>
                  <a:lnTo>
                    <a:pt x="2795" y="665"/>
                  </a:lnTo>
                  <a:lnTo>
                    <a:pt x="2801" y="671"/>
                  </a:lnTo>
                  <a:lnTo>
                    <a:pt x="2803" y="674"/>
                  </a:lnTo>
                  <a:lnTo>
                    <a:pt x="3778" y="1573"/>
                  </a:lnTo>
                  <a:lnTo>
                    <a:pt x="3796" y="1592"/>
                  </a:lnTo>
                  <a:lnTo>
                    <a:pt x="3812" y="1614"/>
                  </a:lnTo>
                  <a:lnTo>
                    <a:pt x="3825" y="1640"/>
                  </a:lnTo>
                  <a:lnTo>
                    <a:pt x="3836" y="1665"/>
                  </a:lnTo>
                  <a:lnTo>
                    <a:pt x="3843" y="1690"/>
                  </a:lnTo>
                  <a:lnTo>
                    <a:pt x="3846" y="1713"/>
                  </a:lnTo>
                  <a:lnTo>
                    <a:pt x="3846" y="2822"/>
                  </a:lnTo>
                  <a:lnTo>
                    <a:pt x="3842" y="2870"/>
                  </a:lnTo>
                  <a:lnTo>
                    <a:pt x="3831" y="2915"/>
                  </a:lnTo>
                  <a:lnTo>
                    <a:pt x="3815" y="2958"/>
                  </a:lnTo>
                  <a:lnTo>
                    <a:pt x="3792" y="2998"/>
                  </a:lnTo>
                  <a:lnTo>
                    <a:pt x="3765" y="3034"/>
                  </a:lnTo>
                  <a:lnTo>
                    <a:pt x="3732" y="3066"/>
                  </a:lnTo>
                  <a:lnTo>
                    <a:pt x="3696" y="3093"/>
                  </a:lnTo>
                  <a:lnTo>
                    <a:pt x="3655" y="3115"/>
                  </a:lnTo>
                  <a:lnTo>
                    <a:pt x="3612" y="3131"/>
                  </a:lnTo>
                  <a:lnTo>
                    <a:pt x="3566" y="3142"/>
                  </a:lnTo>
                  <a:lnTo>
                    <a:pt x="3518" y="3144"/>
                  </a:lnTo>
                  <a:lnTo>
                    <a:pt x="328" y="3144"/>
                  </a:lnTo>
                  <a:lnTo>
                    <a:pt x="280" y="3142"/>
                  </a:lnTo>
                  <a:lnTo>
                    <a:pt x="234" y="3131"/>
                  </a:lnTo>
                  <a:lnTo>
                    <a:pt x="191" y="3115"/>
                  </a:lnTo>
                  <a:lnTo>
                    <a:pt x="150" y="3093"/>
                  </a:lnTo>
                  <a:lnTo>
                    <a:pt x="114" y="3066"/>
                  </a:lnTo>
                  <a:lnTo>
                    <a:pt x="81" y="3034"/>
                  </a:lnTo>
                  <a:lnTo>
                    <a:pt x="53" y="2998"/>
                  </a:lnTo>
                  <a:lnTo>
                    <a:pt x="31" y="2958"/>
                  </a:lnTo>
                  <a:lnTo>
                    <a:pt x="15" y="2915"/>
                  </a:lnTo>
                  <a:lnTo>
                    <a:pt x="4" y="2870"/>
                  </a:lnTo>
                  <a:lnTo>
                    <a:pt x="0" y="2822"/>
                  </a:lnTo>
                  <a:lnTo>
                    <a:pt x="0" y="1713"/>
                  </a:lnTo>
                  <a:lnTo>
                    <a:pt x="3" y="1690"/>
                  </a:lnTo>
                  <a:lnTo>
                    <a:pt x="10" y="1665"/>
                  </a:lnTo>
                  <a:lnTo>
                    <a:pt x="21" y="1640"/>
                  </a:lnTo>
                  <a:lnTo>
                    <a:pt x="34" y="1614"/>
                  </a:lnTo>
                  <a:lnTo>
                    <a:pt x="50" y="1592"/>
                  </a:lnTo>
                  <a:lnTo>
                    <a:pt x="69" y="1573"/>
                  </a:lnTo>
                  <a:lnTo>
                    <a:pt x="1043" y="674"/>
                  </a:lnTo>
                  <a:lnTo>
                    <a:pt x="1046" y="671"/>
                  </a:lnTo>
                  <a:lnTo>
                    <a:pt x="1051" y="665"/>
                  </a:lnTo>
                  <a:lnTo>
                    <a:pt x="1062" y="654"/>
                  </a:lnTo>
                  <a:lnTo>
                    <a:pt x="1076" y="641"/>
                  </a:lnTo>
                  <a:lnTo>
                    <a:pt x="1092" y="625"/>
                  </a:lnTo>
                  <a:lnTo>
                    <a:pt x="1109" y="607"/>
                  </a:lnTo>
                  <a:lnTo>
                    <a:pt x="1131" y="590"/>
                  </a:lnTo>
                  <a:lnTo>
                    <a:pt x="1153" y="573"/>
                  </a:lnTo>
                  <a:lnTo>
                    <a:pt x="1174" y="558"/>
                  </a:lnTo>
                  <a:lnTo>
                    <a:pt x="1197" y="543"/>
                  </a:lnTo>
                  <a:lnTo>
                    <a:pt x="1221" y="533"/>
                  </a:lnTo>
                  <a:lnTo>
                    <a:pt x="1243" y="526"/>
                  </a:lnTo>
                  <a:lnTo>
                    <a:pt x="1265" y="523"/>
                  </a:lnTo>
                  <a:lnTo>
                    <a:pt x="1340" y="523"/>
                  </a:lnTo>
                  <a:lnTo>
                    <a:pt x="1340" y="177"/>
                  </a:lnTo>
                  <a:lnTo>
                    <a:pt x="1344" y="141"/>
                  </a:lnTo>
                  <a:lnTo>
                    <a:pt x="1355" y="108"/>
                  </a:lnTo>
                  <a:lnTo>
                    <a:pt x="1371" y="79"/>
                  </a:lnTo>
                  <a:lnTo>
                    <a:pt x="1393" y="52"/>
                  </a:lnTo>
                  <a:lnTo>
                    <a:pt x="1418" y="31"/>
                  </a:lnTo>
                  <a:lnTo>
                    <a:pt x="1449" y="15"/>
                  </a:lnTo>
                  <a:lnTo>
                    <a:pt x="1482" y="4"/>
                  </a:lnTo>
                  <a:lnTo>
                    <a:pt x="15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76" name="Freeform 363">
              <a:extLst>
                <a:ext uri="{FF2B5EF4-FFF2-40B4-BE49-F238E27FC236}">
                  <a16:creationId xmlns:a16="http://schemas.microsoft.com/office/drawing/2014/main" id="{70F8839A-9EA1-B253-E23D-E753D7AEF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3113" y="3217863"/>
              <a:ext cx="2179638" cy="838200"/>
            </a:xfrm>
            <a:custGeom>
              <a:avLst/>
              <a:gdLst>
                <a:gd name="T0" fmla="*/ 2783 w 4119"/>
                <a:gd name="T1" fmla="*/ 0 h 1584"/>
                <a:gd name="T2" fmla="*/ 2990 w 4119"/>
                <a:gd name="T3" fmla="*/ 16 h 1584"/>
                <a:gd name="T4" fmla="*/ 3187 w 4119"/>
                <a:gd name="T5" fmla="*/ 61 h 1584"/>
                <a:gd name="T6" fmla="*/ 3372 w 4119"/>
                <a:gd name="T7" fmla="*/ 134 h 1584"/>
                <a:gd name="T8" fmla="*/ 3540 w 4119"/>
                <a:gd name="T9" fmla="*/ 231 h 1584"/>
                <a:gd name="T10" fmla="*/ 3693 w 4119"/>
                <a:gd name="T11" fmla="*/ 353 h 1584"/>
                <a:gd name="T12" fmla="*/ 3826 w 4119"/>
                <a:gd name="T13" fmla="*/ 494 h 1584"/>
                <a:gd name="T14" fmla="*/ 3937 w 4119"/>
                <a:gd name="T15" fmla="*/ 654 h 1584"/>
                <a:gd name="T16" fmla="*/ 4025 w 4119"/>
                <a:gd name="T17" fmla="*/ 828 h 1584"/>
                <a:gd name="T18" fmla="*/ 4084 w 4119"/>
                <a:gd name="T19" fmla="*/ 1016 h 1584"/>
                <a:gd name="T20" fmla="*/ 4115 w 4119"/>
                <a:gd name="T21" fmla="*/ 1216 h 1584"/>
                <a:gd name="T22" fmla="*/ 4119 w 4119"/>
                <a:gd name="T23" fmla="*/ 1495 h 1584"/>
                <a:gd name="T24" fmla="*/ 4107 w 4119"/>
                <a:gd name="T25" fmla="*/ 1540 h 1584"/>
                <a:gd name="T26" fmla="*/ 4074 w 4119"/>
                <a:gd name="T27" fmla="*/ 1572 h 1584"/>
                <a:gd name="T28" fmla="*/ 4029 w 4119"/>
                <a:gd name="T29" fmla="*/ 1584 h 1584"/>
                <a:gd name="T30" fmla="*/ 3168 w 4119"/>
                <a:gd name="T31" fmla="*/ 1580 h 1584"/>
                <a:gd name="T32" fmla="*/ 3096 w 4119"/>
                <a:gd name="T33" fmla="*/ 1554 h 1584"/>
                <a:gd name="T34" fmla="*/ 3038 w 4119"/>
                <a:gd name="T35" fmla="*/ 1506 h 1584"/>
                <a:gd name="T36" fmla="*/ 2999 w 4119"/>
                <a:gd name="T37" fmla="*/ 1442 h 1584"/>
                <a:gd name="T38" fmla="*/ 2986 w 4119"/>
                <a:gd name="T39" fmla="*/ 1365 h 1584"/>
                <a:gd name="T40" fmla="*/ 2982 w 4119"/>
                <a:gd name="T41" fmla="*/ 872 h 1584"/>
                <a:gd name="T42" fmla="*/ 2955 w 4119"/>
                <a:gd name="T43" fmla="*/ 801 h 1584"/>
                <a:gd name="T44" fmla="*/ 2906 w 4119"/>
                <a:gd name="T45" fmla="*/ 744 h 1584"/>
                <a:gd name="T46" fmla="*/ 2840 w 4119"/>
                <a:gd name="T47" fmla="*/ 705 h 1584"/>
                <a:gd name="T48" fmla="*/ 2763 w 4119"/>
                <a:gd name="T49" fmla="*/ 692 h 1584"/>
                <a:gd name="T50" fmla="*/ 1317 w 4119"/>
                <a:gd name="T51" fmla="*/ 696 h 1584"/>
                <a:gd name="T52" fmla="*/ 1245 w 4119"/>
                <a:gd name="T53" fmla="*/ 721 h 1584"/>
                <a:gd name="T54" fmla="*/ 1187 w 4119"/>
                <a:gd name="T55" fmla="*/ 771 h 1584"/>
                <a:gd name="T56" fmla="*/ 1148 w 4119"/>
                <a:gd name="T57" fmla="*/ 835 h 1584"/>
                <a:gd name="T58" fmla="*/ 1134 w 4119"/>
                <a:gd name="T59" fmla="*/ 912 h 1584"/>
                <a:gd name="T60" fmla="*/ 1130 w 4119"/>
                <a:gd name="T61" fmla="*/ 1405 h 1584"/>
                <a:gd name="T62" fmla="*/ 1103 w 4119"/>
                <a:gd name="T63" fmla="*/ 1475 h 1584"/>
                <a:gd name="T64" fmla="*/ 1055 w 4119"/>
                <a:gd name="T65" fmla="*/ 1533 h 1584"/>
                <a:gd name="T66" fmla="*/ 990 w 4119"/>
                <a:gd name="T67" fmla="*/ 1571 h 1584"/>
                <a:gd name="T68" fmla="*/ 912 w 4119"/>
                <a:gd name="T69" fmla="*/ 1584 h 1584"/>
                <a:gd name="T70" fmla="*/ 67 w 4119"/>
                <a:gd name="T71" fmla="*/ 1582 h 1584"/>
                <a:gd name="T72" fmla="*/ 27 w 4119"/>
                <a:gd name="T73" fmla="*/ 1558 h 1584"/>
                <a:gd name="T74" fmla="*/ 4 w 4119"/>
                <a:gd name="T75" fmla="*/ 1519 h 1584"/>
                <a:gd name="T76" fmla="*/ 0 w 4119"/>
                <a:gd name="T77" fmla="*/ 1318 h 1584"/>
                <a:gd name="T78" fmla="*/ 16 w 4119"/>
                <a:gd name="T79" fmla="*/ 1114 h 1584"/>
                <a:gd name="T80" fmla="*/ 62 w 4119"/>
                <a:gd name="T81" fmla="*/ 921 h 1584"/>
                <a:gd name="T82" fmla="*/ 136 w 4119"/>
                <a:gd name="T83" fmla="*/ 739 h 1584"/>
                <a:gd name="T84" fmla="*/ 236 w 4119"/>
                <a:gd name="T85" fmla="*/ 571 h 1584"/>
                <a:gd name="T86" fmla="*/ 357 w 4119"/>
                <a:gd name="T87" fmla="*/ 420 h 1584"/>
                <a:gd name="T88" fmla="*/ 500 w 4119"/>
                <a:gd name="T89" fmla="*/ 290 h 1584"/>
                <a:gd name="T90" fmla="*/ 662 w 4119"/>
                <a:gd name="T91" fmla="*/ 179 h 1584"/>
                <a:gd name="T92" fmla="*/ 839 w 4119"/>
                <a:gd name="T93" fmla="*/ 94 h 1584"/>
                <a:gd name="T94" fmla="*/ 1031 w 4119"/>
                <a:gd name="T95" fmla="*/ 34 h 1584"/>
                <a:gd name="T96" fmla="*/ 1232 w 4119"/>
                <a:gd name="T97" fmla="*/ 4 h 1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19" h="1584">
                  <a:moveTo>
                    <a:pt x="1337" y="0"/>
                  </a:moveTo>
                  <a:lnTo>
                    <a:pt x="2783" y="0"/>
                  </a:lnTo>
                  <a:lnTo>
                    <a:pt x="2888" y="4"/>
                  </a:lnTo>
                  <a:lnTo>
                    <a:pt x="2990" y="16"/>
                  </a:lnTo>
                  <a:lnTo>
                    <a:pt x="3090" y="34"/>
                  </a:lnTo>
                  <a:lnTo>
                    <a:pt x="3187" y="61"/>
                  </a:lnTo>
                  <a:lnTo>
                    <a:pt x="3281" y="94"/>
                  </a:lnTo>
                  <a:lnTo>
                    <a:pt x="3372" y="134"/>
                  </a:lnTo>
                  <a:lnTo>
                    <a:pt x="3458" y="179"/>
                  </a:lnTo>
                  <a:lnTo>
                    <a:pt x="3540" y="231"/>
                  </a:lnTo>
                  <a:lnTo>
                    <a:pt x="3620" y="290"/>
                  </a:lnTo>
                  <a:lnTo>
                    <a:pt x="3693" y="353"/>
                  </a:lnTo>
                  <a:lnTo>
                    <a:pt x="3763" y="420"/>
                  </a:lnTo>
                  <a:lnTo>
                    <a:pt x="3826" y="494"/>
                  </a:lnTo>
                  <a:lnTo>
                    <a:pt x="3884" y="571"/>
                  </a:lnTo>
                  <a:lnTo>
                    <a:pt x="3937" y="654"/>
                  </a:lnTo>
                  <a:lnTo>
                    <a:pt x="3984" y="739"/>
                  </a:lnTo>
                  <a:lnTo>
                    <a:pt x="4025" y="828"/>
                  </a:lnTo>
                  <a:lnTo>
                    <a:pt x="4057" y="921"/>
                  </a:lnTo>
                  <a:lnTo>
                    <a:pt x="4084" y="1016"/>
                  </a:lnTo>
                  <a:lnTo>
                    <a:pt x="4104" y="1114"/>
                  </a:lnTo>
                  <a:lnTo>
                    <a:pt x="4115" y="1216"/>
                  </a:lnTo>
                  <a:lnTo>
                    <a:pt x="4119" y="1318"/>
                  </a:lnTo>
                  <a:lnTo>
                    <a:pt x="4119" y="1495"/>
                  </a:lnTo>
                  <a:lnTo>
                    <a:pt x="4116" y="1519"/>
                  </a:lnTo>
                  <a:lnTo>
                    <a:pt x="4107" y="1540"/>
                  </a:lnTo>
                  <a:lnTo>
                    <a:pt x="4093" y="1558"/>
                  </a:lnTo>
                  <a:lnTo>
                    <a:pt x="4074" y="1572"/>
                  </a:lnTo>
                  <a:lnTo>
                    <a:pt x="4053" y="1582"/>
                  </a:lnTo>
                  <a:lnTo>
                    <a:pt x="4029" y="1584"/>
                  </a:lnTo>
                  <a:lnTo>
                    <a:pt x="3208" y="1584"/>
                  </a:lnTo>
                  <a:lnTo>
                    <a:pt x="3168" y="1580"/>
                  </a:lnTo>
                  <a:lnTo>
                    <a:pt x="3130" y="1571"/>
                  </a:lnTo>
                  <a:lnTo>
                    <a:pt x="3096" y="1554"/>
                  </a:lnTo>
                  <a:lnTo>
                    <a:pt x="3064" y="1533"/>
                  </a:lnTo>
                  <a:lnTo>
                    <a:pt x="3038" y="1506"/>
                  </a:lnTo>
                  <a:lnTo>
                    <a:pt x="3015" y="1475"/>
                  </a:lnTo>
                  <a:lnTo>
                    <a:pt x="2999" y="1442"/>
                  </a:lnTo>
                  <a:lnTo>
                    <a:pt x="2988" y="1405"/>
                  </a:lnTo>
                  <a:lnTo>
                    <a:pt x="2986" y="1365"/>
                  </a:lnTo>
                  <a:lnTo>
                    <a:pt x="2986" y="912"/>
                  </a:lnTo>
                  <a:lnTo>
                    <a:pt x="2982" y="872"/>
                  </a:lnTo>
                  <a:lnTo>
                    <a:pt x="2972" y="835"/>
                  </a:lnTo>
                  <a:lnTo>
                    <a:pt x="2955" y="801"/>
                  </a:lnTo>
                  <a:lnTo>
                    <a:pt x="2933" y="771"/>
                  </a:lnTo>
                  <a:lnTo>
                    <a:pt x="2906" y="744"/>
                  </a:lnTo>
                  <a:lnTo>
                    <a:pt x="2875" y="721"/>
                  </a:lnTo>
                  <a:lnTo>
                    <a:pt x="2840" y="705"/>
                  </a:lnTo>
                  <a:lnTo>
                    <a:pt x="2803" y="696"/>
                  </a:lnTo>
                  <a:lnTo>
                    <a:pt x="2763" y="692"/>
                  </a:lnTo>
                  <a:lnTo>
                    <a:pt x="1357" y="692"/>
                  </a:lnTo>
                  <a:lnTo>
                    <a:pt x="1317" y="696"/>
                  </a:lnTo>
                  <a:lnTo>
                    <a:pt x="1280" y="705"/>
                  </a:lnTo>
                  <a:lnTo>
                    <a:pt x="1245" y="721"/>
                  </a:lnTo>
                  <a:lnTo>
                    <a:pt x="1214" y="744"/>
                  </a:lnTo>
                  <a:lnTo>
                    <a:pt x="1187" y="771"/>
                  </a:lnTo>
                  <a:lnTo>
                    <a:pt x="1165" y="801"/>
                  </a:lnTo>
                  <a:lnTo>
                    <a:pt x="1148" y="835"/>
                  </a:lnTo>
                  <a:lnTo>
                    <a:pt x="1138" y="872"/>
                  </a:lnTo>
                  <a:lnTo>
                    <a:pt x="1134" y="912"/>
                  </a:lnTo>
                  <a:lnTo>
                    <a:pt x="1134" y="1365"/>
                  </a:lnTo>
                  <a:lnTo>
                    <a:pt x="1130" y="1405"/>
                  </a:lnTo>
                  <a:lnTo>
                    <a:pt x="1121" y="1442"/>
                  </a:lnTo>
                  <a:lnTo>
                    <a:pt x="1103" y="1475"/>
                  </a:lnTo>
                  <a:lnTo>
                    <a:pt x="1082" y="1506"/>
                  </a:lnTo>
                  <a:lnTo>
                    <a:pt x="1055" y="1533"/>
                  </a:lnTo>
                  <a:lnTo>
                    <a:pt x="1024" y="1554"/>
                  </a:lnTo>
                  <a:lnTo>
                    <a:pt x="990" y="1571"/>
                  </a:lnTo>
                  <a:lnTo>
                    <a:pt x="952" y="1580"/>
                  </a:lnTo>
                  <a:lnTo>
                    <a:pt x="912" y="1584"/>
                  </a:lnTo>
                  <a:lnTo>
                    <a:pt x="91" y="1584"/>
                  </a:lnTo>
                  <a:lnTo>
                    <a:pt x="67" y="1582"/>
                  </a:lnTo>
                  <a:lnTo>
                    <a:pt x="46" y="1572"/>
                  </a:lnTo>
                  <a:lnTo>
                    <a:pt x="27" y="1558"/>
                  </a:lnTo>
                  <a:lnTo>
                    <a:pt x="13" y="1540"/>
                  </a:lnTo>
                  <a:lnTo>
                    <a:pt x="4" y="1519"/>
                  </a:lnTo>
                  <a:lnTo>
                    <a:pt x="0" y="1495"/>
                  </a:lnTo>
                  <a:lnTo>
                    <a:pt x="0" y="1318"/>
                  </a:lnTo>
                  <a:lnTo>
                    <a:pt x="4" y="1216"/>
                  </a:lnTo>
                  <a:lnTo>
                    <a:pt x="16" y="1114"/>
                  </a:lnTo>
                  <a:lnTo>
                    <a:pt x="36" y="1016"/>
                  </a:lnTo>
                  <a:lnTo>
                    <a:pt x="62" y="921"/>
                  </a:lnTo>
                  <a:lnTo>
                    <a:pt x="95" y="828"/>
                  </a:lnTo>
                  <a:lnTo>
                    <a:pt x="136" y="739"/>
                  </a:lnTo>
                  <a:lnTo>
                    <a:pt x="183" y="654"/>
                  </a:lnTo>
                  <a:lnTo>
                    <a:pt x="236" y="571"/>
                  </a:lnTo>
                  <a:lnTo>
                    <a:pt x="294" y="494"/>
                  </a:lnTo>
                  <a:lnTo>
                    <a:pt x="357" y="420"/>
                  </a:lnTo>
                  <a:lnTo>
                    <a:pt x="427" y="353"/>
                  </a:lnTo>
                  <a:lnTo>
                    <a:pt x="500" y="290"/>
                  </a:lnTo>
                  <a:lnTo>
                    <a:pt x="580" y="231"/>
                  </a:lnTo>
                  <a:lnTo>
                    <a:pt x="662" y="179"/>
                  </a:lnTo>
                  <a:lnTo>
                    <a:pt x="749" y="134"/>
                  </a:lnTo>
                  <a:lnTo>
                    <a:pt x="839" y="94"/>
                  </a:lnTo>
                  <a:lnTo>
                    <a:pt x="933" y="61"/>
                  </a:lnTo>
                  <a:lnTo>
                    <a:pt x="1031" y="34"/>
                  </a:lnTo>
                  <a:lnTo>
                    <a:pt x="1129" y="16"/>
                  </a:lnTo>
                  <a:lnTo>
                    <a:pt x="1232" y="4"/>
                  </a:lnTo>
                  <a:lnTo>
                    <a:pt x="1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77" name="Freeform 364">
              <a:extLst>
                <a:ext uri="{FF2B5EF4-FFF2-40B4-BE49-F238E27FC236}">
                  <a16:creationId xmlns:a16="http://schemas.microsoft.com/office/drawing/2014/main" id="{B3FB842A-2171-47F2-10EA-DDF1FBE294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3363" y="4408488"/>
              <a:ext cx="719138" cy="709612"/>
            </a:xfrm>
            <a:custGeom>
              <a:avLst/>
              <a:gdLst>
                <a:gd name="T0" fmla="*/ 646 w 1360"/>
                <a:gd name="T1" fmla="*/ 510 h 1341"/>
                <a:gd name="T2" fmla="*/ 587 w 1360"/>
                <a:gd name="T3" fmla="*/ 534 h 1341"/>
                <a:gd name="T4" fmla="*/ 542 w 1360"/>
                <a:gd name="T5" fmla="*/ 578 h 1341"/>
                <a:gd name="T6" fmla="*/ 517 w 1360"/>
                <a:gd name="T7" fmla="*/ 636 h 1341"/>
                <a:gd name="T8" fmla="*/ 517 w 1360"/>
                <a:gd name="T9" fmla="*/ 703 h 1341"/>
                <a:gd name="T10" fmla="*/ 542 w 1360"/>
                <a:gd name="T11" fmla="*/ 761 h 1341"/>
                <a:gd name="T12" fmla="*/ 587 w 1360"/>
                <a:gd name="T13" fmla="*/ 805 h 1341"/>
                <a:gd name="T14" fmla="*/ 646 w 1360"/>
                <a:gd name="T15" fmla="*/ 831 h 1341"/>
                <a:gd name="T16" fmla="*/ 714 w 1360"/>
                <a:gd name="T17" fmla="*/ 831 h 1341"/>
                <a:gd name="T18" fmla="*/ 773 w 1360"/>
                <a:gd name="T19" fmla="*/ 805 h 1341"/>
                <a:gd name="T20" fmla="*/ 818 w 1360"/>
                <a:gd name="T21" fmla="*/ 761 h 1341"/>
                <a:gd name="T22" fmla="*/ 842 w 1360"/>
                <a:gd name="T23" fmla="*/ 703 h 1341"/>
                <a:gd name="T24" fmla="*/ 842 w 1360"/>
                <a:gd name="T25" fmla="*/ 636 h 1341"/>
                <a:gd name="T26" fmla="*/ 818 w 1360"/>
                <a:gd name="T27" fmla="*/ 578 h 1341"/>
                <a:gd name="T28" fmla="*/ 773 w 1360"/>
                <a:gd name="T29" fmla="*/ 534 h 1341"/>
                <a:gd name="T30" fmla="*/ 714 w 1360"/>
                <a:gd name="T31" fmla="*/ 510 h 1341"/>
                <a:gd name="T32" fmla="*/ 680 w 1360"/>
                <a:gd name="T33" fmla="*/ 0 h 1341"/>
                <a:gd name="T34" fmla="*/ 826 w 1360"/>
                <a:gd name="T35" fmla="*/ 14 h 1341"/>
                <a:gd name="T36" fmla="*/ 961 w 1360"/>
                <a:gd name="T37" fmla="*/ 58 h 1341"/>
                <a:gd name="T38" fmla="*/ 1082 w 1360"/>
                <a:gd name="T39" fmla="*/ 129 h 1341"/>
                <a:gd name="T40" fmla="*/ 1185 w 1360"/>
                <a:gd name="T41" fmla="*/ 221 h 1341"/>
                <a:gd name="T42" fmla="*/ 1267 w 1360"/>
                <a:gd name="T43" fmla="*/ 331 h 1341"/>
                <a:gd name="T44" fmla="*/ 1325 w 1360"/>
                <a:gd name="T45" fmla="*/ 458 h 1341"/>
                <a:gd name="T46" fmla="*/ 1356 w 1360"/>
                <a:gd name="T47" fmla="*/ 596 h 1341"/>
                <a:gd name="T48" fmla="*/ 1356 w 1360"/>
                <a:gd name="T49" fmla="*/ 743 h 1341"/>
                <a:gd name="T50" fmla="*/ 1325 w 1360"/>
                <a:gd name="T51" fmla="*/ 881 h 1341"/>
                <a:gd name="T52" fmla="*/ 1267 w 1360"/>
                <a:gd name="T53" fmla="*/ 1008 h 1341"/>
                <a:gd name="T54" fmla="*/ 1185 w 1360"/>
                <a:gd name="T55" fmla="*/ 1120 h 1341"/>
                <a:gd name="T56" fmla="*/ 1082 w 1360"/>
                <a:gd name="T57" fmla="*/ 1212 h 1341"/>
                <a:gd name="T58" fmla="*/ 961 w 1360"/>
                <a:gd name="T59" fmla="*/ 1281 h 1341"/>
                <a:gd name="T60" fmla="*/ 826 w 1360"/>
                <a:gd name="T61" fmla="*/ 1325 h 1341"/>
                <a:gd name="T62" fmla="*/ 680 w 1360"/>
                <a:gd name="T63" fmla="*/ 1341 h 1341"/>
                <a:gd name="T64" fmla="*/ 534 w 1360"/>
                <a:gd name="T65" fmla="*/ 1325 h 1341"/>
                <a:gd name="T66" fmla="*/ 399 w 1360"/>
                <a:gd name="T67" fmla="*/ 1281 h 1341"/>
                <a:gd name="T68" fmla="*/ 279 w 1360"/>
                <a:gd name="T69" fmla="*/ 1212 h 1341"/>
                <a:gd name="T70" fmla="*/ 175 w 1360"/>
                <a:gd name="T71" fmla="*/ 1120 h 1341"/>
                <a:gd name="T72" fmla="*/ 93 w 1360"/>
                <a:gd name="T73" fmla="*/ 1008 h 1341"/>
                <a:gd name="T74" fmla="*/ 35 w 1360"/>
                <a:gd name="T75" fmla="*/ 881 h 1341"/>
                <a:gd name="T76" fmla="*/ 4 w 1360"/>
                <a:gd name="T77" fmla="*/ 743 h 1341"/>
                <a:gd name="T78" fmla="*/ 4 w 1360"/>
                <a:gd name="T79" fmla="*/ 596 h 1341"/>
                <a:gd name="T80" fmla="*/ 35 w 1360"/>
                <a:gd name="T81" fmla="*/ 458 h 1341"/>
                <a:gd name="T82" fmla="*/ 93 w 1360"/>
                <a:gd name="T83" fmla="*/ 331 h 1341"/>
                <a:gd name="T84" fmla="*/ 175 w 1360"/>
                <a:gd name="T85" fmla="*/ 221 h 1341"/>
                <a:gd name="T86" fmla="*/ 279 w 1360"/>
                <a:gd name="T87" fmla="*/ 129 h 1341"/>
                <a:gd name="T88" fmla="*/ 399 w 1360"/>
                <a:gd name="T89" fmla="*/ 58 h 1341"/>
                <a:gd name="T90" fmla="*/ 534 w 1360"/>
                <a:gd name="T91" fmla="*/ 14 h 1341"/>
                <a:gd name="T92" fmla="*/ 680 w 1360"/>
                <a:gd name="T93" fmla="*/ 0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0" h="1341">
                  <a:moveTo>
                    <a:pt x="680" y="506"/>
                  </a:moveTo>
                  <a:lnTo>
                    <a:pt x="646" y="510"/>
                  </a:lnTo>
                  <a:lnTo>
                    <a:pt x="615" y="519"/>
                  </a:lnTo>
                  <a:lnTo>
                    <a:pt x="587" y="534"/>
                  </a:lnTo>
                  <a:lnTo>
                    <a:pt x="563" y="554"/>
                  </a:lnTo>
                  <a:lnTo>
                    <a:pt x="542" y="578"/>
                  </a:lnTo>
                  <a:lnTo>
                    <a:pt x="528" y="606"/>
                  </a:lnTo>
                  <a:lnTo>
                    <a:pt x="517" y="636"/>
                  </a:lnTo>
                  <a:lnTo>
                    <a:pt x="514" y="670"/>
                  </a:lnTo>
                  <a:lnTo>
                    <a:pt x="517" y="703"/>
                  </a:lnTo>
                  <a:lnTo>
                    <a:pt x="528" y="734"/>
                  </a:lnTo>
                  <a:lnTo>
                    <a:pt x="542" y="761"/>
                  </a:lnTo>
                  <a:lnTo>
                    <a:pt x="563" y="785"/>
                  </a:lnTo>
                  <a:lnTo>
                    <a:pt x="587" y="805"/>
                  </a:lnTo>
                  <a:lnTo>
                    <a:pt x="615" y="820"/>
                  </a:lnTo>
                  <a:lnTo>
                    <a:pt x="646" y="831"/>
                  </a:lnTo>
                  <a:lnTo>
                    <a:pt x="680" y="833"/>
                  </a:lnTo>
                  <a:lnTo>
                    <a:pt x="714" y="831"/>
                  </a:lnTo>
                  <a:lnTo>
                    <a:pt x="745" y="820"/>
                  </a:lnTo>
                  <a:lnTo>
                    <a:pt x="773" y="805"/>
                  </a:lnTo>
                  <a:lnTo>
                    <a:pt x="797" y="785"/>
                  </a:lnTo>
                  <a:lnTo>
                    <a:pt x="818" y="761"/>
                  </a:lnTo>
                  <a:lnTo>
                    <a:pt x="832" y="734"/>
                  </a:lnTo>
                  <a:lnTo>
                    <a:pt x="842" y="703"/>
                  </a:lnTo>
                  <a:lnTo>
                    <a:pt x="846" y="670"/>
                  </a:lnTo>
                  <a:lnTo>
                    <a:pt x="842" y="636"/>
                  </a:lnTo>
                  <a:lnTo>
                    <a:pt x="832" y="606"/>
                  </a:lnTo>
                  <a:lnTo>
                    <a:pt x="818" y="578"/>
                  </a:lnTo>
                  <a:lnTo>
                    <a:pt x="797" y="554"/>
                  </a:lnTo>
                  <a:lnTo>
                    <a:pt x="773" y="534"/>
                  </a:lnTo>
                  <a:lnTo>
                    <a:pt x="745" y="519"/>
                  </a:lnTo>
                  <a:lnTo>
                    <a:pt x="714" y="510"/>
                  </a:lnTo>
                  <a:lnTo>
                    <a:pt x="680" y="506"/>
                  </a:lnTo>
                  <a:close/>
                  <a:moveTo>
                    <a:pt x="680" y="0"/>
                  </a:moveTo>
                  <a:lnTo>
                    <a:pt x="754" y="2"/>
                  </a:lnTo>
                  <a:lnTo>
                    <a:pt x="826" y="14"/>
                  </a:lnTo>
                  <a:lnTo>
                    <a:pt x="895" y="33"/>
                  </a:lnTo>
                  <a:lnTo>
                    <a:pt x="961" y="58"/>
                  </a:lnTo>
                  <a:lnTo>
                    <a:pt x="1023" y="90"/>
                  </a:lnTo>
                  <a:lnTo>
                    <a:pt x="1082" y="129"/>
                  </a:lnTo>
                  <a:lnTo>
                    <a:pt x="1136" y="171"/>
                  </a:lnTo>
                  <a:lnTo>
                    <a:pt x="1185" y="221"/>
                  </a:lnTo>
                  <a:lnTo>
                    <a:pt x="1229" y="274"/>
                  </a:lnTo>
                  <a:lnTo>
                    <a:pt x="1267" y="331"/>
                  </a:lnTo>
                  <a:lnTo>
                    <a:pt x="1299" y="393"/>
                  </a:lnTo>
                  <a:lnTo>
                    <a:pt x="1325" y="458"/>
                  </a:lnTo>
                  <a:lnTo>
                    <a:pt x="1344" y="526"/>
                  </a:lnTo>
                  <a:lnTo>
                    <a:pt x="1356" y="596"/>
                  </a:lnTo>
                  <a:lnTo>
                    <a:pt x="1360" y="670"/>
                  </a:lnTo>
                  <a:lnTo>
                    <a:pt x="1356" y="743"/>
                  </a:lnTo>
                  <a:lnTo>
                    <a:pt x="1344" y="813"/>
                  </a:lnTo>
                  <a:lnTo>
                    <a:pt x="1325" y="881"/>
                  </a:lnTo>
                  <a:lnTo>
                    <a:pt x="1299" y="947"/>
                  </a:lnTo>
                  <a:lnTo>
                    <a:pt x="1267" y="1008"/>
                  </a:lnTo>
                  <a:lnTo>
                    <a:pt x="1229" y="1066"/>
                  </a:lnTo>
                  <a:lnTo>
                    <a:pt x="1185" y="1120"/>
                  </a:lnTo>
                  <a:lnTo>
                    <a:pt x="1136" y="1168"/>
                  </a:lnTo>
                  <a:lnTo>
                    <a:pt x="1082" y="1212"/>
                  </a:lnTo>
                  <a:lnTo>
                    <a:pt x="1023" y="1249"/>
                  </a:lnTo>
                  <a:lnTo>
                    <a:pt x="961" y="1281"/>
                  </a:lnTo>
                  <a:lnTo>
                    <a:pt x="895" y="1306"/>
                  </a:lnTo>
                  <a:lnTo>
                    <a:pt x="826" y="1325"/>
                  </a:lnTo>
                  <a:lnTo>
                    <a:pt x="754" y="1337"/>
                  </a:lnTo>
                  <a:lnTo>
                    <a:pt x="680" y="1341"/>
                  </a:lnTo>
                  <a:lnTo>
                    <a:pt x="606" y="1337"/>
                  </a:lnTo>
                  <a:lnTo>
                    <a:pt x="534" y="1325"/>
                  </a:lnTo>
                  <a:lnTo>
                    <a:pt x="465" y="1306"/>
                  </a:lnTo>
                  <a:lnTo>
                    <a:pt x="399" y="1281"/>
                  </a:lnTo>
                  <a:lnTo>
                    <a:pt x="337" y="1249"/>
                  </a:lnTo>
                  <a:lnTo>
                    <a:pt x="279" y="1212"/>
                  </a:lnTo>
                  <a:lnTo>
                    <a:pt x="225" y="1168"/>
                  </a:lnTo>
                  <a:lnTo>
                    <a:pt x="175" y="1120"/>
                  </a:lnTo>
                  <a:lnTo>
                    <a:pt x="132" y="1066"/>
                  </a:lnTo>
                  <a:lnTo>
                    <a:pt x="93" y="1008"/>
                  </a:lnTo>
                  <a:lnTo>
                    <a:pt x="61" y="947"/>
                  </a:lnTo>
                  <a:lnTo>
                    <a:pt x="35" y="881"/>
                  </a:lnTo>
                  <a:lnTo>
                    <a:pt x="16" y="813"/>
                  </a:lnTo>
                  <a:lnTo>
                    <a:pt x="4" y="743"/>
                  </a:lnTo>
                  <a:lnTo>
                    <a:pt x="0" y="670"/>
                  </a:lnTo>
                  <a:lnTo>
                    <a:pt x="4" y="596"/>
                  </a:lnTo>
                  <a:lnTo>
                    <a:pt x="16" y="526"/>
                  </a:lnTo>
                  <a:lnTo>
                    <a:pt x="35" y="458"/>
                  </a:lnTo>
                  <a:lnTo>
                    <a:pt x="61" y="393"/>
                  </a:lnTo>
                  <a:lnTo>
                    <a:pt x="93" y="331"/>
                  </a:lnTo>
                  <a:lnTo>
                    <a:pt x="132" y="274"/>
                  </a:lnTo>
                  <a:lnTo>
                    <a:pt x="175" y="221"/>
                  </a:lnTo>
                  <a:lnTo>
                    <a:pt x="225" y="171"/>
                  </a:lnTo>
                  <a:lnTo>
                    <a:pt x="279" y="129"/>
                  </a:lnTo>
                  <a:lnTo>
                    <a:pt x="337" y="90"/>
                  </a:lnTo>
                  <a:lnTo>
                    <a:pt x="399" y="58"/>
                  </a:lnTo>
                  <a:lnTo>
                    <a:pt x="465" y="33"/>
                  </a:lnTo>
                  <a:lnTo>
                    <a:pt x="534" y="14"/>
                  </a:lnTo>
                  <a:lnTo>
                    <a:pt x="606" y="2"/>
                  </a:lnTo>
                  <a:lnTo>
                    <a:pt x="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sp>
        <p:nvSpPr>
          <p:cNvPr id="72" name="Flowchart: Terminator 57">
            <a:extLst>
              <a:ext uri="{FF2B5EF4-FFF2-40B4-BE49-F238E27FC236}">
                <a16:creationId xmlns:a16="http://schemas.microsoft.com/office/drawing/2014/main" id="{3174AA33-4B56-BE80-BE56-F05A09F8EB8C}"/>
              </a:ext>
            </a:extLst>
          </p:cNvPr>
          <p:cNvSpPr/>
          <p:nvPr/>
        </p:nvSpPr>
        <p:spPr>
          <a:xfrm>
            <a:off x="9083511" y="4915288"/>
            <a:ext cx="1677842" cy="479725"/>
          </a:xfrm>
          <a:prstGeom prst="flowChartTerminator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>
                <a:cs typeface="+mn-ea"/>
                <a:sym typeface="+mn-lt"/>
              </a:rPr>
              <a:t>READ MORE</a:t>
            </a:r>
          </a:p>
        </p:txBody>
      </p:sp>
      <p:grpSp>
        <p:nvGrpSpPr>
          <p:cNvPr id="78" name="Group 42">
            <a:extLst>
              <a:ext uri="{FF2B5EF4-FFF2-40B4-BE49-F238E27FC236}">
                <a16:creationId xmlns:a16="http://schemas.microsoft.com/office/drawing/2014/main" id="{59B0EB1A-9AF9-A9F5-D38D-3DD50FBEE102}"/>
              </a:ext>
            </a:extLst>
          </p:cNvPr>
          <p:cNvGrpSpPr/>
          <p:nvPr/>
        </p:nvGrpSpPr>
        <p:grpSpPr>
          <a:xfrm>
            <a:off x="4024376" y="3291864"/>
            <a:ext cx="1677840" cy="1262734"/>
            <a:chOff x="774662" y="4245353"/>
            <a:chExt cx="1677840" cy="1262734"/>
          </a:xfrm>
        </p:grpSpPr>
        <p:sp>
          <p:nvSpPr>
            <p:cNvPr id="79" name="TextBox 43">
              <a:extLst>
                <a:ext uri="{FF2B5EF4-FFF2-40B4-BE49-F238E27FC236}">
                  <a16:creationId xmlns:a16="http://schemas.microsoft.com/office/drawing/2014/main" id="{34914800-D70F-C219-7217-FB9D5E18FCA5}"/>
                </a:ext>
              </a:extLst>
            </p:cNvPr>
            <p:cNvSpPr txBox="1"/>
            <p:nvPr/>
          </p:nvSpPr>
          <p:spPr>
            <a:xfrm>
              <a:off x="928668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6525B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46525B"/>
                </a:solidFill>
                <a:cs typeface="+mn-ea"/>
                <a:sym typeface="+mn-lt"/>
              </a:endParaRPr>
            </a:p>
          </p:txBody>
        </p:sp>
        <p:sp>
          <p:nvSpPr>
            <p:cNvPr id="80" name="TextBox 44">
              <a:extLst>
                <a:ext uri="{FF2B5EF4-FFF2-40B4-BE49-F238E27FC236}">
                  <a16:creationId xmlns:a16="http://schemas.microsoft.com/office/drawing/2014/main" id="{BB0FDEBD-3F82-C662-3259-5C7AD8CE3834}"/>
                </a:ext>
              </a:extLst>
            </p:cNvPr>
            <p:cNvSpPr txBox="1"/>
            <p:nvPr/>
          </p:nvSpPr>
          <p:spPr>
            <a:xfrm flipH="1">
              <a:off x="774662" y="4599890"/>
              <a:ext cx="1677840" cy="9081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1" name="Group 42">
            <a:extLst>
              <a:ext uri="{FF2B5EF4-FFF2-40B4-BE49-F238E27FC236}">
                <a16:creationId xmlns:a16="http://schemas.microsoft.com/office/drawing/2014/main" id="{30C1D43C-A1FA-868C-7769-56A0B7EA3773}"/>
              </a:ext>
            </a:extLst>
          </p:cNvPr>
          <p:cNvGrpSpPr/>
          <p:nvPr/>
        </p:nvGrpSpPr>
        <p:grpSpPr>
          <a:xfrm>
            <a:off x="6489063" y="3291864"/>
            <a:ext cx="1677840" cy="1262734"/>
            <a:chOff x="774662" y="4245353"/>
            <a:chExt cx="1677840" cy="1262734"/>
          </a:xfrm>
        </p:grpSpPr>
        <p:sp>
          <p:nvSpPr>
            <p:cNvPr id="82" name="TextBox 43">
              <a:extLst>
                <a:ext uri="{FF2B5EF4-FFF2-40B4-BE49-F238E27FC236}">
                  <a16:creationId xmlns:a16="http://schemas.microsoft.com/office/drawing/2014/main" id="{74ABAC8E-1388-4CEA-694F-921846C37F92}"/>
                </a:ext>
              </a:extLst>
            </p:cNvPr>
            <p:cNvSpPr txBox="1"/>
            <p:nvPr/>
          </p:nvSpPr>
          <p:spPr>
            <a:xfrm>
              <a:off x="928668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6525B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46525B"/>
                </a:solidFill>
                <a:cs typeface="+mn-ea"/>
                <a:sym typeface="+mn-lt"/>
              </a:endParaRPr>
            </a:p>
          </p:txBody>
        </p:sp>
        <p:sp>
          <p:nvSpPr>
            <p:cNvPr id="83" name="TextBox 44">
              <a:extLst>
                <a:ext uri="{FF2B5EF4-FFF2-40B4-BE49-F238E27FC236}">
                  <a16:creationId xmlns:a16="http://schemas.microsoft.com/office/drawing/2014/main" id="{67DBA380-493B-6FDA-9A71-9FB1F7ECA098}"/>
                </a:ext>
              </a:extLst>
            </p:cNvPr>
            <p:cNvSpPr txBox="1"/>
            <p:nvPr/>
          </p:nvSpPr>
          <p:spPr>
            <a:xfrm flipH="1">
              <a:off x="774662" y="4599890"/>
              <a:ext cx="1677840" cy="9081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4" name="Group 42">
            <a:extLst>
              <a:ext uri="{FF2B5EF4-FFF2-40B4-BE49-F238E27FC236}">
                <a16:creationId xmlns:a16="http://schemas.microsoft.com/office/drawing/2014/main" id="{6C952426-70BC-58B4-714E-B13B476A7CAE}"/>
              </a:ext>
            </a:extLst>
          </p:cNvPr>
          <p:cNvGrpSpPr/>
          <p:nvPr/>
        </p:nvGrpSpPr>
        <p:grpSpPr>
          <a:xfrm>
            <a:off x="9083511" y="3291864"/>
            <a:ext cx="1677840" cy="1262734"/>
            <a:chOff x="774662" y="4245353"/>
            <a:chExt cx="1677840" cy="1262734"/>
          </a:xfrm>
        </p:grpSpPr>
        <p:sp>
          <p:nvSpPr>
            <p:cNvPr id="85" name="TextBox 43">
              <a:extLst>
                <a:ext uri="{FF2B5EF4-FFF2-40B4-BE49-F238E27FC236}">
                  <a16:creationId xmlns:a16="http://schemas.microsoft.com/office/drawing/2014/main" id="{35608697-E03E-C490-7240-12582F31DD78}"/>
                </a:ext>
              </a:extLst>
            </p:cNvPr>
            <p:cNvSpPr txBox="1"/>
            <p:nvPr/>
          </p:nvSpPr>
          <p:spPr>
            <a:xfrm>
              <a:off x="928668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46525B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46525B"/>
                </a:solidFill>
                <a:cs typeface="+mn-ea"/>
                <a:sym typeface="+mn-lt"/>
              </a:endParaRPr>
            </a:p>
          </p:txBody>
        </p:sp>
        <p:sp>
          <p:nvSpPr>
            <p:cNvPr id="86" name="TextBox 44">
              <a:extLst>
                <a:ext uri="{FF2B5EF4-FFF2-40B4-BE49-F238E27FC236}">
                  <a16:creationId xmlns:a16="http://schemas.microsoft.com/office/drawing/2014/main" id="{8D380EFA-E1E6-FAC0-32EA-8BA49F3AC465}"/>
                </a:ext>
              </a:extLst>
            </p:cNvPr>
            <p:cNvSpPr txBox="1"/>
            <p:nvPr/>
          </p:nvSpPr>
          <p:spPr>
            <a:xfrm flipH="1">
              <a:off x="774662" y="4599890"/>
              <a:ext cx="1677840" cy="9081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3436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8B5FDF-1895-FBBD-109D-C4DE9477988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4D689A-4A52-6B20-C16F-D605F5DA0377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研究过程方法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C2765A-71AE-B653-1D5F-2EB898AE0527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pic>
        <p:nvPicPr>
          <p:cNvPr id="5" name="图片占位符 21">
            <a:extLst>
              <a:ext uri="{FF2B5EF4-FFF2-40B4-BE49-F238E27FC236}">
                <a16:creationId xmlns:a16="http://schemas.microsoft.com/office/drawing/2014/main" id="{EC3B3388-7D44-F50F-3DCD-8E78CFECF8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50" b="25450"/>
          <a:stretch/>
        </p:blipFill>
        <p:spPr>
          <a:xfrm>
            <a:off x="-26786" y="2961430"/>
            <a:ext cx="12218786" cy="389657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900AA217-35DF-EE5C-5835-5F8AE78002CE}"/>
              </a:ext>
            </a:extLst>
          </p:cNvPr>
          <p:cNvGrpSpPr/>
          <p:nvPr/>
        </p:nvGrpSpPr>
        <p:grpSpPr>
          <a:xfrm>
            <a:off x="2184400" y="1936209"/>
            <a:ext cx="7823200" cy="1714500"/>
            <a:chOff x="117475" y="2581275"/>
            <a:chExt cx="7823200" cy="1714500"/>
          </a:xfrm>
        </p:grpSpPr>
        <p:sp>
          <p:nvSpPr>
            <p:cNvPr id="7" name="Flowchart: Process 4">
              <a:extLst>
                <a:ext uri="{FF2B5EF4-FFF2-40B4-BE49-F238E27FC236}">
                  <a16:creationId xmlns:a16="http://schemas.microsoft.com/office/drawing/2014/main" id="{A6211417-0FA5-B344-41DF-6E7D15F5678B}"/>
                </a:ext>
              </a:extLst>
            </p:cNvPr>
            <p:cNvSpPr/>
            <p:nvPr/>
          </p:nvSpPr>
          <p:spPr>
            <a:xfrm>
              <a:off x="117475" y="2581275"/>
              <a:ext cx="7823200" cy="1714500"/>
            </a:xfrm>
            <a:prstGeom prst="flowChartProcess">
              <a:avLst/>
            </a:prstGeom>
            <a:solidFill>
              <a:srgbClr val="40A6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8" name="Группа 398">
              <a:extLst>
                <a:ext uri="{FF2B5EF4-FFF2-40B4-BE49-F238E27FC236}">
                  <a16:creationId xmlns:a16="http://schemas.microsoft.com/office/drawing/2014/main" id="{1848F1CD-4192-2C4D-4E0D-3ABC65A3C74C}"/>
                </a:ext>
              </a:extLst>
            </p:cNvPr>
            <p:cNvGrpSpPr/>
            <p:nvPr/>
          </p:nvGrpSpPr>
          <p:grpSpPr>
            <a:xfrm>
              <a:off x="903251" y="3236854"/>
              <a:ext cx="433291" cy="500502"/>
              <a:chOff x="5886450" y="3211513"/>
              <a:chExt cx="1535113" cy="1773238"/>
            </a:xfrm>
            <a:solidFill>
              <a:schemeClr val="accent4"/>
            </a:solidFill>
          </p:grpSpPr>
          <p:sp>
            <p:nvSpPr>
              <p:cNvPr id="16" name="Freeform 356">
                <a:extLst>
                  <a:ext uri="{FF2B5EF4-FFF2-40B4-BE49-F238E27FC236}">
                    <a16:creationId xmlns:a16="http://schemas.microsoft.com/office/drawing/2014/main" id="{4DE79770-6FF7-38FE-A2A0-9999B31487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6450" y="3211513"/>
                <a:ext cx="1531938" cy="773113"/>
              </a:xfrm>
              <a:custGeom>
                <a:avLst/>
                <a:gdLst>
                  <a:gd name="T0" fmla="*/ 628 w 2895"/>
                  <a:gd name="T1" fmla="*/ 277 h 1460"/>
                  <a:gd name="T2" fmla="*/ 483 w 2895"/>
                  <a:gd name="T3" fmla="*/ 336 h 1460"/>
                  <a:gd name="T4" fmla="*/ 369 w 2895"/>
                  <a:gd name="T5" fmla="*/ 438 h 1460"/>
                  <a:gd name="T6" fmla="*/ 293 w 2895"/>
                  <a:gd name="T7" fmla="*/ 573 h 1460"/>
                  <a:gd name="T8" fmla="*/ 266 w 2895"/>
                  <a:gd name="T9" fmla="*/ 730 h 1460"/>
                  <a:gd name="T10" fmla="*/ 293 w 2895"/>
                  <a:gd name="T11" fmla="*/ 888 h 1460"/>
                  <a:gd name="T12" fmla="*/ 369 w 2895"/>
                  <a:gd name="T13" fmla="*/ 1021 h 1460"/>
                  <a:gd name="T14" fmla="*/ 483 w 2895"/>
                  <a:gd name="T15" fmla="*/ 1123 h 1460"/>
                  <a:gd name="T16" fmla="*/ 628 w 2895"/>
                  <a:gd name="T17" fmla="*/ 1184 h 1460"/>
                  <a:gd name="T18" fmla="*/ 789 w 2895"/>
                  <a:gd name="T19" fmla="*/ 1193 h 1460"/>
                  <a:gd name="T20" fmla="*/ 941 w 2895"/>
                  <a:gd name="T21" fmla="*/ 1149 h 1460"/>
                  <a:gd name="T22" fmla="*/ 1066 w 2895"/>
                  <a:gd name="T23" fmla="*/ 1060 h 1460"/>
                  <a:gd name="T24" fmla="*/ 1156 w 2895"/>
                  <a:gd name="T25" fmla="*/ 935 h 1460"/>
                  <a:gd name="T26" fmla="*/ 1201 w 2895"/>
                  <a:gd name="T27" fmla="*/ 785 h 1460"/>
                  <a:gd name="T28" fmla="*/ 1191 w 2895"/>
                  <a:gd name="T29" fmla="*/ 623 h 1460"/>
                  <a:gd name="T30" fmla="*/ 1131 w 2895"/>
                  <a:gd name="T31" fmla="*/ 480 h 1460"/>
                  <a:gd name="T32" fmla="*/ 1028 w 2895"/>
                  <a:gd name="T33" fmla="*/ 366 h 1460"/>
                  <a:gd name="T34" fmla="*/ 893 w 2895"/>
                  <a:gd name="T35" fmla="*/ 291 h 1460"/>
                  <a:gd name="T36" fmla="*/ 734 w 2895"/>
                  <a:gd name="T37" fmla="*/ 264 h 1460"/>
                  <a:gd name="T38" fmla="*/ 2231 w 2895"/>
                  <a:gd name="T39" fmla="*/ 3 h 1460"/>
                  <a:gd name="T40" fmla="*/ 2431 w 2895"/>
                  <a:gd name="T41" fmla="*/ 51 h 1460"/>
                  <a:gd name="T42" fmla="*/ 2605 w 2895"/>
                  <a:gd name="T43" fmla="*/ 149 h 1460"/>
                  <a:gd name="T44" fmla="*/ 2745 w 2895"/>
                  <a:gd name="T45" fmla="*/ 289 h 1460"/>
                  <a:gd name="T46" fmla="*/ 2844 w 2895"/>
                  <a:gd name="T47" fmla="*/ 462 h 1460"/>
                  <a:gd name="T48" fmla="*/ 2892 w 2895"/>
                  <a:gd name="T49" fmla="*/ 659 h 1460"/>
                  <a:gd name="T50" fmla="*/ 2882 w 2895"/>
                  <a:gd name="T51" fmla="*/ 868 h 1460"/>
                  <a:gd name="T52" fmla="*/ 2817 w 2895"/>
                  <a:gd name="T53" fmla="*/ 1060 h 1460"/>
                  <a:gd name="T54" fmla="*/ 2704 w 2895"/>
                  <a:gd name="T55" fmla="*/ 1222 h 1460"/>
                  <a:gd name="T56" fmla="*/ 2551 w 2895"/>
                  <a:gd name="T57" fmla="*/ 1348 h 1460"/>
                  <a:gd name="T58" fmla="*/ 2367 w 2895"/>
                  <a:gd name="T59" fmla="*/ 1431 h 1460"/>
                  <a:gd name="T60" fmla="*/ 2161 w 2895"/>
                  <a:gd name="T61" fmla="*/ 1460 h 1460"/>
                  <a:gd name="T62" fmla="*/ 595 w 2895"/>
                  <a:gd name="T63" fmla="*/ 1447 h 1460"/>
                  <a:gd name="T64" fmla="*/ 403 w 2895"/>
                  <a:gd name="T65" fmla="*/ 1381 h 1460"/>
                  <a:gd name="T66" fmla="*/ 239 w 2895"/>
                  <a:gd name="T67" fmla="*/ 1269 h 1460"/>
                  <a:gd name="T68" fmla="*/ 111 w 2895"/>
                  <a:gd name="T69" fmla="*/ 1117 h 1460"/>
                  <a:gd name="T70" fmla="*/ 29 w 2895"/>
                  <a:gd name="T71" fmla="*/ 935 h 1460"/>
                  <a:gd name="T72" fmla="*/ 0 w 2895"/>
                  <a:gd name="T73" fmla="*/ 730 h 1460"/>
                  <a:gd name="T74" fmla="*/ 29 w 2895"/>
                  <a:gd name="T75" fmla="*/ 525 h 1460"/>
                  <a:gd name="T76" fmla="*/ 111 w 2895"/>
                  <a:gd name="T77" fmla="*/ 343 h 1460"/>
                  <a:gd name="T78" fmla="*/ 239 w 2895"/>
                  <a:gd name="T79" fmla="*/ 191 h 1460"/>
                  <a:gd name="T80" fmla="*/ 403 w 2895"/>
                  <a:gd name="T81" fmla="*/ 78 h 1460"/>
                  <a:gd name="T82" fmla="*/ 595 w 2895"/>
                  <a:gd name="T83" fmla="*/ 14 h 1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95" h="1460">
                    <a:moveTo>
                      <a:pt x="734" y="264"/>
                    </a:moveTo>
                    <a:lnTo>
                      <a:pt x="680" y="267"/>
                    </a:lnTo>
                    <a:lnTo>
                      <a:pt x="628" y="277"/>
                    </a:lnTo>
                    <a:lnTo>
                      <a:pt x="576" y="291"/>
                    </a:lnTo>
                    <a:lnTo>
                      <a:pt x="528" y="311"/>
                    </a:lnTo>
                    <a:lnTo>
                      <a:pt x="483" y="336"/>
                    </a:lnTo>
                    <a:lnTo>
                      <a:pt x="442" y="366"/>
                    </a:lnTo>
                    <a:lnTo>
                      <a:pt x="403" y="400"/>
                    </a:lnTo>
                    <a:lnTo>
                      <a:pt x="369" y="438"/>
                    </a:lnTo>
                    <a:lnTo>
                      <a:pt x="339" y="480"/>
                    </a:lnTo>
                    <a:lnTo>
                      <a:pt x="313" y="525"/>
                    </a:lnTo>
                    <a:lnTo>
                      <a:pt x="293" y="573"/>
                    </a:lnTo>
                    <a:lnTo>
                      <a:pt x="278" y="623"/>
                    </a:lnTo>
                    <a:lnTo>
                      <a:pt x="269" y="675"/>
                    </a:lnTo>
                    <a:lnTo>
                      <a:pt x="266" y="730"/>
                    </a:lnTo>
                    <a:lnTo>
                      <a:pt x="269" y="785"/>
                    </a:lnTo>
                    <a:lnTo>
                      <a:pt x="278" y="837"/>
                    </a:lnTo>
                    <a:lnTo>
                      <a:pt x="293" y="888"/>
                    </a:lnTo>
                    <a:lnTo>
                      <a:pt x="313" y="935"/>
                    </a:lnTo>
                    <a:lnTo>
                      <a:pt x="339" y="980"/>
                    </a:lnTo>
                    <a:lnTo>
                      <a:pt x="369" y="1021"/>
                    </a:lnTo>
                    <a:lnTo>
                      <a:pt x="403" y="1060"/>
                    </a:lnTo>
                    <a:lnTo>
                      <a:pt x="442" y="1094"/>
                    </a:lnTo>
                    <a:lnTo>
                      <a:pt x="483" y="1123"/>
                    </a:lnTo>
                    <a:lnTo>
                      <a:pt x="528" y="1149"/>
                    </a:lnTo>
                    <a:lnTo>
                      <a:pt x="576" y="1169"/>
                    </a:lnTo>
                    <a:lnTo>
                      <a:pt x="628" y="1184"/>
                    </a:lnTo>
                    <a:lnTo>
                      <a:pt x="680" y="1193"/>
                    </a:lnTo>
                    <a:lnTo>
                      <a:pt x="734" y="1196"/>
                    </a:lnTo>
                    <a:lnTo>
                      <a:pt x="789" y="1193"/>
                    </a:lnTo>
                    <a:lnTo>
                      <a:pt x="842" y="1184"/>
                    </a:lnTo>
                    <a:lnTo>
                      <a:pt x="893" y="1169"/>
                    </a:lnTo>
                    <a:lnTo>
                      <a:pt x="941" y="1149"/>
                    </a:lnTo>
                    <a:lnTo>
                      <a:pt x="986" y="1123"/>
                    </a:lnTo>
                    <a:lnTo>
                      <a:pt x="1028" y="1094"/>
                    </a:lnTo>
                    <a:lnTo>
                      <a:pt x="1066" y="1060"/>
                    </a:lnTo>
                    <a:lnTo>
                      <a:pt x="1101" y="1021"/>
                    </a:lnTo>
                    <a:lnTo>
                      <a:pt x="1131" y="980"/>
                    </a:lnTo>
                    <a:lnTo>
                      <a:pt x="1156" y="935"/>
                    </a:lnTo>
                    <a:lnTo>
                      <a:pt x="1176" y="888"/>
                    </a:lnTo>
                    <a:lnTo>
                      <a:pt x="1191" y="837"/>
                    </a:lnTo>
                    <a:lnTo>
                      <a:pt x="1201" y="785"/>
                    </a:lnTo>
                    <a:lnTo>
                      <a:pt x="1204" y="730"/>
                    </a:lnTo>
                    <a:lnTo>
                      <a:pt x="1201" y="675"/>
                    </a:lnTo>
                    <a:lnTo>
                      <a:pt x="1191" y="623"/>
                    </a:lnTo>
                    <a:lnTo>
                      <a:pt x="1176" y="573"/>
                    </a:lnTo>
                    <a:lnTo>
                      <a:pt x="1156" y="525"/>
                    </a:lnTo>
                    <a:lnTo>
                      <a:pt x="1131" y="480"/>
                    </a:lnTo>
                    <a:lnTo>
                      <a:pt x="1101" y="438"/>
                    </a:lnTo>
                    <a:lnTo>
                      <a:pt x="1066" y="400"/>
                    </a:lnTo>
                    <a:lnTo>
                      <a:pt x="1028" y="366"/>
                    </a:lnTo>
                    <a:lnTo>
                      <a:pt x="986" y="336"/>
                    </a:lnTo>
                    <a:lnTo>
                      <a:pt x="941" y="311"/>
                    </a:lnTo>
                    <a:lnTo>
                      <a:pt x="893" y="291"/>
                    </a:lnTo>
                    <a:lnTo>
                      <a:pt x="842" y="277"/>
                    </a:lnTo>
                    <a:lnTo>
                      <a:pt x="789" y="267"/>
                    </a:lnTo>
                    <a:lnTo>
                      <a:pt x="734" y="264"/>
                    </a:lnTo>
                    <a:close/>
                    <a:moveTo>
                      <a:pt x="734" y="0"/>
                    </a:moveTo>
                    <a:lnTo>
                      <a:pt x="2161" y="0"/>
                    </a:lnTo>
                    <a:lnTo>
                      <a:pt x="2231" y="3"/>
                    </a:lnTo>
                    <a:lnTo>
                      <a:pt x="2300" y="14"/>
                    </a:lnTo>
                    <a:lnTo>
                      <a:pt x="2367" y="30"/>
                    </a:lnTo>
                    <a:lnTo>
                      <a:pt x="2431" y="51"/>
                    </a:lnTo>
                    <a:lnTo>
                      <a:pt x="2492" y="78"/>
                    </a:lnTo>
                    <a:lnTo>
                      <a:pt x="2551" y="111"/>
                    </a:lnTo>
                    <a:lnTo>
                      <a:pt x="2605" y="149"/>
                    </a:lnTo>
                    <a:lnTo>
                      <a:pt x="2657" y="191"/>
                    </a:lnTo>
                    <a:lnTo>
                      <a:pt x="2703" y="238"/>
                    </a:lnTo>
                    <a:lnTo>
                      <a:pt x="2745" y="289"/>
                    </a:lnTo>
                    <a:lnTo>
                      <a:pt x="2784" y="343"/>
                    </a:lnTo>
                    <a:lnTo>
                      <a:pt x="2817" y="400"/>
                    </a:lnTo>
                    <a:lnTo>
                      <a:pt x="2844" y="462"/>
                    </a:lnTo>
                    <a:lnTo>
                      <a:pt x="2866" y="525"/>
                    </a:lnTo>
                    <a:lnTo>
                      <a:pt x="2882" y="591"/>
                    </a:lnTo>
                    <a:lnTo>
                      <a:pt x="2892" y="659"/>
                    </a:lnTo>
                    <a:lnTo>
                      <a:pt x="2895" y="730"/>
                    </a:lnTo>
                    <a:lnTo>
                      <a:pt x="2892" y="801"/>
                    </a:lnTo>
                    <a:lnTo>
                      <a:pt x="2882" y="868"/>
                    </a:lnTo>
                    <a:lnTo>
                      <a:pt x="2866" y="935"/>
                    </a:lnTo>
                    <a:lnTo>
                      <a:pt x="2844" y="999"/>
                    </a:lnTo>
                    <a:lnTo>
                      <a:pt x="2817" y="1060"/>
                    </a:lnTo>
                    <a:lnTo>
                      <a:pt x="2784" y="1117"/>
                    </a:lnTo>
                    <a:lnTo>
                      <a:pt x="2745" y="1171"/>
                    </a:lnTo>
                    <a:lnTo>
                      <a:pt x="2704" y="1222"/>
                    </a:lnTo>
                    <a:lnTo>
                      <a:pt x="2657" y="1269"/>
                    </a:lnTo>
                    <a:lnTo>
                      <a:pt x="2605" y="1311"/>
                    </a:lnTo>
                    <a:lnTo>
                      <a:pt x="2551" y="1348"/>
                    </a:lnTo>
                    <a:lnTo>
                      <a:pt x="2492" y="1381"/>
                    </a:lnTo>
                    <a:lnTo>
                      <a:pt x="2431" y="1409"/>
                    </a:lnTo>
                    <a:lnTo>
                      <a:pt x="2367" y="1431"/>
                    </a:lnTo>
                    <a:lnTo>
                      <a:pt x="2301" y="1447"/>
                    </a:lnTo>
                    <a:lnTo>
                      <a:pt x="2231" y="1457"/>
                    </a:lnTo>
                    <a:lnTo>
                      <a:pt x="2161" y="1460"/>
                    </a:lnTo>
                    <a:lnTo>
                      <a:pt x="734" y="1460"/>
                    </a:lnTo>
                    <a:lnTo>
                      <a:pt x="664" y="1457"/>
                    </a:lnTo>
                    <a:lnTo>
                      <a:pt x="595" y="1447"/>
                    </a:lnTo>
                    <a:lnTo>
                      <a:pt x="528" y="1431"/>
                    </a:lnTo>
                    <a:lnTo>
                      <a:pt x="464" y="1409"/>
                    </a:lnTo>
                    <a:lnTo>
                      <a:pt x="403" y="1381"/>
                    </a:lnTo>
                    <a:lnTo>
                      <a:pt x="344" y="1348"/>
                    </a:lnTo>
                    <a:lnTo>
                      <a:pt x="290" y="1311"/>
                    </a:lnTo>
                    <a:lnTo>
                      <a:pt x="239" y="1269"/>
                    </a:lnTo>
                    <a:lnTo>
                      <a:pt x="192" y="1222"/>
                    </a:lnTo>
                    <a:lnTo>
                      <a:pt x="150" y="1171"/>
                    </a:lnTo>
                    <a:lnTo>
                      <a:pt x="111" y="1117"/>
                    </a:lnTo>
                    <a:lnTo>
                      <a:pt x="79" y="1060"/>
                    </a:lnTo>
                    <a:lnTo>
                      <a:pt x="51" y="999"/>
                    </a:lnTo>
                    <a:lnTo>
                      <a:pt x="29" y="935"/>
                    </a:lnTo>
                    <a:lnTo>
                      <a:pt x="13" y="868"/>
                    </a:lnTo>
                    <a:lnTo>
                      <a:pt x="3" y="801"/>
                    </a:lnTo>
                    <a:lnTo>
                      <a:pt x="0" y="730"/>
                    </a:lnTo>
                    <a:lnTo>
                      <a:pt x="3" y="659"/>
                    </a:lnTo>
                    <a:lnTo>
                      <a:pt x="13" y="591"/>
                    </a:lnTo>
                    <a:lnTo>
                      <a:pt x="29" y="525"/>
                    </a:lnTo>
                    <a:lnTo>
                      <a:pt x="51" y="462"/>
                    </a:lnTo>
                    <a:lnTo>
                      <a:pt x="79" y="400"/>
                    </a:lnTo>
                    <a:lnTo>
                      <a:pt x="111" y="343"/>
                    </a:lnTo>
                    <a:lnTo>
                      <a:pt x="150" y="289"/>
                    </a:lnTo>
                    <a:lnTo>
                      <a:pt x="192" y="238"/>
                    </a:lnTo>
                    <a:lnTo>
                      <a:pt x="239" y="191"/>
                    </a:lnTo>
                    <a:lnTo>
                      <a:pt x="290" y="149"/>
                    </a:lnTo>
                    <a:lnTo>
                      <a:pt x="344" y="111"/>
                    </a:lnTo>
                    <a:lnTo>
                      <a:pt x="403" y="78"/>
                    </a:lnTo>
                    <a:lnTo>
                      <a:pt x="464" y="51"/>
                    </a:lnTo>
                    <a:lnTo>
                      <a:pt x="528" y="30"/>
                    </a:lnTo>
                    <a:lnTo>
                      <a:pt x="595" y="14"/>
                    </a:lnTo>
                    <a:lnTo>
                      <a:pt x="664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7" name="Freeform 357">
                <a:extLst>
                  <a:ext uri="{FF2B5EF4-FFF2-40B4-BE49-F238E27FC236}">
                    <a16:creationId xmlns:a16="http://schemas.microsoft.com/office/drawing/2014/main" id="{7DC0F4BB-F51C-E64C-01D8-1E670E9996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9625" y="4211638"/>
                <a:ext cx="1531938" cy="773113"/>
              </a:xfrm>
              <a:custGeom>
                <a:avLst/>
                <a:gdLst>
                  <a:gd name="T0" fmla="*/ 2053 w 2895"/>
                  <a:gd name="T1" fmla="*/ 276 h 1460"/>
                  <a:gd name="T2" fmla="*/ 1910 w 2895"/>
                  <a:gd name="T3" fmla="*/ 337 h 1460"/>
                  <a:gd name="T4" fmla="*/ 1795 w 2895"/>
                  <a:gd name="T5" fmla="*/ 438 h 1460"/>
                  <a:gd name="T6" fmla="*/ 1719 w 2895"/>
                  <a:gd name="T7" fmla="*/ 572 h 1460"/>
                  <a:gd name="T8" fmla="*/ 1692 w 2895"/>
                  <a:gd name="T9" fmla="*/ 729 h 1460"/>
                  <a:gd name="T10" fmla="*/ 1719 w 2895"/>
                  <a:gd name="T11" fmla="*/ 887 h 1460"/>
                  <a:gd name="T12" fmla="*/ 1795 w 2895"/>
                  <a:gd name="T13" fmla="*/ 1020 h 1460"/>
                  <a:gd name="T14" fmla="*/ 1910 w 2895"/>
                  <a:gd name="T15" fmla="*/ 1122 h 1460"/>
                  <a:gd name="T16" fmla="*/ 2053 w 2895"/>
                  <a:gd name="T17" fmla="*/ 1183 h 1460"/>
                  <a:gd name="T18" fmla="*/ 2216 w 2895"/>
                  <a:gd name="T19" fmla="*/ 1192 h 1460"/>
                  <a:gd name="T20" fmla="*/ 2367 w 2895"/>
                  <a:gd name="T21" fmla="*/ 1148 h 1460"/>
                  <a:gd name="T22" fmla="*/ 2492 w 2895"/>
                  <a:gd name="T23" fmla="*/ 1059 h 1460"/>
                  <a:gd name="T24" fmla="*/ 2582 w 2895"/>
                  <a:gd name="T25" fmla="*/ 934 h 1460"/>
                  <a:gd name="T26" fmla="*/ 2627 w 2895"/>
                  <a:gd name="T27" fmla="*/ 784 h 1460"/>
                  <a:gd name="T28" fmla="*/ 2617 w 2895"/>
                  <a:gd name="T29" fmla="*/ 622 h 1460"/>
                  <a:gd name="T30" fmla="*/ 2557 w 2895"/>
                  <a:gd name="T31" fmla="*/ 480 h 1460"/>
                  <a:gd name="T32" fmla="*/ 2454 w 2895"/>
                  <a:gd name="T33" fmla="*/ 366 h 1460"/>
                  <a:gd name="T34" fmla="*/ 2319 w 2895"/>
                  <a:gd name="T35" fmla="*/ 291 h 1460"/>
                  <a:gd name="T36" fmla="*/ 2161 w 2895"/>
                  <a:gd name="T37" fmla="*/ 263 h 1460"/>
                  <a:gd name="T38" fmla="*/ 2232 w 2895"/>
                  <a:gd name="T39" fmla="*/ 3 h 1460"/>
                  <a:gd name="T40" fmla="*/ 2431 w 2895"/>
                  <a:gd name="T41" fmla="*/ 51 h 1460"/>
                  <a:gd name="T42" fmla="*/ 2606 w 2895"/>
                  <a:gd name="T43" fmla="*/ 149 h 1460"/>
                  <a:gd name="T44" fmla="*/ 2746 w 2895"/>
                  <a:gd name="T45" fmla="*/ 288 h 1460"/>
                  <a:gd name="T46" fmla="*/ 2844 w 2895"/>
                  <a:gd name="T47" fmla="*/ 461 h 1460"/>
                  <a:gd name="T48" fmla="*/ 2892 w 2895"/>
                  <a:gd name="T49" fmla="*/ 659 h 1460"/>
                  <a:gd name="T50" fmla="*/ 2883 w 2895"/>
                  <a:gd name="T51" fmla="*/ 868 h 1460"/>
                  <a:gd name="T52" fmla="*/ 2817 w 2895"/>
                  <a:gd name="T53" fmla="*/ 1059 h 1460"/>
                  <a:gd name="T54" fmla="*/ 2704 w 2895"/>
                  <a:gd name="T55" fmla="*/ 1222 h 1460"/>
                  <a:gd name="T56" fmla="*/ 2551 w 2895"/>
                  <a:gd name="T57" fmla="*/ 1348 h 1460"/>
                  <a:gd name="T58" fmla="*/ 2367 w 2895"/>
                  <a:gd name="T59" fmla="*/ 1430 h 1460"/>
                  <a:gd name="T60" fmla="*/ 2161 w 2895"/>
                  <a:gd name="T61" fmla="*/ 1460 h 1460"/>
                  <a:gd name="T62" fmla="*/ 596 w 2895"/>
                  <a:gd name="T63" fmla="*/ 1446 h 1460"/>
                  <a:gd name="T64" fmla="*/ 403 w 2895"/>
                  <a:gd name="T65" fmla="*/ 1381 h 1460"/>
                  <a:gd name="T66" fmla="*/ 240 w 2895"/>
                  <a:gd name="T67" fmla="*/ 1269 h 1460"/>
                  <a:gd name="T68" fmla="*/ 113 w 2895"/>
                  <a:gd name="T69" fmla="*/ 1117 h 1460"/>
                  <a:gd name="T70" fmla="*/ 29 w 2895"/>
                  <a:gd name="T71" fmla="*/ 934 h 1460"/>
                  <a:gd name="T72" fmla="*/ 0 w 2895"/>
                  <a:gd name="T73" fmla="*/ 729 h 1460"/>
                  <a:gd name="T74" fmla="*/ 29 w 2895"/>
                  <a:gd name="T75" fmla="*/ 524 h 1460"/>
                  <a:gd name="T76" fmla="*/ 113 w 2895"/>
                  <a:gd name="T77" fmla="*/ 342 h 1460"/>
                  <a:gd name="T78" fmla="*/ 240 w 2895"/>
                  <a:gd name="T79" fmla="*/ 191 h 1460"/>
                  <a:gd name="T80" fmla="*/ 403 w 2895"/>
                  <a:gd name="T81" fmla="*/ 79 h 1460"/>
                  <a:gd name="T82" fmla="*/ 596 w 2895"/>
                  <a:gd name="T83" fmla="*/ 13 h 1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95" h="1460">
                    <a:moveTo>
                      <a:pt x="2161" y="263"/>
                    </a:moveTo>
                    <a:lnTo>
                      <a:pt x="2106" y="266"/>
                    </a:lnTo>
                    <a:lnTo>
                      <a:pt x="2053" y="276"/>
                    </a:lnTo>
                    <a:lnTo>
                      <a:pt x="2003" y="291"/>
                    </a:lnTo>
                    <a:lnTo>
                      <a:pt x="1955" y="311"/>
                    </a:lnTo>
                    <a:lnTo>
                      <a:pt x="1910" y="337"/>
                    </a:lnTo>
                    <a:lnTo>
                      <a:pt x="1868" y="366"/>
                    </a:lnTo>
                    <a:lnTo>
                      <a:pt x="1830" y="400"/>
                    </a:lnTo>
                    <a:lnTo>
                      <a:pt x="1795" y="438"/>
                    </a:lnTo>
                    <a:lnTo>
                      <a:pt x="1765" y="480"/>
                    </a:lnTo>
                    <a:lnTo>
                      <a:pt x="1740" y="524"/>
                    </a:lnTo>
                    <a:lnTo>
                      <a:pt x="1719" y="572"/>
                    </a:lnTo>
                    <a:lnTo>
                      <a:pt x="1705" y="622"/>
                    </a:lnTo>
                    <a:lnTo>
                      <a:pt x="1695" y="675"/>
                    </a:lnTo>
                    <a:lnTo>
                      <a:pt x="1692" y="729"/>
                    </a:lnTo>
                    <a:lnTo>
                      <a:pt x="1695" y="784"/>
                    </a:lnTo>
                    <a:lnTo>
                      <a:pt x="1705" y="837"/>
                    </a:lnTo>
                    <a:lnTo>
                      <a:pt x="1719" y="887"/>
                    </a:lnTo>
                    <a:lnTo>
                      <a:pt x="1740" y="934"/>
                    </a:lnTo>
                    <a:lnTo>
                      <a:pt x="1765" y="979"/>
                    </a:lnTo>
                    <a:lnTo>
                      <a:pt x="1795" y="1020"/>
                    </a:lnTo>
                    <a:lnTo>
                      <a:pt x="1830" y="1059"/>
                    </a:lnTo>
                    <a:lnTo>
                      <a:pt x="1868" y="1093"/>
                    </a:lnTo>
                    <a:lnTo>
                      <a:pt x="1910" y="1122"/>
                    </a:lnTo>
                    <a:lnTo>
                      <a:pt x="1955" y="1148"/>
                    </a:lnTo>
                    <a:lnTo>
                      <a:pt x="2003" y="1168"/>
                    </a:lnTo>
                    <a:lnTo>
                      <a:pt x="2053" y="1183"/>
                    </a:lnTo>
                    <a:lnTo>
                      <a:pt x="2106" y="1192"/>
                    </a:lnTo>
                    <a:lnTo>
                      <a:pt x="2161" y="1196"/>
                    </a:lnTo>
                    <a:lnTo>
                      <a:pt x="2216" y="1192"/>
                    </a:lnTo>
                    <a:lnTo>
                      <a:pt x="2269" y="1183"/>
                    </a:lnTo>
                    <a:lnTo>
                      <a:pt x="2319" y="1168"/>
                    </a:lnTo>
                    <a:lnTo>
                      <a:pt x="2367" y="1148"/>
                    </a:lnTo>
                    <a:lnTo>
                      <a:pt x="2412" y="1122"/>
                    </a:lnTo>
                    <a:lnTo>
                      <a:pt x="2454" y="1093"/>
                    </a:lnTo>
                    <a:lnTo>
                      <a:pt x="2492" y="1059"/>
                    </a:lnTo>
                    <a:lnTo>
                      <a:pt x="2527" y="1020"/>
                    </a:lnTo>
                    <a:lnTo>
                      <a:pt x="2557" y="979"/>
                    </a:lnTo>
                    <a:lnTo>
                      <a:pt x="2582" y="934"/>
                    </a:lnTo>
                    <a:lnTo>
                      <a:pt x="2603" y="887"/>
                    </a:lnTo>
                    <a:lnTo>
                      <a:pt x="2617" y="837"/>
                    </a:lnTo>
                    <a:lnTo>
                      <a:pt x="2627" y="784"/>
                    </a:lnTo>
                    <a:lnTo>
                      <a:pt x="2630" y="729"/>
                    </a:lnTo>
                    <a:lnTo>
                      <a:pt x="2627" y="675"/>
                    </a:lnTo>
                    <a:lnTo>
                      <a:pt x="2617" y="622"/>
                    </a:lnTo>
                    <a:lnTo>
                      <a:pt x="2603" y="572"/>
                    </a:lnTo>
                    <a:lnTo>
                      <a:pt x="2582" y="524"/>
                    </a:lnTo>
                    <a:lnTo>
                      <a:pt x="2557" y="480"/>
                    </a:lnTo>
                    <a:lnTo>
                      <a:pt x="2527" y="438"/>
                    </a:lnTo>
                    <a:lnTo>
                      <a:pt x="2492" y="400"/>
                    </a:lnTo>
                    <a:lnTo>
                      <a:pt x="2454" y="366"/>
                    </a:lnTo>
                    <a:lnTo>
                      <a:pt x="2412" y="337"/>
                    </a:lnTo>
                    <a:lnTo>
                      <a:pt x="2367" y="311"/>
                    </a:lnTo>
                    <a:lnTo>
                      <a:pt x="2319" y="291"/>
                    </a:lnTo>
                    <a:lnTo>
                      <a:pt x="2269" y="276"/>
                    </a:lnTo>
                    <a:lnTo>
                      <a:pt x="2216" y="266"/>
                    </a:lnTo>
                    <a:lnTo>
                      <a:pt x="2161" y="263"/>
                    </a:lnTo>
                    <a:close/>
                    <a:moveTo>
                      <a:pt x="735" y="0"/>
                    </a:moveTo>
                    <a:lnTo>
                      <a:pt x="2161" y="0"/>
                    </a:lnTo>
                    <a:lnTo>
                      <a:pt x="2232" y="3"/>
                    </a:lnTo>
                    <a:lnTo>
                      <a:pt x="2301" y="13"/>
                    </a:lnTo>
                    <a:lnTo>
                      <a:pt x="2367" y="29"/>
                    </a:lnTo>
                    <a:lnTo>
                      <a:pt x="2431" y="51"/>
                    </a:lnTo>
                    <a:lnTo>
                      <a:pt x="2492" y="79"/>
                    </a:lnTo>
                    <a:lnTo>
                      <a:pt x="2551" y="110"/>
                    </a:lnTo>
                    <a:lnTo>
                      <a:pt x="2606" y="149"/>
                    </a:lnTo>
                    <a:lnTo>
                      <a:pt x="2657" y="191"/>
                    </a:lnTo>
                    <a:lnTo>
                      <a:pt x="2704" y="237"/>
                    </a:lnTo>
                    <a:lnTo>
                      <a:pt x="2746" y="288"/>
                    </a:lnTo>
                    <a:lnTo>
                      <a:pt x="2784" y="342"/>
                    </a:lnTo>
                    <a:lnTo>
                      <a:pt x="2817" y="400"/>
                    </a:lnTo>
                    <a:lnTo>
                      <a:pt x="2844" y="461"/>
                    </a:lnTo>
                    <a:lnTo>
                      <a:pt x="2867" y="524"/>
                    </a:lnTo>
                    <a:lnTo>
                      <a:pt x="2883" y="590"/>
                    </a:lnTo>
                    <a:lnTo>
                      <a:pt x="2892" y="659"/>
                    </a:lnTo>
                    <a:lnTo>
                      <a:pt x="2895" y="729"/>
                    </a:lnTo>
                    <a:lnTo>
                      <a:pt x="2892" y="799"/>
                    </a:lnTo>
                    <a:lnTo>
                      <a:pt x="2883" y="868"/>
                    </a:lnTo>
                    <a:lnTo>
                      <a:pt x="2867" y="934"/>
                    </a:lnTo>
                    <a:lnTo>
                      <a:pt x="2844" y="998"/>
                    </a:lnTo>
                    <a:lnTo>
                      <a:pt x="2817" y="1059"/>
                    </a:lnTo>
                    <a:lnTo>
                      <a:pt x="2784" y="1117"/>
                    </a:lnTo>
                    <a:lnTo>
                      <a:pt x="2746" y="1171"/>
                    </a:lnTo>
                    <a:lnTo>
                      <a:pt x="2704" y="1222"/>
                    </a:lnTo>
                    <a:lnTo>
                      <a:pt x="2657" y="1269"/>
                    </a:lnTo>
                    <a:lnTo>
                      <a:pt x="2606" y="1310"/>
                    </a:lnTo>
                    <a:lnTo>
                      <a:pt x="2551" y="1348"/>
                    </a:lnTo>
                    <a:lnTo>
                      <a:pt x="2492" y="1381"/>
                    </a:lnTo>
                    <a:lnTo>
                      <a:pt x="2431" y="1408"/>
                    </a:lnTo>
                    <a:lnTo>
                      <a:pt x="2367" y="1430"/>
                    </a:lnTo>
                    <a:lnTo>
                      <a:pt x="2301" y="1446"/>
                    </a:lnTo>
                    <a:lnTo>
                      <a:pt x="2232" y="1456"/>
                    </a:lnTo>
                    <a:lnTo>
                      <a:pt x="2161" y="1460"/>
                    </a:lnTo>
                    <a:lnTo>
                      <a:pt x="735" y="1460"/>
                    </a:lnTo>
                    <a:lnTo>
                      <a:pt x="664" y="1456"/>
                    </a:lnTo>
                    <a:lnTo>
                      <a:pt x="596" y="1446"/>
                    </a:lnTo>
                    <a:lnTo>
                      <a:pt x="529" y="1430"/>
                    </a:lnTo>
                    <a:lnTo>
                      <a:pt x="464" y="1408"/>
                    </a:lnTo>
                    <a:lnTo>
                      <a:pt x="403" y="1381"/>
                    </a:lnTo>
                    <a:lnTo>
                      <a:pt x="346" y="1348"/>
                    </a:lnTo>
                    <a:lnTo>
                      <a:pt x="290" y="1310"/>
                    </a:lnTo>
                    <a:lnTo>
                      <a:pt x="240" y="1269"/>
                    </a:lnTo>
                    <a:lnTo>
                      <a:pt x="193" y="1222"/>
                    </a:lnTo>
                    <a:lnTo>
                      <a:pt x="150" y="1171"/>
                    </a:lnTo>
                    <a:lnTo>
                      <a:pt x="113" y="1117"/>
                    </a:lnTo>
                    <a:lnTo>
                      <a:pt x="80" y="1059"/>
                    </a:lnTo>
                    <a:lnTo>
                      <a:pt x="52" y="998"/>
                    </a:lnTo>
                    <a:lnTo>
                      <a:pt x="29" y="934"/>
                    </a:lnTo>
                    <a:lnTo>
                      <a:pt x="13" y="868"/>
                    </a:lnTo>
                    <a:lnTo>
                      <a:pt x="4" y="799"/>
                    </a:lnTo>
                    <a:lnTo>
                      <a:pt x="0" y="729"/>
                    </a:lnTo>
                    <a:lnTo>
                      <a:pt x="4" y="659"/>
                    </a:lnTo>
                    <a:lnTo>
                      <a:pt x="13" y="590"/>
                    </a:lnTo>
                    <a:lnTo>
                      <a:pt x="29" y="524"/>
                    </a:lnTo>
                    <a:lnTo>
                      <a:pt x="52" y="461"/>
                    </a:lnTo>
                    <a:lnTo>
                      <a:pt x="80" y="400"/>
                    </a:lnTo>
                    <a:lnTo>
                      <a:pt x="113" y="342"/>
                    </a:lnTo>
                    <a:lnTo>
                      <a:pt x="150" y="288"/>
                    </a:lnTo>
                    <a:lnTo>
                      <a:pt x="193" y="237"/>
                    </a:lnTo>
                    <a:lnTo>
                      <a:pt x="240" y="191"/>
                    </a:lnTo>
                    <a:lnTo>
                      <a:pt x="290" y="149"/>
                    </a:lnTo>
                    <a:lnTo>
                      <a:pt x="346" y="110"/>
                    </a:lnTo>
                    <a:lnTo>
                      <a:pt x="403" y="79"/>
                    </a:lnTo>
                    <a:lnTo>
                      <a:pt x="464" y="51"/>
                    </a:lnTo>
                    <a:lnTo>
                      <a:pt x="529" y="29"/>
                    </a:lnTo>
                    <a:lnTo>
                      <a:pt x="596" y="13"/>
                    </a:lnTo>
                    <a:lnTo>
                      <a:pt x="664" y="3"/>
                    </a:lnTo>
                    <a:lnTo>
                      <a:pt x="7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6219BED0-0753-1A3C-B86D-686B7C617363}"/>
                </a:ext>
              </a:extLst>
            </p:cNvPr>
            <p:cNvGrpSpPr/>
            <p:nvPr/>
          </p:nvGrpSpPr>
          <p:grpSpPr>
            <a:xfrm>
              <a:off x="1546246" y="2992618"/>
              <a:ext cx="5649243" cy="826239"/>
              <a:chOff x="6040677" y="4476375"/>
              <a:chExt cx="5649243" cy="826239"/>
            </a:xfrm>
          </p:grpSpPr>
          <p:sp>
            <p:nvSpPr>
              <p:cNvPr id="14" name="TextBox 12">
                <a:extLst>
                  <a:ext uri="{FF2B5EF4-FFF2-40B4-BE49-F238E27FC236}">
                    <a16:creationId xmlns:a16="http://schemas.microsoft.com/office/drawing/2014/main" id="{63F1DF6A-6190-900A-5E22-EC91DB364FF5}"/>
                  </a:ext>
                </a:extLst>
              </p:cNvPr>
              <p:cNvSpPr txBox="1"/>
              <p:nvPr/>
            </p:nvSpPr>
            <p:spPr>
              <a:xfrm>
                <a:off x="6040677" y="4775290"/>
                <a:ext cx="2328882" cy="527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15" name="TextBox 13">
                <a:extLst>
                  <a:ext uri="{FF2B5EF4-FFF2-40B4-BE49-F238E27FC236}">
                    <a16:creationId xmlns:a16="http://schemas.microsoft.com/office/drawing/2014/main" id="{7C9AD448-ABC6-0BC5-5470-E8529301A2F8}"/>
                  </a:ext>
                </a:extLst>
              </p:cNvPr>
              <p:cNvSpPr txBox="1"/>
              <p:nvPr/>
            </p:nvSpPr>
            <p:spPr>
              <a:xfrm>
                <a:off x="6043272" y="4476375"/>
                <a:ext cx="185240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TextBox 12">
                <a:extLst>
                  <a:ext uri="{FF2B5EF4-FFF2-40B4-BE49-F238E27FC236}">
                    <a16:creationId xmlns:a16="http://schemas.microsoft.com/office/drawing/2014/main" id="{C417B7F8-853C-E5DA-00FF-F61CA571664C}"/>
                  </a:ext>
                </a:extLst>
              </p:cNvPr>
              <p:cNvSpPr txBox="1"/>
              <p:nvPr/>
            </p:nvSpPr>
            <p:spPr>
              <a:xfrm>
                <a:off x="9361038" y="4775290"/>
                <a:ext cx="2328882" cy="527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19" name="TextBox 13">
                <a:extLst>
                  <a:ext uri="{FF2B5EF4-FFF2-40B4-BE49-F238E27FC236}">
                    <a16:creationId xmlns:a16="http://schemas.microsoft.com/office/drawing/2014/main" id="{85B4DAAA-CC86-1FCD-82C3-59B544B7FF81}"/>
                  </a:ext>
                </a:extLst>
              </p:cNvPr>
              <p:cNvSpPr txBox="1"/>
              <p:nvPr/>
            </p:nvSpPr>
            <p:spPr>
              <a:xfrm>
                <a:off x="9363633" y="4476375"/>
                <a:ext cx="185240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291">
              <a:extLst>
                <a:ext uri="{FF2B5EF4-FFF2-40B4-BE49-F238E27FC236}">
                  <a16:creationId xmlns:a16="http://schemas.microsoft.com/office/drawing/2014/main" id="{41AF183A-C6E5-582A-1396-9B2A990496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8160" y="3236854"/>
              <a:ext cx="510748" cy="500502"/>
            </a:xfrm>
            <a:custGeom>
              <a:avLst/>
              <a:gdLst>
                <a:gd name="T0" fmla="*/ 2808 w 3290"/>
                <a:gd name="T1" fmla="*/ 2325 h 3224"/>
                <a:gd name="T2" fmla="*/ 1523 w 3290"/>
                <a:gd name="T3" fmla="*/ 2905 h 3224"/>
                <a:gd name="T4" fmla="*/ 1767 w 3290"/>
                <a:gd name="T5" fmla="*/ 2069 h 3224"/>
                <a:gd name="T6" fmla="*/ 482 w 3290"/>
                <a:gd name="T7" fmla="*/ 1522 h 3224"/>
                <a:gd name="T8" fmla="*/ 482 w 3290"/>
                <a:gd name="T9" fmla="*/ 1522 h 3224"/>
                <a:gd name="T10" fmla="*/ 2066 w 3290"/>
                <a:gd name="T11" fmla="*/ 269 h 3224"/>
                <a:gd name="T12" fmla="*/ 1936 w 3290"/>
                <a:gd name="T13" fmla="*/ 381 h 3224"/>
                <a:gd name="T14" fmla="*/ 1871 w 3290"/>
                <a:gd name="T15" fmla="*/ 522 h 3224"/>
                <a:gd name="T16" fmla="*/ 2034 w 3290"/>
                <a:gd name="T17" fmla="*/ 558 h 3224"/>
                <a:gd name="T18" fmla="*/ 2190 w 3290"/>
                <a:gd name="T19" fmla="*/ 520 h 3224"/>
                <a:gd name="T20" fmla="*/ 2256 w 3290"/>
                <a:gd name="T21" fmla="*/ 451 h 3224"/>
                <a:gd name="T22" fmla="*/ 2262 w 3290"/>
                <a:gd name="T23" fmla="*/ 357 h 3224"/>
                <a:gd name="T24" fmla="*/ 2206 w 3290"/>
                <a:gd name="T25" fmla="*/ 279 h 3224"/>
                <a:gd name="T26" fmla="*/ 1162 w 3290"/>
                <a:gd name="T27" fmla="*/ 255 h 3224"/>
                <a:gd name="T28" fmla="*/ 1067 w 3290"/>
                <a:gd name="T29" fmla="*/ 291 h 3224"/>
                <a:gd name="T30" fmla="*/ 1022 w 3290"/>
                <a:gd name="T31" fmla="*/ 381 h 3224"/>
                <a:gd name="T32" fmla="*/ 1046 w 3290"/>
                <a:gd name="T33" fmla="*/ 471 h 3224"/>
                <a:gd name="T34" fmla="*/ 1133 w 3290"/>
                <a:gd name="T35" fmla="*/ 533 h 3224"/>
                <a:gd name="T36" fmla="*/ 1304 w 3290"/>
                <a:gd name="T37" fmla="*/ 559 h 3224"/>
                <a:gd name="T38" fmla="*/ 1433 w 3290"/>
                <a:gd name="T39" fmla="*/ 495 h 3224"/>
                <a:gd name="T40" fmla="*/ 1323 w 3290"/>
                <a:gd name="T41" fmla="*/ 346 h 3224"/>
                <a:gd name="T42" fmla="*/ 1203 w 3290"/>
                <a:gd name="T43" fmla="*/ 262 h 3224"/>
                <a:gd name="T44" fmla="*/ 1162 w 3290"/>
                <a:gd name="T45" fmla="*/ 0 h 3224"/>
                <a:gd name="T46" fmla="*/ 1336 w 3290"/>
                <a:gd name="T47" fmla="*/ 40 h 3224"/>
                <a:gd name="T48" fmla="*/ 1496 w 3290"/>
                <a:gd name="T49" fmla="*/ 158 h 3224"/>
                <a:gd name="T50" fmla="*/ 1620 w 3290"/>
                <a:gd name="T51" fmla="*/ 311 h 3224"/>
                <a:gd name="T52" fmla="*/ 1728 w 3290"/>
                <a:gd name="T53" fmla="*/ 233 h 3224"/>
                <a:gd name="T54" fmla="*/ 1869 w 3290"/>
                <a:gd name="T55" fmla="*/ 92 h 3224"/>
                <a:gd name="T56" fmla="*/ 2039 w 3290"/>
                <a:gd name="T57" fmla="*/ 10 h 3224"/>
                <a:gd name="T58" fmla="*/ 2173 w 3290"/>
                <a:gd name="T59" fmla="*/ 2 h 3224"/>
                <a:gd name="T60" fmla="*/ 2338 w 3290"/>
                <a:gd name="T61" fmla="*/ 59 h 3224"/>
                <a:gd name="T62" fmla="*/ 2461 w 3290"/>
                <a:gd name="T63" fmla="*/ 181 h 3224"/>
                <a:gd name="T64" fmla="*/ 2521 w 3290"/>
                <a:gd name="T65" fmla="*/ 351 h 3224"/>
                <a:gd name="T66" fmla="*/ 2500 w 3290"/>
                <a:gd name="T67" fmla="*/ 525 h 3224"/>
                <a:gd name="T68" fmla="*/ 3188 w 3290"/>
                <a:gd name="T69" fmla="*/ 607 h 3224"/>
                <a:gd name="T70" fmla="*/ 3269 w 3290"/>
                <a:gd name="T71" fmla="*/ 660 h 3224"/>
                <a:gd name="T72" fmla="*/ 3290 w 3290"/>
                <a:gd name="T73" fmla="*/ 1394 h 3224"/>
                <a:gd name="T74" fmla="*/ 3252 w 3290"/>
                <a:gd name="T75" fmla="*/ 1485 h 3224"/>
                <a:gd name="T76" fmla="*/ 3163 w 3290"/>
                <a:gd name="T77" fmla="*/ 1522 h 3224"/>
                <a:gd name="T78" fmla="*/ 3117 w 3290"/>
                <a:gd name="T79" fmla="*/ 3049 h 3224"/>
                <a:gd name="T80" fmla="*/ 3043 w 3290"/>
                <a:gd name="T81" fmla="*/ 3164 h 3224"/>
                <a:gd name="T82" fmla="*/ 2918 w 3290"/>
                <a:gd name="T83" fmla="*/ 3222 h 3224"/>
                <a:gd name="T84" fmla="*/ 337 w 3290"/>
                <a:gd name="T85" fmla="*/ 3214 h 3224"/>
                <a:gd name="T86" fmla="*/ 223 w 3290"/>
                <a:gd name="T87" fmla="*/ 3139 h 3224"/>
                <a:gd name="T88" fmla="*/ 166 w 3290"/>
                <a:gd name="T89" fmla="*/ 3014 h 3224"/>
                <a:gd name="T90" fmla="*/ 103 w 3290"/>
                <a:gd name="T91" fmla="*/ 1519 h 3224"/>
                <a:gd name="T92" fmla="*/ 22 w 3290"/>
                <a:gd name="T93" fmla="*/ 1465 h 3224"/>
                <a:gd name="T94" fmla="*/ 0 w 3290"/>
                <a:gd name="T95" fmla="*/ 732 h 3224"/>
                <a:gd name="T96" fmla="*/ 38 w 3290"/>
                <a:gd name="T97" fmla="*/ 641 h 3224"/>
                <a:gd name="T98" fmla="*/ 128 w 3290"/>
                <a:gd name="T99" fmla="*/ 605 h 3224"/>
                <a:gd name="T100" fmla="*/ 778 w 3290"/>
                <a:gd name="T101" fmla="*/ 483 h 3224"/>
                <a:gd name="T102" fmla="*/ 777 w 3290"/>
                <a:gd name="T103" fmla="*/ 307 h 3224"/>
                <a:gd name="T104" fmla="*/ 855 w 3290"/>
                <a:gd name="T105" fmla="*/ 145 h 3224"/>
                <a:gd name="T106" fmla="*/ 991 w 3290"/>
                <a:gd name="T107" fmla="*/ 38 h 3224"/>
                <a:gd name="T108" fmla="*/ 1162 w 3290"/>
                <a:gd name="T109" fmla="*/ 0 h 3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90" h="3224">
                  <a:moveTo>
                    <a:pt x="1767" y="2325"/>
                  </a:moveTo>
                  <a:lnTo>
                    <a:pt x="1767" y="2905"/>
                  </a:lnTo>
                  <a:lnTo>
                    <a:pt x="2808" y="2905"/>
                  </a:lnTo>
                  <a:lnTo>
                    <a:pt x="2808" y="2325"/>
                  </a:lnTo>
                  <a:lnTo>
                    <a:pt x="1767" y="2325"/>
                  </a:lnTo>
                  <a:close/>
                  <a:moveTo>
                    <a:pt x="482" y="2325"/>
                  </a:moveTo>
                  <a:lnTo>
                    <a:pt x="482" y="2905"/>
                  </a:lnTo>
                  <a:lnTo>
                    <a:pt x="1523" y="2905"/>
                  </a:lnTo>
                  <a:lnTo>
                    <a:pt x="1523" y="2325"/>
                  </a:lnTo>
                  <a:lnTo>
                    <a:pt x="482" y="2325"/>
                  </a:lnTo>
                  <a:close/>
                  <a:moveTo>
                    <a:pt x="1767" y="1522"/>
                  </a:moveTo>
                  <a:lnTo>
                    <a:pt x="1767" y="2069"/>
                  </a:lnTo>
                  <a:lnTo>
                    <a:pt x="2808" y="2069"/>
                  </a:lnTo>
                  <a:lnTo>
                    <a:pt x="2808" y="1522"/>
                  </a:lnTo>
                  <a:lnTo>
                    <a:pt x="1767" y="1522"/>
                  </a:lnTo>
                  <a:close/>
                  <a:moveTo>
                    <a:pt x="482" y="1522"/>
                  </a:moveTo>
                  <a:lnTo>
                    <a:pt x="482" y="2069"/>
                  </a:lnTo>
                  <a:lnTo>
                    <a:pt x="1523" y="2069"/>
                  </a:lnTo>
                  <a:lnTo>
                    <a:pt x="1523" y="1522"/>
                  </a:lnTo>
                  <a:lnTo>
                    <a:pt x="482" y="1522"/>
                  </a:lnTo>
                  <a:close/>
                  <a:moveTo>
                    <a:pt x="2138" y="256"/>
                  </a:moveTo>
                  <a:lnTo>
                    <a:pt x="2114" y="256"/>
                  </a:lnTo>
                  <a:lnTo>
                    <a:pt x="2090" y="261"/>
                  </a:lnTo>
                  <a:lnTo>
                    <a:pt x="2066" y="269"/>
                  </a:lnTo>
                  <a:lnTo>
                    <a:pt x="2032" y="289"/>
                  </a:lnTo>
                  <a:lnTo>
                    <a:pt x="1999" y="316"/>
                  </a:lnTo>
                  <a:lnTo>
                    <a:pt x="1967" y="346"/>
                  </a:lnTo>
                  <a:lnTo>
                    <a:pt x="1936" y="381"/>
                  </a:lnTo>
                  <a:lnTo>
                    <a:pt x="1908" y="418"/>
                  </a:lnTo>
                  <a:lnTo>
                    <a:pt x="1881" y="455"/>
                  </a:lnTo>
                  <a:lnTo>
                    <a:pt x="1857" y="495"/>
                  </a:lnTo>
                  <a:lnTo>
                    <a:pt x="1871" y="522"/>
                  </a:lnTo>
                  <a:lnTo>
                    <a:pt x="1881" y="552"/>
                  </a:lnTo>
                  <a:lnTo>
                    <a:pt x="1933" y="557"/>
                  </a:lnTo>
                  <a:lnTo>
                    <a:pt x="1986" y="559"/>
                  </a:lnTo>
                  <a:lnTo>
                    <a:pt x="2034" y="558"/>
                  </a:lnTo>
                  <a:lnTo>
                    <a:pt x="2078" y="553"/>
                  </a:lnTo>
                  <a:lnTo>
                    <a:pt x="2119" y="545"/>
                  </a:lnTo>
                  <a:lnTo>
                    <a:pt x="2157" y="533"/>
                  </a:lnTo>
                  <a:lnTo>
                    <a:pt x="2190" y="520"/>
                  </a:lnTo>
                  <a:lnTo>
                    <a:pt x="2212" y="507"/>
                  </a:lnTo>
                  <a:lnTo>
                    <a:pt x="2230" y="491"/>
                  </a:lnTo>
                  <a:lnTo>
                    <a:pt x="2245" y="471"/>
                  </a:lnTo>
                  <a:lnTo>
                    <a:pt x="2256" y="451"/>
                  </a:lnTo>
                  <a:lnTo>
                    <a:pt x="2263" y="428"/>
                  </a:lnTo>
                  <a:lnTo>
                    <a:pt x="2268" y="404"/>
                  </a:lnTo>
                  <a:lnTo>
                    <a:pt x="2268" y="381"/>
                  </a:lnTo>
                  <a:lnTo>
                    <a:pt x="2262" y="357"/>
                  </a:lnTo>
                  <a:lnTo>
                    <a:pt x="2253" y="333"/>
                  </a:lnTo>
                  <a:lnTo>
                    <a:pt x="2241" y="312"/>
                  </a:lnTo>
                  <a:lnTo>
                    <a:pt x="2225" y="295"/>
                  </a:lnTo>
                  <a:lnTo>
                    <a:pt x="2206" y="279"/>
                  </a:lnTo>
                  <a:lnTo>
                    <a:pt x="2184" y="268"/>
                  </a:lnTo>
                  <a:lnTo>
                    <a:pt x="2162" y="260"/>
                  </a:lnTo>
                  <a:lnTo>
                    <a:pt x="2138" y="256"/>
                  </a:lnTo>
                  <a:close/>
                  <a:moveTo>
                    <a:pt x="1162" y="255"/>
                  </a:moveTo>
                  <a:lnTo>
                    <a:pt x="1135" y="258"/>
                  </a:lnTo>
                  <a:lnTo>
                    <a:pt x="1111" y="265"/>
                  </a:lnTo>
                  <a:lnTo>
                    <a:pt x="1089" y="276"/>
                  </a:lnTo>
                  <a:lnTo>
                    <a:pt x="1067" y="291"/>
                  </a:lnTo>
                  <a:lnTo>
                    <a:pt x="1050" y="311"/>
                  </a:lnTo>
                  <a:lnTo>
                    <a:pt x="1037" y="333"/>
                  </a:lnTo>
                  <a:lnTo>
                    <a:pt x="1028" y="357"/>
                  </a:lnTo>
                  <a:lnTo>
                    <a:pt x="1022" y="381"/>
                  </a:lnTo>
                  <a:lnTo>
                    <a:pt x="1022" y="404"/>
                  </a:lnTo>
                  <a:lnTo>
                    <a:pt x="1027" y="428"/>
                  </a:lnTo>
                  <a:lnTo>
                    <a:pt x="1034" y="451"/>
                  </a:lnTo>
                  <a:lnTo>
                    <a:pt x="1046" y="471"/>
                  </a:lnTo>
                  <a:lnTo>
                    <a:pt x="1060" y="491"/>
                  </a:lnTo>
                  <a:lnTo>
                    <a:pt x="1078" y="507"/>
                  </a:lnTo>
                  <a:lnTo>
                    <a:pt x="1100" y="520"/>
                  </a:lnTo>
                  <a:lnTo>
                    <a:pt x="1133" y="533"/>
                  </a:lnTo>
                  <a:lnTo>
                    <a:pt x="1171" y="545"/>
                  </a:lnTo>
                  <a:lnTo>
                    <a:pt x="1212" y="553"/>
                  </a:lnTo>
                  <a:lnTo>
                    <a:pt x="1256" y="558"/>
                  </a:lnTo>
                  <a:lnTo>
                    <a:pt x="1304" y="559"/>
                  </a:lnTo>
                  <a:lnTo>
                    <a:pt x="1358" y="557"/>
                  </a:lnTo>
                  <a:lnTo>
                    <a:pt x="1409" y="552"/>
                  </a:lnTo>
                  <a:lnTo>
                    <a:pt x="1419" y="522"/>
                  </a:lnTo>
                  <a:lnTo>
                    <a:pt x="1433" y="495"/>
                  </a:lnTo>
                  <a:lnTo>
                    <a:pt x="1409" y="455"/>
                  </a:lnTo>
                  <a:lnTo>
                    <a:pt x="1382" y="418"/>
                  </a:lnTo>
                  <a:lnTo>
                    <a:pt x="1354" y="381"/>
                  </a:lnTo>
                  <a:lnTo>
                    <a:pt x="1323" y="346"/>
                  </a:lnTo>
                  <a:lnTo>
                    <a:pt x="1291" y="316"/>
                  </a:lnTo>
                  <a:lnTo>
                    <a:pt x="1257" y="289"/>
                  </a:lnTo>
                  <a:lnTo>
                    <a:pt x="1223" y="269"/>
                  </a:lnTo>
                  <a:lnTo>
                    <a:pt x="1203" y="262"/>
                  </a:lnTo>
                  <a:lnTo>
                    <a:pt x="1183" y="257"/>
                  </a:lnTo>
                  <a:lnTo>
                    <a:pt x="1162" y="255"/>
                  </a:lnTo>
                  <a:close/>
                  <a:moveTo>
                    <a:pt x="1162" y="0"/>
                  </a:moveTo>
                  <a:lnTo>
                    <a:pt x="1162" y="0"/>
                  </a:lnTo>
                  <a:lnTo>
                    <a:pt x="1206" y="2"/>
                  </a:lnTo>
                  <a:lnTo>
                    <a:pt x="1251" y="10"/>
                  </a:lnTo>
                  <a:lnTo>
                    <a:pt x="1294" y="22"/>
                  </a:lnTo>
                  <a:lnTo>
                    <a:pt x="1336" y="40"/>
                  </a:lnTo>
                  <a:lnTo>
                    <a:pt x="1379" y="64"/>
                  </a:lnTo>
                  <a:lnTo>
                    <a:pt x="1421" y="92"/>
                  </a:lnTo>
                  <a:lnTo>
                    <a:pt x="1459" y="124"/>
                  </a:lnTo>
                  <a:lnTo>
                    <a:pt x="1496" y="158"/>
                  </a:lnTo>
                  <a:lnTo>
                    <a:pt x="1531" y="194"/>
                  </a:lnTo>
                  <a:lnTo>
                    <a:pt x="1562" y="233"/>
                  </a:lnTo>
                  <a:lnTo>
                    <a:pt x="1593" y="271"/>
                  </a:lnTo>
                  <a:lnTo>
                    <a:pt x="1620" y="311"/>
                  </a:lnTo>
                  <a:lnTo>
                    <a:pt x="1644" y="349"/>
                  </a:lnTo>
                  <a:lnTo>
                    <a:pt x="1670" y="311"/>
                  </a:lnTo>
                  <a:lnTo>
                    <a:pt x="1697" y="271"/>
                  </a:lnTo>
                  <a:lnTo>
                    <a:pt x="1728" y="233"/>
                  </a:lnTo>
                  <a:lnTo>
                    <a:pt x="1759" y="194"/>
                  </a:lnTo>
                  <a:lnTo>
                    <a:pt x="1794" y="158"/>
                  </a:lnTo>
                  <a:lnTo>
                    <a:pt x="1830" y="124"/>
                  </a:lnTo>
                  <a:lnTo>
                    <a:pt x="1869" y="92"/>
                  </a:lnTo>
                  <a:lnTo>
                    <a:pt x="1911" y="64"/>
                  </a:lnTo>
                  <a:lnTo>
                    <a:pt x="1953" y="40"/>
                  </a:lnTo>
                  <a:lnTo>
                    <a:pt x="1995" y="22"/>
                  </a:lnTo>
                  <a:lnTo>
                    <a:pt x="2039" y="10"/>
                  </a:lnTo>
                  <a:lnTo>
                    <a:pt x="2083" y="2"/>
                  </a:lnTo>
                  <a:lnTo>
                    <a:pt x="2128" y="0"/>
                  </a:lnTo>
                  <a:lnTo>
                    <a:pt x="2128" y="0"/>
                  </a:lnTo>
                  <a:lnTo>
                    <a:pt x="2173" y="2"/>
                  </a:lnTo>
                  <a:lnTo>
                    <a:pt x="2217" y="10"/>
                  </a:lnTo>
                  <a:lnTo>
                    <a:pt x="2259" y="21"/>
                  </a:lnTo>
                  <a:lnTo>
                    <a:pt x="2299" y="38"/>
                  </a:lnTo>
                  <a:lnTo>
                    <a:pt x="2338" y="59"/>
                  </a:lnTo>
                  <a:lnTo>
                    <a:pt x="2372" y="84"/>
                  </a:lnTo>
                  <a:lnTo>
                    <a:pt x="2406" y="113"/>
                  </a:lnTo>
                  <a:lnTo>
                    <a:pt x="2434" y="145"/>
                  </a:lnTo>
                  <a:lnTo>
                    <a:pt x="2461" y="181"/>
                  </a:lnTo>
                  <a:lnTo>
                    <a:pt x="2483" y="220"/>
                  </a:lnTo>
                  <a:lnTo>
                    <a:pt x="2501" y="263"/>
                  </a:lnTo>
                  <a:lnTo>
                    <a:pt x="2513" y="307"/>
                  </a:lnTo>
                  <a:lnTo>
                    <a:pt x="2521" y="351"/>
                  </a:lnTo>
                  <a:lnTo>
                    <a:pt x="2523" y="395"/>
                  </a:lnTo>
                  <a:lnTo>
                    <a:pt x="2521" y="440"/>
                  </a:lnTo>
                  <a:lnTo>
                    <a:pt x="2512" y="483"/>
                  </a:lnTo>
                  <a:lnTo>
                    <a:pt x="2500" y="525"/>
                  </a:lnTo>
                  <a:lnTo>
                    <a:pt x="2484" y="566"/>
                  </a:lnTo>
                  <a:lnTo>
                    <a:pt x="2463" y="605"/>
                  </a:lnTo>
                  <a:lnTo>
                    <a:pt x="3163" y="605"/>
                  </a:lnTo>
                  <a:lnTo>
                    <a:pt x="3188" y="607"/>
                  </a:lnTo>
                  <a:lnTo>
                    <a:pt x="3212" y="614"/>
                  </a:lnTo>
                  <a:lnTo>
                    <a:pt x="3234" y="626"/>
                  </a:lnTo>
                  <a:lnTo>
                    <a:pt x="3252" y="641"/>
                  </a:lnTo>
                  <a:lnTo>
                    <a:pt x="3269" y="660"/>
                  </a:lnTo>
                  <a:lnTo>
                    <a:pt x="3280" y="682"/>
                  </a:lnTo>
                  <a:lnTo>
                    <a:pt x="3288" y="706"/>
                  </a:lnTo>
                  <a:lnTo>
                    <a:pt x="3290" y="732"/>
                  </a:lnTo>
                  <a:lnTo>
                    <a:pt x="3290" y="1394"/>
                  </a:lnTo>
                  <a:lnTo>
                    <a:pt x="3288" y="1421"/>
                  </a:lnTo>
                  <a:lnTo>
                    <a:pt x="3280" y="1444"/>
                  </a:lnTo>
                  <a:lnTo>
                    <a:pt x="3269" y="1465"/>
                  </a:lnTo>
                  <a:lnTo>
                    <a:pt x="3252" y="1485"/>
                  </a:lnTo>
                  <a:lnTo>
                    <a:pt x="3234" y="1500"/>
                  </a:lnTo>
                  <a:lnTo>
                    <a:pt x="3212" y="1512"/>
                  </a:lnTo>
                  <a:lnTo>
                    <a:pt x="3188" y="1519"/>
                  </a:lnTo>
                  <a:lnTo>
                    <a:pt x="3163" y="1522"/>
                  </a:lnTo>
                  <a:lnTo>
                    <a:pt x="3127" y="1522"/>
                  </a:lnTo>
                  <a:lnTo>
                    <a:pt x="3127" y="2978"/>
                  </a:lnTo>
                  <a:lnTo>
                    <a:pt x="3125" y="3014"/>
                  </a:lnTo>
                  <a:lnTo>
                    <a:pt x="3117" y="3049"/>
                  </a:lnTo>
                  <a:lnTo>
                    <a:pt x="3105" y="3081"/>
                  </a:lnTo>
                  <a:lnTo>
                    <a:pt x="3088" y="3112"/>
                  </a:lnTo>
                  <a:lnTo>
                    <a:pt x="3067" y="3139"/>
                  </a:lnTo>
                  <a:lnTo>
                    <a:pt x="3043" y="3164"/>
                  </a:lnTo>
                  <a:lnTo>
                    <a:pt x="3016" y="3184"/>
                  </a:lnTo>
                  <a:lnTo>
                    <a:pt x="2985" y="3201"/>
                  </a:lnTo>
                  <a:lnTo>
                    <a:pt x="2953" y="3214"/>
                  </a:lnTo>
                  <a:lnTo>
                    <a:pt x="2918" y="3222"/>
                  </a:lnTo>
                  <a:lnTo>
                    <a:pt x="2881" y="3224"/>
                  </a:lnTo>
                  <a:lnTo>
                    <a:pt x="409" y="3224"/>
                  </a:lnTo>
                  <a:lnTo>
                    <a:pt x="373" y="3222"/>
                  </a:lnTo>
                  <a:lnTo>
                    <a:pt x="337" y="3214"/>
                  </a:lnTo>
                  <a:lnTo>
                    <a:pt x="305" y="3201"/>
                  </a:lnTo>
                  <a:lnTo>
                    <a:pt x="274" y="3184"/>
                  </a:lnTo>
                  <a:lnTo>
                    <a:pt x="247" y="3164"/>
                  </a:lnTo>
                  <a:lnTo>
                    <a:pt x="223" y="3139"/>
                  </a:lnTo>
                  <a:lnTo>
                    <a:pt x="202" y="3112"/>
                  </a:lnTo>
                  <a:lnTo>
                    <a:pt x="185" y="3081"/>
                  </a:lnTo>
                  <a:lnTo>
                    <a:pt x="173" y="3049"/>
                  </a:lnTo>
                  <a:lnTo>
                    <a:pt x="166" y="3014"/>
                  </a:lnTo>
                  <a:lnTo>
                    <a:pt x="163" y="2978"/>
                  </a:lnTo>
                  <a:lnTo>
                    <a:pt x="163" y="1522"/>
                  </a:lnTo>
                  <a:lnTo>
                    <a:pt x="128" y="1522"/>
                  </a:lnTo>
                  <a:lnTo>
                    <a:pt x="103" y="1519"/>
                  </a:lnTo>
                  <a:lnTo>
                    <a:pt x="78" y="1512"/>
                  </a:lnTo>
                  <a:lnTo>
                    <a:pt x="57" y="1500"/>
                  </a:lnTo>
                  <a:lnTo>
                    <a:pt x="38" y="1485"/>
                  </a:lnTo>
                  <a:lnTo>
                    <a:pt x="22" y="1465"/>
                  </a:lnTo>
                  <a:lnTo>
                    <a:pt x="10" y="1444"/>
                  </a:lnTo>
                  <a:lnTo>
                    <a:pt x="3" y="1421"/>
                  </a:lnTo>
                  <a:lnTo>
                    <a:pt x="0" y="1394"/>
                  </a:lnTo>
                  <a:lnTo>
                    <a:pt x="0" y="732"/>
                  </a:lnTo>
                  <a:lnTo>
                    <a:pt x="3" y="706"/>
                  </a:lnTo>
                  <a:lnTo>
                    <a:pt x="10" y="682"/>
                  </a:lnTo>
                  <a:lnTo>
                    <a:pt x="22" y="660"/>
                  </a:lnTo>
                  <a:lnTo>
                    <a:pt x="38" y="641"/>
                  </a:lnTo>
                  <a:lnTo>
                    <a:pt x="57" y="626"/>
                  </a:lnTo>
                  <a:lnTo>
                    <a:pt x="78" y="614"/>
                  </a:lnTo>
                  <a:lnTo>
                    <a:pt x="103" y="607"/>
                  </a:lnTo>
                  <a:lnTo>
                    <a:pt x="128" y="605"/>
                  </a:lnTo>
                  <a:lnTo>
                    <a:pt x="827" y="605"/>
                  </a:lnTo>
                  <a:lnTo>
                    <a:pt x="806" y="566"/>
                  </a:lnTo>
                  <a:lnTo>
                    <a:pt x="790" y="525"/>
                  </a:lnTo>
                  <a:lnTo>
                    <a:pt x="778" y="483"/>
                  </a:lnTo>
                  <a:lnTo>
                    <a:pt x="769" y="440"/>
                  </a:lnTo>
                  <a:lnTo>
                    <a:pt x="766" y="395"/>
                  </a:lnTo>
                  <a:lnTo>
                    <a:pt x="769" y="351"/>
                  </a:lnTo>
                  <a:lnTo>
                    <a:pt x="777" y="307"/>
                  </a:lnTo>
                  <a:lnTo>
                    <a:pt x="789" y="263"/>
                  </a:lnTo>
                  <a:lnTo>
                    <a:pt x="807" y="220"/>
                  </a:lnTo>
                  <a:lnTo>
                    <a:pt x="829" y="181"/>
                  </a:lnTo>
                  <a:lnTo>
                    <a:pt x="855" y="145"/>
                  </a:lnTo>
                  <a:lnTo>
                    <a:pt x="884" y="113"/>
                  </a:lnTo>
                  <a:lnTo>
                    <a:pt x="917" y="84"/>
                  </a:lnTo>
                  <a:lnTo>
                    <a:pt x="952" y="59"/>
                  </a:lnTo>
                  <a:lnTo>
                    <a:pt x="991" y="38"/>
                  </a:lnTo>
                  <a:lnTo>
                    <a:pt x="1031" y="21"/>
                  </a:lnTo>
                  <a:lnTo>
                    <a:pt x="1073" y="10"/>
                  </a:lnTo>
                  <a:lnTo>
                    <a:pt x="1117" y="2"/>
                  </a:lnTo>
                  <a:lnTo>
                    <a:pt x="116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7551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8B5FDF-1895-FBBD-109D-C4DE9477988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4D689A-4A52-6B20-C16F-D605F5DA0377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研究过程方法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C2765A-71AE-B653-1D5F-2EB898AE0527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Group 2">
            <a:extLst>
              <a:ext uri="{FF2B5EF4-FFF2-40B4-BE49-F238E27FC236}">
                <a16:creationId xmlns:a16="http://schemas.microsoft.com/office/drawing/2014/main" id="{1F4CC7FF-7C48-AC17-0FD4-BC353D455E36}"/>
              </a:ext>
            </a:extLst>
          </p:cNvPr>
          <p:cNvGrpSpPr/>
          <p:nvPr/>
        </p:nvGrpSpPr>
        <p:grpSpPr>
          <a:xfrm>
            <a:off x="1093943" y="2056025"/>
            <a:ext cx="3098167" cy="3378836"/>
            <a:chOff x="840035" y="723484"/>
            <a:chExt cx="3098167" cy="3378836"/>
          </a:xfrm>
        </p:grpSpPr>
        <p:grpSp>
          <p:nvGrpSpPr>
            <p:cNvPr id="6" name="Group 2672">
              <a:extLst>
                <a:ext uri="{FF2B5EF4-FFF2-40B4-BE49-F238E27FC236}">
                  <a16:creationId xmlns:a16="http://schemas.microsoft.com/office/drawing/2014/main" id="{6A59732D-E8FD-09B7-31E2-B3DBE67E1890}"/>
                </a:ext>
              </a:extLst>
            </p:cNvPr>
            <p:cNvGrpSpPr/>
            <p:nvPr/>
          </p:nvGrpSpPr>
          <p:grpSpPr>
            <a:xfrm>
              <a:off x="840035" y="723484"/>
              <a:ext cx="3098167" cy="3378836"/>
              <a:chOff x="0" y="1392763"/>
              <a:chExt cx="5511020" cy="6010276"/>
            </a:xfrm>
          </p:grpSpPr>
          <p:sp>
            <p:nvSpPr>
              <p:cNvPr id="10" name="Shape 2662">
                <a:extLst>
                  <a:ext uri="{FF2B5EF4-FFF2-40B4-BE49-F238E27FC236}">
                    <a16:creationId xmlns:a16="http://schemas.microsoft.com/office/drawing/2014/main" id="{B1EBE08F-96E0-320E-DC79-185D52E77949}"/>
                  </a:ext>
                </a:extLst>
              </p:cNvPr>
              <p:cNvSpPr/>
              <p:nvPr/>
            </p:nvSpPr>
            <p:spPr>
              <a:xfrm>
                <a:off x="0" y="2092586"/>
                <a:ext cx="5511020" cy="5310453"/>
              </a:xfrm>
              <a:prstGeom prst="roundRect">
                <a:avLst>
                  <a:gd name="adj" fmla="val 5907"/>
                </a:avLst>
              </a:prstGeom>
              <a:solidFill>
                <a:srgbClr val="77849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1" name="Group 2671">
                <a:extLst>
                  <a:ext uri="{FF2B5EF4-FFF2-40B4-BE49-F238E27FC236}">
                    <a16:creationId xmlns:a16="http://schemas.microsoft.com/office/drawing/2014/main" id="{3C26BC8F-9D64-1A77-3519-0CA8F2735DB9}"/>
                  </a:ext>
                </a:extLst>
              </p:cNvPr>
              <p:cNvGrpSpPr/>
              <p:nvPr/>
            </p:nvGrpSpPr>
            <p:grpSpPr>
              <a:xfrm>
                <a:off x="2487682" y="1392763"/>
                <a:ext cx="780922" cy="821788"/>
                <a:chOff x="-2" y="1392763"/>
                <a:chExt cx="780920" cy="821788"/>
              </a:xfrm>
            </p:grpSpPr>
            <p:sp>
              <p:nvSpPr>
                <p:cNvPr id="12" name="Shape 2663">
                  <a:extLst>
                    <a:ext uri="{FF2B5EF4-FFF2-40B4-BE49-F238E27FC236}">
                      <a16:creationId xmlns:a16="http://schemas.microsoft.com/office/drawing/2014/main" id="{925AD740-D922-C46C-5839-214C55BCFE77}"/>
                    </a:ext>
                  </a:extLst>
                </p:cNvPr>
                <p:cNvSpPr/>
                <p:nvPr/>
              </p:nvSpPr>
              <p:spPr>
                <a:xfrm>
                  <a:off x="143667" y="1801235"/>
                  <a:ext cx="637251" cy="4133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14" y="0"/>
                      </a:moveTo>
                      <a:lnTo>
                        <a:pt x="21600" y="21600"/>
                      </a:lnTo>
                      <a:lnTo>
                        <a:pt x="4126" y="20621"/>
                      </a:lnTo>
                      <a:lnTo>
                        <a:pt x="0" y="18607"/>
                      </a:lnTo>
                      <a:lnTo>
                        <a:pt x="18014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7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13" name="Group 2669">
                  <a:extLst>
                    <a:ext uri="{FF2B5EF4-FFF2-40B4-BE49-F238E27FC236}">
                      <a16:creationId xmlns:a16="http://schemas.microsoft.com/office/drawing/2014/main" id="{07489F00-B089-2570-0729-493BFD10A704}"/>
                    </a:ext>
                  </a:extLst>
                </p:cNvPr>
                <p:cNvGrpSpPr/>
                <p:nvPr/>
              </p:nvGrpSpPr>
              <p:grpSpPr>
                <a:xfrm>
                  <a:off x="-2" y="1392763"/>
                  <a:ext cx="637253" cy="770511"/>
                  <a:chOff x="-1" y="0"/>
                  <a:chExt cx="637251" cy="770509"/>
                </a:xfrm>
              </p:grpSpPr>
              <p:sp>
                <p:nvSpPr>
                  <p:cNvPr id="15" name="Shape 2664">
                    <a:extLst>
                      <a:ext uri="{FF2B5EF4-FFF2-40B4-BE49-F238E27FC236}">
                        <a16:creationId xmlns:a16="http://schemas.microsoft.com/office/drawing/2014/main" id="{E49B1A7A-3A64-5A4D-EAB3-B16A3A59EE05}"/>
                      </a:ext>
                    </a:extLst>
                  </p:cNvPr>
                  <p:cNvSpPr/>
                  <p:nvPr/>
                </p:nvSpPr>
                <p:spPr>
                  <a:xfrm>
                    <a:off x="-1" y="375610"/>
                    <a:ext cx="637251" cy="38980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20836" y="21552"/>
                        </a:lnTo>
                        <a:lnTo>
                          <a:pt x="476" y="21600"/>
                        </a:lnTo>
                        <a:lnTo>
                          <a:pt x="0" y="158"/>
                        </a:lnTo>
                        <a:cubicBezTo>
                          <a:pt x="0" y="158"/>
                          <a:pt x="21600" y="0"/>
                          <a:pt x="21600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Shape 2665">
                    <a:extLst>
                      <a:ext uri="{FF2B5EF4-FFF2-40B4-BE49-F238E27FC236}">
                        <a16:creationId xmlns:a16="http://schemas.microsoft.com/office/drawing/2014/main" id="{8EC9C9AE-E352-EE3D-1BEB-71BD090E4AF4}"/>
                      </a:ext>
                    </a:extLst>
                  </p:cNvPr>
                  <p:cNvSpPr/>
                  <p:nvPr/>
                </p:nvSpPr>
                <p:spPr>
                  <a:xfrm>
                    <a:off x="9884" y="583185"/>
                    <a:ext cx="610320" cy="18201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34" y="21600"/>
                        </a:moveTo>
                        <a:lnTo>
                          <a:pt x="21493" y="21498"/>
                        </a:lnTo>
                        <a:lnTo>
                          <a:pt x="21600" y="15288"/>
                        </a:lnTo>
                        <a:lnTo>
                          <a:pt x="0" y="0"/>
                        </a:lnTo>
                        <a:cubicBezTo>
                          <a:pt x="0" y="0"/>
                          <a:pt x="234" y="21600"/>
                          <a:pt x="234" y="21600"/>
                        </a:cubicBezTo>
                        <a:close/>
                      </a:path>
                    </a:pathLst>
                  </a:custGeom>
                  <a:solidFill>
                    <a:srgbClr val="21282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Shape 2666">
                    <a:extLst>
                      <a:ext uri="{FF2B5EF4-FFF2-40B4-BE49-F238E27FC236}">
                        <a16:creationId xmlns:a16="http://schemas.microsoft.com/office/drawing/2014/main" id="{69C47CA2-3DA8-CF08-3DEF-3898CEAFA476}"/>
                      </a:ext>
                    </a:extLst>
                  </p:cNvPr>
                  <p:cNvSpPr/>
                  <p:nvPr/>
                </p:nvSpPr>
                <p:spPr>
                  <a:xfrm>
                    <a:off x="0" y="375610"/>
                    <a:ext cx="586005" cy="6255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907"/>
                        </a:moveTo>
                        <a:lnTo>
                          <a:pt x="80" y="21600"/>
                        </a:lnTo>
                        <a:lnTo>
                          <a:pt x="21600" y="0"/>
                        </a:lnTo>
                        <a:cubicBezTo>
                          <a:pt x="21600" y="0"/>
                          <a:pt x="0" y="907"/>
                          <a:pt x="0" y="907"/>
                        </a:cubicBezTo>
                        <a:close/>
                      </a:path>
                    </a:pathLst>
                  </a:custGeom>
                  <a:solidFill>
                    <a:srgbClr val="41474D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8" name="Shape 2667">
                    <a:extLst>
                      <a:ext uri="{FF2B5EF4-FFF2-40B4-BE49-F238E27FC236}">
                        <a16:creationId xmlns:a16="http://schemas.microsoft.com/office/drawing/2014/main" id="{ED8DF7EE-C49B-3451-4A84-2EC6D4CDC05C}"/>
                      </a:ext>
                    </a:extLst>
                  </p:cNvPr>
                  <p:cNvSpPr/>
                  <p:nvPr/>
                </p:nvSpPr>
                <p:spPr>
                  <a:xfrm>
                    <a:off x="108729" y="0"/>
                    <a:ext cx="431589" cy="73419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99" h="21599" extrusionOk="0">
                        <a:moveTo>
                          <a:pt x="20822" y="20670"/>
                        </a:moveTo>
                        <a:lnTo>
                          <a:pt x="19505" y="20671"/>
                        </a:lnTo>
                        <a:cubicBezTo>
                          <a:pt x="18901" y="18847"/>
                          <a:pt x="16346" y="11769"/>
                          <a:pt x="15615" y="9884"/>
                        </a:cubicBezTo>
                        <a:cubicBezTo>
                          <a:pt x="15467" y="9499"/>
                          <a:pt x="15285" y="9151"/>
                          <a:pt x="15108" y="8788"/>
                        </a:cubicBezTo>
                        <a:cubicBezTo>
                          <a:pt x="14346" y="7215"/>
                          <a:pt x="13961" y="6225"/>
                          <a:pt x="15576" y="5446"/>
                        </a:cubicBezTo>
                        <a:cubicBezTo>
                          <a:pt x="16992" y="4762"/>
                          <a:pt x="17485" y="3585"/>
                          <a:pt x="16830" y="2436"/>
                        </a:cubicBezTo>
                        <a:cubicBezTo>
                          <a:pt x="16194" y="1318"/>
                          <a:pt x="14272" y="97"/>
                          <a:pt x="10790" y="0"/>
                        </a:cubicBezTo>
                        <a:cubicBezTo>
                          <a:pt x="10781" y="0"/>
                          <a:pt x="10772" y="74"/>
                          <a:pt x="10763" y="75"/>
                        </a:cubicBezTo>
                        <a:cubicBezTo>
                          <a:pt x="10757" y="75"/>
                          <a:pt x="10753" y="152"/>
                          <a:pt x="10748" y="152"/>
                        </a:cubicBezTo>
                        <a:cubicBezTo>
                          <a:pt x="10743" y="152"/>
                          <a:pt x="10739" y="152"/>
                          <a:pt x="10732" y="152"/>
                        </a:cubicBezTo>
                        <a:cubicBezTo>
                          <a:pt x="10723" y="153"/>
                          <a:pt x="10714" y="80"/>
                          <a:pt x="10706" y="80"/>
                        </a:cubicBezTo>
                        <a:cubicBezTo>
                          <a:pt x="7225" y="182"/>
                          <a:pt x="5309" y="1371"/>
                          <a:pt x="4679" y="2490"/>
                        </a:cubicBezTo>
                        <a:cubicBezTo>
                          <a:pt x="4029" y="3641"/>
                          <a:pt x="4527" y="4805"/>
                          <a:pt x="5947" y="5486"/>
                        </a:cubicBezTo>
                        <a:cubicBezTo>
                          <a:pt x="7567" y="6262"/>
                          <a:pt x="7186" y="7257"/>
                          <a:pt x="6431" y="8831"/>
                        </a:cubicBezTo>
                        <a:cubicBezTo>
                          <a:pt x="6257" y="9194"/>
                          <a:pt x="6077" y="9511"/>
                          <a:pt x="5930" y="9897"/>
                        </a:cubicBezTo>
                        <a:cubicBezTo>
                          <a:pt x="5210" y="11783"/>
                          <a:pt x="2687" y="18861"/>
                          <a:pt x="2091" y="20686"/>
                        </a:cubicBezTo>
                        <a:lnTo>
                          <a:pt x="776" y="20687"/>
                        </a:lnTo>
                        <a:cubicBezTo>
                          <a:pt x="346" y="20688"/>
                          <a:pt x="0" y="20892"/>
                          <a:pt x="0" y="21144"/>
                        </a:cubicBezTo>
                        <a:cubicBezTo>
                          <a:pt x="1" y="21396"/>
                          <a:pt x="349" y="21600"/>
                          <a:pt x="777" y="21599"/>
                        </a:cubicBezTo>
                        <a:lnTo>
                          <a:pt x="2726" y="21598"/>
                        </a:lnTo>
                        <a:cubicBezTo>
                          <a:pt x="3094" y="21598"/>
                          <a:pt x="3411" y="21499"/>
                          <a:pt x="3485" y="21287"/>
                        </a:cubicBezTo>
                        <a:cubicBezTo>
                          <a:pt x="3517" y="21197"/>
                          <a:pt x="6632" y="12243"/>
                          <a:pt x="7445" y="10118"/>
                        </a:cubicBezTo>
                        <a:cubicBezTo>
                          <a:pt x="7582" y="9757"/>
                          <a:pt x="7756" y="9407"/>
                          <a:pt x="7925" y="9055"/>
                        </a:cubicBezTo>
                        <a:cubicBezTo>
                          <a:pt x="8660" y="7524"/>
                          <a:pt x="9419" y="5948"/>
                          <a:pt x="6929" y="4754"/>
                        </a:cubicBezTo>
                        <a:cubicBezTo>
                          <a:pt x="6011" y="4314"/>
                          <a:pt x="5707" y="3524"/>
                          <a:pt x="6151" y="2736"/>
                        </a:cubicBezTo>
                        <a:cubicBezTo>
                          <a:pt x="6755" y="1665"/>
                          <a:pt x="8472" y="990"/>
                          <a:pt x="10751" y="916"/>
                        </a:cubicBezTo>
                        <a:cubicBezTo>
                          <a:pt x="13028" y="986"/>
                          <a:pt x="14748" y="1661"/>
                          <a:pt x="15359" y="2731"/>
                        </a:cubicBezTo>
                        <a:cubicBezTo>
                          <a:pt x="15807" y="3518"/>
                          <a:pt x="15505" y="4313"/>
                          <a:pt x="14592" y="4754"/>
                        </a:cubicBezTo>
                        <a:cubicBezTo>
                          <a:pt x="12107" y="5952"/>
                          <a:pt x="12874" y="7535"/>
                          <a:pt x="13616" y="9065"/>
                        </a:cubicBezTo>
                        <a:cubicBezTo>
                          <a:pt x="13787" y="9416"/>
                          <a:pt x="13962" y="9779"/>
                          <a:pt x="14102" y="10140"/>
                        </a:cubicBezTo>
                        <a:cubicBezTo>
                          <a:pt x="14924" y="12263"/>
                          <a:pt x="18081" y="21184"/>
                          <a:pt x="18115" y="21275"/>
                        </a:cubicBezTo>
                        <a:cubicBezTo>
                          <a:pt x="18189" y="21486"/>
                          <a:pt x="18506" y="21585"/>
                          <a:pt x="18875" y="21584"/>
                        </a:cubicBezTo>
                        <a:lnTo>
                          <a:pt x="20824" y="21583"/>
                        </a:lnTo>
                        <a:cubicBezTo>
                          <a:pt x="21254" y="21582"/>
                          <a:pt x="21600" y="21378"/>
                          <a:pt x="21599" y="21126"/>
                        </a:cubicBezTo>
                        <a:cubicBezTo>
                          <a:pt x="21599" y="20874"/>
                          <a:pt x="21252" y="20670"/>
                          <a:pt x="20822" y="20670"/>
                        </a:cubicBezTo>
                        <a:close/>
                      </a:path>
                    </a:pathLst>
                  </a:custGeom>
                  <a:solidFill>
                    <a:srgbClr val="95C5F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Shape 2668">
                    <a:extLst>
                      <a:ext uri="{FF2B5EF4-FFF2-40B4-BE49-F238E27FC236}">
                        <a16:creationId xmlns:a16="http://schemas.microsoft.com/office/drawing/2014/main" id="{C8FBA0C1-E4C9-AE33-9F63-C117E19F2D23}"/>
                      </a:ext>
                    </a:extLst>
                  </p:cNvPr>
                  <p:cNvSpPr/>
                  <p:nvPr/>
                </p:nvSpPr>
                <p:spPr>
                  <a:xfrm>
                    <a:off x="-1" y="721568"/>
                    <a:ext cx="621084" cy="4894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98" h="21579" extrusionOk="0">
                        <a:moveTo>
                          <a:pt x="21598" y="10597"/>
                        </a:moveTo>
                        <a:cubicBezTo>
                          <a:pt x="21599" y="16454"/>
                          <a:pt x="21218" y="21212"/>
                          <a:pt x="20745" y="21225"/>
                        </a:cubicBezTo>
                        <a:lnTo>
                          <a:pt x="856" y="21578"/>
                        </a:lnTo>
                        <a:cubicBezTo>
                          <a:pt x="383" y="21591"/>
                          <a:pt x="0" y="16845"/>
                          <a:pt x="0" y="10989"/>
                        </a:cubicBezTo>
                        <a:lnTo>
                          <a:pt x="0" y="10989"/>
                        </a:lnTo>
                        <a:cubicBezTo>
                          <a:pt x="-1" y="5124"/>
                          <a:pt x="381" y="366"/>
                          <a:pt x="854" y="357"/>
                        </a:cubicBezTo>
                        <a:lnTo>
                          <a:pt x="20743" y="0"/>
                        </a:lnTo>
                        <a:cubicBezTo>
                          <a:pt x="21215" y="-9"/>
                          <a:pt x="21598" y="4737"/>
                          <a:pt x="21598" y="10597"/>
                        </a:cubicBezTo>
                        <a:cubicBezTo>
                          <a:pt x="21598" y="10597"/>
                          <a:pt x="21598" y="10597"/>
                          <a:pt x="21598" y="10597"/>
                        </a:cubicBezTo>
                        <a:close/>
                      </a:path>
                    </a:pathLst>
                  </a:custGeom>
                  <a:solidFill>
                    <a:srgbClr val="41474D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7" name="Group 99">
              <a:extLst>
                <a:ext uri="{FF2B5EF4-FFF2-40B4-BE49-F238E27FC236}">
                  <a16:creationId xmlns:a16="http://schemas.microsoft.com/office/drawing/2014/main" id="{D7938A42-E79E-BA5E-FF03-1D06AD9EA870}"/>
                </a:ext>
              </a:extLst>
            </p:cNvPr>
            <p:cNvGrpSpPr/>
            <p:nvPr/>
          </p:nvGrpSpPr>
          <p:grpSpPr>
            <a:xfrm>
              <a:off x="1385441" y="1788143"/>
              <a:ext cx="2049237" cy="1761931"/>
              <a:chOff x="705296" y="1044584"/>
              <a:chExt cx="2049237" cy="1761931"/>
            </a:xfrm>
          </p:grpSpPr>
          <p:sp>
            <p:nvSpPr>
              <p:cNvPr id="8" name="TextBox 100">
                <a:extLst>
                  <a:ext uri="{FF2B5EF4-FFF2-40B4-BE49-F238E27FC236}">
                    <a16:creationId xmlns:a16="http://schemas.microsoft.com/office/drawing/2014/main" id="{C0F96B53-951A-9C0E-C3AE-B820B87D7C2A}"/>
                  </a:ext>
                </a:extLst>
              </p:cNvPr>
              <p:cNvSpPr txBox="1"/>
              <p:nvPr/>
            </p:nvSpPr>
            <p:spPr>
              <a:xfrm>
                <a:off x="1386873" y="1044584"/>
                <a:ext cx="686085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9" name="TextBox 102">
                <a:extLst>
                  <a:ext uri="{FF2B5EF4-FFF2-40B4-BE49-F238E27FC236}">
                    <a16:creationId xmlns:a16="http://schemas.microsoft.com/office/drawing/2014/main" id="{0E8309B8-67B3-FE97-6EE4-DA6080BCC47B}"/>
                  </a:ext>
                </a:extLst>
              </p:cNvPr>
              <p:cNvSpPr txBox="1"/>
              <p:nvPr/>
            </p:nvSpPr>
            <p:spPr>
              <a:xfrm flipH="1">
                <a:off x="705296" y="2114018"/>
                <a:ext cx="2049237" cy="6924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20" name="Group 3">
            <a:extLst>
              <a:ext uri="{FF2B5EF4-FFF2-40B4-BE49-F238E27FC236}">
                <a16:creationId xmlns:a16="http://schemas.microsoft.com/office/drawing/2014/main" id="{A11E28AA-02B8-F6C7-4D41-1B120F1588F2}"/>
              </a:ext>
            </a:extLst>
          </p:cNvPr>
          <p:cNvGrpSpPr/>
          <p:nvPr/>
        </p:nvGrpSpPr>
        <p:grpSpPr>
          <a:xfrm>
            <a:off x="4546247" y="2368698"/>
            <a:ext cx="3098167" cy="3378836"/>
            <a:chOff x="4546247" y="746831"/>
            <a:chExt cx="3098167" cy="3378836"/>
          </a:xfrm>
        </p:grpSpPr>
        <p:grpSp>
          <p:nvGrpSpPr>
            <p:cNvPr id="21" name="Group 2683">
              <a:extLst>
                <a:ext uri="{FF2B5EF4-FFF2-40B4-BE49-F238E27FC236}">
                  <a16:creationId xmlns:a16="http://schemas.microsoft.com/office/drawing/2014/main" id="{8C4B2738-1EFC-385A-0046-484C0E01B428}"/>
                </a:ext>
              </a:extLst>
            </p:cNvPr>
            <p:cNvGrpSpPr/>
            <p:nvPr/>
          </p:nvGrpSpPr>
          <p:grpSpPr>
            <a:xfrm>
              <a:off x="4546247" y="746831"/>
              <a:ext cx="3098167" cy="3378836"/>
              <a:chOff x="0" y="1392763"/>
              <a:chExt cx="5511020" cy="6010276"/>
            </a:xfrm>
          </p:grpSpPr>
          <p:sp>
            <p:nvSpPr>
              <p:cNvPr id="28" name="Shape 2673">
                <a:extLst>
                  <a:ext uri="{FF2B5EF4-FFF2-40B4-BE49-F238E27FC236}">
                    <a16:creationId xmlns:a16="http://schemas.microsoft.com/office/drawing/2014/main" id="{59ED286F-A1F1-9128-6ADE-1576A2370DA4}"/>
                  </a:ext>
                </a:extLst>
              </p:cNvPr>
              <p:cNvSpPr/>
              <p:nvPr/>
            </p:nvSpPr>
            <p:spPr>
              <a:xfrm>
                <a:off x="0" y="2092586"/>
                <a:ext cx="5511020" cy="5310453"/>
              </a:xfrm>
              <a:prstGeom prst="roundRect">
                <a:avLst>
                  <a:gd name="adj" fmla="val 5907"/>
                </a:avLst>
              </a:prstGeom>
              <a:solidFill>
                <a:srgbClr val="40A69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9" name="Group 2682">
                <a:extLst>
                  <a:ext uri="{FF2B5EF4-FFF2-40B4-BE49-F238E27FC236}">
                    <a16:creationId xmlns:a16="http://schemas.microsoft.com/office/drawing/2014/main" id="{C08370C5-BD95-1E68-5551-AA038F876210}"/>
                  </a:ext>
                </a:extLst>
              </p:cNvPr>
              <p:cNvGrpSpPr/>
              <p:nvPr/>
            </p:nvGrpSpPr>
            <p:grpSpPr>
              <a:xfrm>
                <a:off x="2365050" y="1392763"/>
                <a:ext cx="780921" cy="821788"/>
                <a:chOff x="-1" y="1392763"/>
                <a:chExt cx="780919" cy="821788"/>
              </a:xfrm>
            </p:grpSpPr>
            <p:sp>
              <p:nvSpPr>
                <p:cNvPr id="30" name="Shape 2674">
                  <a:extLst>
                    <a:ext uri="{FF2B5EF4-FFF2-40B4-BE49-F238E27FC236}">
                      <a16:creationId xmlns:a16="http://schemas.microsoft.com/office/drawing/2014/main" id="{47E16832-4982-6D54-D51F-B7F4727F5A58}"/>
                    </a:ext>
                  </a:extLst>
                </p:cNvPr>
                <p:cNvSpPr/>
                <p:nvPr/>
              </p:nvSpPr>
              <p:spPr>
                <a:xfrm>
                  <a:off x="143667" y="1801235"/>
                  <a:ext cx="637251" cy="4133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14" y="0"/>
                      </a:moveTo>
                      <a:lnTo>
                        <a:pt x="21600" y="21600"/>
                      </a:lnTo>
                      <a:lnTo>
                        <a:pt x="4126" y="20621"/>
                      </a:lnTo>
                      <a:lnTo>
                        <a:pt x="0" y="18607"/>
                      </a:lnTo>
                      <a:lnTo>
                        <a:pt x="18014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7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31" name="Group 2680">
                  <a:extLst>
                    <a:ext uri="{FF2B5EF4-FFF2-40B4-BE49-F238E27FC236}">
                      <a16:creationId xmlns:a16="http://schemas.microsoft.com/office/drawing/2014/main" id="{B1D4F3EE-DBE2-F320-CD38-93F838F9B5E8}"/>
                    </a:ext>
                  </a:extLst>
                </p:cNvPr>
                <p:cNvGrpSpPr/>
                <p:nvPr/>
              </p:nvGrpSpPr>
              <p:grpSpPr>
                <a:xfrm>
                  <a:off x="-1" y="1392763"/>
                  <a:ext cx="637252" cy="770510"/>
                  <a:chOff x="0" y="0"/>
                  <a:chExt cx="637250" cy="770508"/>
                </a:xfrm>
              </p:grpSpPr>
              <p:sp>
                <p:nvSpPr>
                  <p:cNvPr id="33" name="Shape 2675">
                    <a:extLst>
                      <a:ext uri="{FF2B5EF4-FFF2-40B4-BE49-F238E27FC236}">
                        <a16:creationId xmlns:a16="http://schemas.microsoft.com/office/drawing/2014/main" id="{30D744C4-17F4-0430-CAAE-681E204EF800}"/>
                      </a:ext>
                    </a:extLst>
                  </p:cNvPr>
                  <p:cNvSpPr/>
                  <p:nvPr/>
                </p:nvSpPr>
                <p:spPr>
                  <a:xfrm>
                    <a:off x="0" y="375610"/>
                    <a:ext cx="637251" cy="38980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20836" y="21552"/>
                        </a:lnTo>
                        <a:lnTo>
                          <a:pt x="476" y="21600"/>
                        </a:lnTo>
                        <a:lnTo>
                          <a:pt x="0" y="158"/>
                        </a:lnTo>
                        <a:cubicBezTo>
                          <a:pt x="0" y="158"/>
                          <a:pt x="21600" y="0"/>
                          <a:pt x="21600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Shape 2676">
                    <a:extLst>
                      <a:ext uri="{FF2B5EF4-FFF2-40B4-BE49-F238E27FC236}">
                        <a16:creationId xmlns:a16="http://schemas.microsoft.com/office/drawing/2014/main" id="{415092C3-F0ED-C8E6-E64F-56C1D8FC6562}"/>
                      </a:ext>
                    </a:extLst>
                  </p:cNvPr>
                  <p:cNvSpPr/>
                  <p:nvPr/>
                </p:nvSpPr>
                <p:spPr>
                  <a:xfrm>
                    <a:off x="9884" y="583185"/>
                    <a:ext cx="610320" cy="18201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34" y="21600"/>
                        </a:moveTo>
                        <a:lnTo>
                          <a:pt x="21493" y="21498"/>
                        </a:lnTo>
                        <a:lnTo>
                          <a:pt x="21600" y="15288"/>
                        </a:lnTo>
                        <a:lnTo>
                          <a:pt x="0" y="0"/>
                        </a:lnTo>
                        <a:cubicBezTo>
                          <a:pt x="0" y="0"/>
                          <a:pt x="234" y="21600"/>
                          <a:pt x="234" y="21600"/>
                        </a:cubicBezTo>
                        <a:close/>
                      </a:path>
                    </a:pathLst>
                  </a:custGeom>
                  <a:solidFill>
                    <a:srgbClr val="21282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Shape 2677">
                    <a:extLst>
                      <a:ext uri="{FF2B5EF4-FFF2-40B4-BE49-F238E27FC236}">
                        <a16:creationId xmlns:a16="http://schemas.microsoft.com/office/drawing/2014/main" id="{22E0CCC3-FDF4-2CF8-C265-C229BF01DD2A}"/>
                      </a:ext>
                    </a:extLst>
                  </p:cNvPr>
                  <p:cNvSpPr/>
                  <p:nvPr/>
                </p:nvSpPr>
                <p:spPr>
                  <a:xfrm>
                    <a:off x="0" y="375610"/>
                    <a:ext cx="586005" cy="6255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907"/>
                        </a:moveTo>
                        <a:lnTo>
                          <a:pt x="80" y="21600"/>
                        </a:lnTo>
                        <a:lnTo>
                          <a:pt x="21600" y="0"/>
                        </a:lnTo>
                        <a:cubicBezTo>
                          <a:pt x="21600" y="0"/>
                          <a:pt x="0" y="907"/>
                          <a:pt x="0" y="907"/>
                        </a:cubicBezTo>
                        <a:close/>
                      </a:path>
                    </a:pathLst>
                  </a:custGeom>
                  <a:solidFill>
                    <a:srgbClr val="41474D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Shape 2678">
                    <a:extLst>
                      <a:ext uri="{FF2B5EF4-FFF2-40B4-BE49-F238E27FC236}">
                        <a16:creationId xmlns:a16="http://schemas.microsoft.com/office/drawing/2014/main" id="{302EBDFF-7C70-BDF7-7AD2-D4F0A06750FA}"/>
                      </a:ext>
                    </a:extLst>
                  </p:cNvPr>
                  <p:cNvSpPr/>
                  <p:nvPr/>
                </p:nvSpPr>
                <p:spPr>
                  <a:xfrm>
                    <a:off x="108729" y="0"/>
                    <a:ext cx="431589" cy="73419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99" h="21599" extrusionOk="0">
                        <a:moveTo>
                          <a:pt x="20822" y="20670"/>
                        </a:moveTo>
                        <a:lnTo>
                          <a:pt x="19505" y="20671"/>
                        </a:lnTo>
                        <a:cubicBezTo>
                          <a:pt x="18901" y="18847"/>
                          <a:pt x="16346" y="11769"/>
                          <a:pt x="15615" y="9884"/>
                        </a:cubicBezTo>
                        <a:cubicBezTo>
                          <a:pt x="15467" y="9499"/>
                          <a:pt x="15285" y="9151"/>
                          <a:pt x="15108" y="8788"/>
                        </a:cubicBezTo>
                        <a:cubicBezTo>
                          <a:pt x="14346" y="7215"/>
                          <a:pt x="13961" y="6225"/>
                          <a:pt x="15576" y="5446"/>
                        </a:cubicBezTo>
                        <a:cubicBezTo>
                          <a:pt x="16992" y="4762"/>
                          <a:pt x="17485" y="3585"/>
                          <a:pt x="16830" y="2436"/>
                        </a:cubicBezTo>
                        <a:cubicBezTo>
                          <a:pt x="16194" y="1318"/>
                          <a:pt x="14272" y="97"/>
                          <a:pt x="10790" y="0"/>
                        </a:cubicBezTo>
                        <a:cubicBezTo>
                          <a:pt x="10781" y="0"/>
                          <a:pt x="10772" y="74"/>
                          <a:pt x="10763" y="75"/>
                        </a:cubicBezTo>
                        <a:cubicBezTo>
                          <a:pt x="10757" y="75"/>
                          <a:pt x="10753" y="152"/>
                          <a:pt x="10748" y="152"/>
                        </a:cubicBezTo>
                        <a:cubicBezTo>
                          <a:pt x="10743" y="152"/>
                          <a:pt x="10739" y="152"/>
                          <a:pt x="10732" y="152"/>
                        </a:cubicBezTo>
                        <a:cubicBezTo>
                          <a:pt x="10723" y="153"/>
                          <a:pt x="10714" y="80"/>
                          <a:pt x="10706" y="80"/>
                        </a:cubicBezTo>
                        <a:cubicBezTo>
                          <a:pt x="7225" y="182"/>
                          <a:pt x="5309" y="1371"/>
                          <a:pt x="4679" y="2490"/>
                        </a:cubicBezTo>
                        <a:cubicBezTo>
                          <a:pt x="4029" y="3641"/>
                          <a:pt x="4527" y="4805"/>
                          <a:pt x="5947" y="5486"/>
                        </a:cubicBezTo>
                        <a:cubicBezTo>
                          <a:pt x="7567" y="6262"/>
                          <a:pt x="7186" y="7257"/>
                          <a:pt x="6431" y="8831"/>
                        </a:cubicBezTo>
                        <a:cubicBezTo>
                          <a:pt x="6257" y="9194"/>
                          <a:pt x="6077" y="9511"/>
                          <a:pt x="5930" y="9897"/>
                        </a:cubicBezTo>
                        <a:cubicBezTo>
                          <a:pt x="5210" y="11783"/>
                          <a:pt x="2687" y="18861"/>
                          <a:pt x="2091" y="20686"/>
                        </a:cubicBezTo>
                        <a:lnTo>
                          <a:pt x="776" y="20687"/>
                        </a:lnTo>
                        <a:cubicBezTo>
                          <a:pt x="346" y="20688"/>
                          <a:pt x="0" y="20892"/>
                          <a:pt x="0" y="21144"/>
                        </a:cubicBezTo>
                        <a:cubicBezTo>
                          <a:pt x="1" y="21396"/>
                          <a:pt x="349" y="21600"/>
                          <a:pt x="777" y="21599"/>
                        </a:cubicBezTo>
                        <a:lnTo>
                          <a:pt x="2726" y="21598"/>
                        </a:lnTo>
                        <a:cubicBezTo>
                          <a:pt x="3094" y="21598"/>
                          <a:pt x="3411" y="21499"/>
                          <a:pt x="3485" y="21287"/>
                        </a:cubicBezTo>
                        <a:cubicBezTo>
                          <a:pt x="3517" y="21197"/>
                          <a:pt x="6632" y="12243"/>
                          <a:pt x="7445" y="10118"/>
                        </a:cubicBezTo>
                        <a:cubicBezTo>
                          <a:pt x="7582" y="9757"/>
                          <a:pt x="7756" y="9407"/>
                          <a:pt x="7925" y="9055"/>
                        </a:cubicBezTo>
                        <a:cubicBezTo>
                          <a:pt x="8660" y="7524"/>
                          <a:pt x="9419" y="5948"/>
                          <a:pt x="6929" y="4754"/>
                        </a:cubicBezTo>
                        <a:cubicBezTo>
                          <a:pt x="6011" y="4314"/>
                          <a:pt x="5707" y="3524"/>
                          <a:pt x="6151" y="2736"/>
                        </a:cubicBezTo>
                        <a:cubicBezTo>
                          <a:pt x="6755" y="1665"/>
                          <a:pt x="8472" y="990"/>
                          <a:pt x="10751" y="916"/>
                        </a:cubicBezTo>
                        <a:cubicBezTo>
                          <a:pt x="13028" y="986"/>
                          <a:pt x="14748" y="1661"/>
                          <a:pt x="15359" y="2731"/>
                        </a:cubicBezTo>
                        <a:cubicBezTo>
                          <a:pt x="15807" y="3518"/>
                          <a:pt x="15505" y="4313"/>
                          <a:pt x="14592" y="4754"/>
                        </a:cubicBezTo>
                        <a:cubicBezTo>
                          <a:pt x="12107" y="5952"/>
                          <a:pt x="12874" y="7535"/>
                          <a:pt x="13616" y="9065"/>
                        </a:cubicBezTo>
                        <a:cubicBezTo>
                          <a:pt x="13787" y="9416"/>
                          <a:pt x="13962" y="9779"/>
                          <a:pt x="14102" y="10140"/>
                        </a:cubicBezTo>
                        <a:cubicBezTo>
                          <a:pt x="14924" y="12263"/>
                          <a:pt x="18081" y="21184"/>
                          <a:pt x="18115" y="21275"/>
                        </a:cubicBezTo>
                        <a:cubicBezTo>
                          <a:pt x="18189" y="21486"/>
                          <a:pt x="18506" y="21585"/>
                          <a:pt x="18875" y="21584"/>
                        </a:cubicBezTo>
                        <a:lnTo>
                          <a:pt x="20824" y="21583"/>
                        </a:lnTo>
                        <a:cubicBezTo>
                          <a:pt x="21254" y="21582"/>
                          <a:pt x="21600" y="21378"/>
                          <a:pt x="21599" y="21126"/>
                        </a:cubicBezTo>
                        <a:cubicBezTo>
                          <a:pt x="21599" y="20874"/>
                          <a:pt x="21252" y="20670"/>
                          <a:pt x="20822" y="20670"/>
                        </a:cubicBezTo>
                        <a:close/>
                      </a:path>
                    </a:pathLst>
                  </a:custGeom>
                  <a:solidFill>
                    <a:srgbClr val="95C5F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Shape 2679">
                    <a:extLst>
                      <a:ext uri="{FF2B5EF4-FFF2-40B4-BE49-F238E27FC236}">
                        <a16:creationId xmlns:a16="http://schemas.microsoft.com/office/drawing/2014/main" id="{582DD2A2-7487-5F87-BB42-0916C17D30B7}"/>
                      </a:ext>
                    </a:extLst>
                  </p:cNvPr>
                  <p:cNvSpPr/>
                  <p:nvPr/>
                </p:nvSpPr>
                <p:spPr>
                  <a:xfrm>
                    <a:off x="-1" y="721568"/>
                    <a:ext cx="621084" cy="4894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98" h="21579" extrusionOk="0">
                        <a:moveTo>
                          <a:pt x="21598" y="10597"/>
                        </a:moveTo>
                        <a:cubicBezTo>
                          <a:pt x="21599" y="16454"/>
                          <a:pt x="21218" y="21212"/>
                          <a:pt x="20745" y="21225"/>
                        </a:cubicBezTo>
                        <a:lnTo>
                          <a:pt x="856" y="21578"/>
                        </a:lnTo>
                        <a:cubicBezTo>
                          <a:pt x="383" y="21591"/>
                          <a:pt x="0" y="16845"/>
                          <a:pt x="0" y="10989"/>
                        </a:cubicBezTo>
                        <a:lnTo>
                          <a:pt x="0" y="10989"/>
                        </a:lnTo>
                        <a:cubicBezTo>
                          <a:pt x="-1" y="5124"/>
                          <a:pt x="381" y="366"/>
                          <a:pt x="854" y="357"/>
                        </a:cubicBezTo>
                        <a:lnTo>
                          <a:pt x="20743" y="0"/>
                        </a:lnTo>
                        <a:cubicBezTo>
                          <a:pt x="21215" y="-9"/>
                          <a:pt x="21598" y="4737"/>
                          <a:pt x="21598" y="10597"/>
                        </a:cubicBezTo>
                        <a:cubicBezTo>
                          <a:pt x="21598" y="10597"/>
                          <a:pt x="21598" y="10597"/>
                          <a:pt x="21598" y="10597"/>
                        </a:cubicBezTo>
                        <a:close/>
                      </a:path>
                    </a:pathLst>
                  </a:custGeom>
                  <a:solidFill>
                    <a:srgbClr val="41474D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2" name="Group 103">
              <a:extLst>
                <a:ext uri="{FF2B5EF4-FFF2-40B4-BE49-F238E27FC236}">
                  <a16:creationId xmlns:a16="http://schemas.microsoft.com/office/drawing/2014/main" id="{6B5D2BB5-3601-5EA6-93C4-67426856681C}"/>
                </a:ext>
              </a:extLst>
            </p:cNvPr>
            <p:cNvGrpSpPr/>
            <p:nvPr/>
          </p:nvGrpSpPr>
          <p:grpSpPr>
            <a:xfrm>
              <a:off x="5045908" y="1774729"/>
              <a:ext cx="2049237" cy="1761931"/>
              <a:chOff x="705296" y="1044584"/>
              <a:chExt cx="2049237" cy="1761931"/>
            </a:xfrm>
          </p:grpSpPr>
          <p:sp>
            <p:nvSpPr>
              <p:cNvPr id="26" name="TextBox 104">
                <a:extLst>
                  <a:ext uri="{FF2B5EF4-FFF2-40B4-BE49-F238E27FC236}">
                    <a16:creationId xmlns:a16="http://schemas.microsoft.com/office/drawing/2014/main" id="{7EA3CC4A-3765-3FCE-F733-4B2B0898D8F3}"/>
                  </a:ext>
                </a:extLst>
              </p:cNvPr>
              <p:cNvSpPr txBox="1"/>
              <p:nvPr/>
            </p:nvSpPr>
            <p:spPr>
              <a:xfrm>
                <a:off x="1386873" y="1044584"/>
                <a:ext cx="686085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480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27" name="TextBox 106">
                <a:extLst>
                  <a:ext uri="{FF2B5EF4-FFF2-40B4-BE49-F238E27FC236}">
                    <a16:creationId xmlns:a16="http://schemas.microsoft.com/office/drawing/2014/main" id="{EFDF318B-8247-97A4-F88C-9DF516E78626}"/>
                  </a:ext>
                </a:extLst>
              </p:cNvPr>
              <p:cNvSpPr txBox="1"/>
              <p:nvPr/>
            </p:nvSpPr>
            <p:spPr>
              <a:xfrm flipH="1">
                <a:off x="705296" y="2114018"/>
                <a:ext cx="2049237" cy="6924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38" name="Group 4">
            <a:extLst>
              <a:ext uri="{FF2B5EF4-FFF2-40B4-BE49-F238E27FC236}">
                <a16:creationId xmlns:a16="http://schemas.microsoft.com/office/drawing/2014/main" id="{980D525A-FF2E-2243-EE43-AC2255623B57}"/>
              </a:ext>
            </a:extLst>
          </p:cNvPr>
          <p:cNvGrpSpPr/>
          <p:nvPr/>
        </p:nvGrpSpPr>
        <p:grpSpPr>
          <a:xfrm>
            <a:off x="8001633" y="2056025"/>
            <a:ext cx="3098167" cy="3378836"/>
            <a:chOff x="8252459" y="782979"/>
            <a:chExt cx="3098167" cy="3378836"/>
          </a:xfrm>
        </p:grpSpPr>
        <p:grpSp>
          <p:nvGrpSpPr>
            <p:cNvPr id="39" name="Group 2694">
              <a:extLst>
                <a:ext uri="{FF2B5EF4-FFF2-40B4-BE49-F238E27FC236}">
                  <a16:creationId xmlns:a16="http://schemas.microsoft.com/office/drawing/2014/main" id="{F2B0210F-C213-8DE9-04AF-9D55909EBF08}"/>
                </a:ext>
              </a:extLst>
            </p:cNvPr>
            <p:cNvGrpSpPr/>
            <p:nvPr/>
          </p:nvGrpSpPr>
          <p:grpSpPr>
            <a:xfrm>
              <a:off x="8252459" y="782979"/>
              <a:ext cx="3098167" cy="3378836"/>
              <a:chOff x="0" y="1392763"/>
              <a:chExt cx="5511021" cy="6010277"/>
            </a:xfrm>
          </p:grpSpPr>
          <p:sp>
            <p:nvSpPr>
              <p:cNvPr id="43" name="Shape 2684">
                <a:extLst>
                  <a:ext uri="{FF2B5EF4-FFF2-40B4-BE49-F238E27FC236}">
                    <a16:creationId xmlns:a16="http://schemas.microsoft.com/office/drawing/2014/main" id="{3B5106A7-48B4-0F8B-91A2-16DC8CC76F7D}"/>
                  </a:ext>
                </a:extLst>
              </p:cNvPr>
              <p:cNvSpPr/>
              <p:nvPr/>
            </p:nvSpPr>
            <p:spPr>
              <a:xfrm>
                <a:off x="0" y="2092587"/>
                <a:ext cx="5511021" cy="5310453"/>
              </a:xfrm>
              <a:prstGeom prst="roundRect">
                <a:avLst>
                  <a:gd name="adj" fmla="val 5907"/>
                </a:avLst>
              </a:prstGeom>
              <a:solidFill>
                <a:srgbClr val="77849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4267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4" name="Group 2693">
                <a:extLst>
                  <a:ext uri="{FF2B5EF4-FFF2-40B4-BE49-F238E27FC236}">
                    <a16:creationId xmlns:a16="http://schemas.microsoft.com/office/drawing/2014/main" id="{1AE2117F-806F-ADB2-6F84-2423490F5C41}"/>
                  </a:ext>
                </a:extLst>
              </p:cNvPr>
              <p:cNvGrpSpPr/>
              <p:nvPr/>
            </p:nvGrpSpPr>
            <p:grpSpPr>
              <a:xfrm>
                <a:off x="2242415" y="1392763"/>
                <a:ext cx="780921" cy="821788"/>
                <a:chOff x="-1" y="1392763"/>
                <a:chExt cx="780919" cy="821788"/>
              </a:xfrm>
            </p:grpSpPr>
            <p:sp>
              <p:nvSpPr>
                <p:cNvPr id="45" name="Shape 2685">
                  <a:extLst>
                    <a:ext uri="{FF2B5EF4-FFF2-40B4-BE49-F238E27FC236}">
                      <a16:creationId xmlns:a16="http://schemas.microsoft.com/office/drawing/2014/main" id="{E5B27CA5-1493-0BAD-4959-B29B44F64985}"/>
                    </a:ext>
                  </a:extLst>
                </p:cNvPr>
                <p:cNvSpPr/>
                <p:nvPr/>
              </p:nvSpPr>
              <p:spPr>
                <a:xfrm>
                  <a:off x="143667" y="1801235"/>
                  <a:ext cx="637251" cy="4133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14" y="0"/>
                      </a:moveTo>
                      <a:lnTo>
                        <a:pt x="21600" y="21600"/>
                      </a:lnTo>
                      <a:lnTo>
                        <a:pt x="4126" y="20621"/>
                      </a:lnTo>
                      <a:lnTo>
                        <a:pt x="0" y="18607"/>
                      </a:lnTo>
                      <a:lnTo>
                        <a:pt x="18014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7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46" name="Group 2691">
                  <a:extLst>
                    <a:ext uri="{FF2B5EF4-FFF2-40B4-BE49-F238E27FC236}">
                      <a16:creationId xmlns:a16="http://schemas.microsoft.com/office/drawing/2014/main" id="{ACA20413-9072-0E15-F85B-C7B8D3AC2C7F}"/>
                    </a:ext>
                  </a:extLst>
                </p:cNvPr>
                <p:cNvGrpSpPr/>
                <p:nvPr/>
              </p:nvGrpSpPr>
              <p:grpSpPr>
                <a:xfrm>
                  <a:off x="-1" y="1392763"/>
                  <a:ext cx="637252" cy="770510"/>
                  <a:chOff x="0" y="0"/>
                  <a:chExt cx="637250" cy="770508"/>
                </a:xfrm>
              </p:grpSpPr>
              <p:sp>
                <p:nvSpPr>
                  <p:cNvPr id="48" name="Shape 2686">
                    <a:extLst>
                      <a:ext uri="{FF2B5EF4-FFF2-40B4-BE49-F238E27FC236}">
                        <a16:creationId xmlns:a16="http://schemas.microsoft.com/office/drawing/2014/main" id="{621D5B90-A908-7387-A56B-CBC88535720C}"/>
                      </a:ext>
                    </a:extLst>
                  </p:cNvPr>
                  <p:cNvSpPr/>
                  <p:nvPr/>
                </p:nvSpPr>
                <p:spPr>
                  <a:xfrm>
                    <a:off x="0" y="375610"/>
                    <a:ext cx="637251" cy="38980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20836" y="21552"/>
                        </a:lnTo>
                        <a:lnTo>
                          <a:pt x="476" y="21600"/>
                        </a:lnTo>
                        <a:lnTo>
                          <a:pt x="0" y="158"/>
                        </a:lnTo>
                        <a:cubicBezTo>
                          <a:pt x="0" y="158"/>
                          <a:pt x="21600" y="0"/>
                          <a:pt x="21600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Shape 2687">
                    <a:extLst>
                      <a:ext uri="{FF2B5EF4-FFF2-40B4-BE49-F238E27FC236}">
                        <a16:creationId xmlns:a16="http://schemas.microsoft.com/office/drawing/2014/main" id="{3956B502-398D-12D7-69E8-D769E1389451}"/>
                      </a:ext>
                    </a:extLst>
                  </p:cNvPr>
                  <p:cNvSpPr/>
                  <p:nvPr/>
                </p:nvSpPr>
                <p:spPr>
                  <a:xfrm>
                    <a:off x="9884" y="583185"/>
                    <a:ext cx="610320" cy="18201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34" y="21600"/>
                        </a:moveTo>
                        <a:lnTo>
                          <a:pt x="21493" y="21498"/>
                        </a:lnTo>
                        <a:lnTo>
                          <a:pt x="21600" y="15288"/>
                        </a:lnTo>
                        <a:lnTo>
                          <a:pt x="0" y="0"/>
                        </a:lnTo>
                        <a:cubicBezTo>
                          <a:pt x="0" y="0"/>
                          <a:pt x="234" y="21600"/>
                          <a:pt x="234" y="21600"/>
                        </a:cubicBezTo>
                        <a:close/>
                      </a:path>
                    </a:pathLst>
                  </a:custGeom>
                  <a:solidFill>
                    <a:srgbClr val="21282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Shape 2688">
                    <a:extLst>
                      <a:ext uri="{FF2B5EF4-FFF2-40B4-BE49-F238E27FC236}">
                        <a16:creationId xmlns:a16="http://schemas.microsoft.com/office/drawing/2014/main" id="{71E8CFBE-E8CD-9AFD-ECAA-524AFF417B2A}"/>
                      </a:ext>
                    </a:extLst>
                  </p:cNvPr>
                  <p:cNvSpPr/>
                  <p:nvPr/>
                </p:nvSpPr>
                <p:spPr>
                  <a:xfrm>
                    <a:off x="0" y="375610"/>
                    <a:ext cx="586005" cy="6255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907"/>
                        </a:moveTo>
                        <a:lnTo>
                          <a:pt x="80" y="21600"/>
                        </a:lnTo>
                        <a:lnTo>
                          <a:pt x="21600" y="0"/>
                        </a:lnTo>
                        <a:cubicBezTo>
                          <a:pt x="21600" y="0"/>
                          <a:pt x="0" y="907"/>
                          <a:pt x="0" y="907"/>
                        </a:cubicBezTo>
                        <a:close/>
                      </a:path>
                    </a:pathLst>
                  </a:custGeom>
                  <a:solidFill>
                    <a:srgbClr val="41474D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Shape 2689">
                    <a:extLst>
                      <a:ext uri="{FF2B5EF4-FFF2-40B4-BE49-F238E27FC236}">
                        <a16:creationId xmlns:a16="http://schemas.microsoft.com/office/drawing/2014/main" id="{75A7ED66-71F1-FCD4-F1EC-78CD13333B74}"/>
                      </a:ext>
                    </a:extLst>
                  </p:cNvPr>
                  <p:cNvSpPr/>
                  <p:nvPr/>
                </p:nvSpPr>
                <p:spPr>
                  <a:xfrm>
                    <a:off x="108729" y="0"/>
                    <a:ext cx="431589" cy="73419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99" h="21599" extrusionOk="0">
                        <a:moveTo>
                          <a:pt x="20822" y="20670"/>
                        </a:moveTo>
                        <a:lnTo>
                          <a:pt x="19505" y="20671"/>
                        </a:lnTo>
                        <a:cubicBezTo>
                          <a:pt x="18901" y="18847"/>
                          <a:pt x="16346" y="11769"/>
                          <a:pt x="15615" y="9884"/>
                        </a:cubicBezTo>
                        <a:cubicBezTo>
                          <a:pt x="15467" y="9499"/>
                          <a:pt x="15285" y="9151"/>
                          <a:pt x="15108" y="8788"/>
                        </a:cubicBezTo>
                        <a:cubicBezTo>
                          <a:pt x="14346" y="7215"/>
                          <a:pt x="13961" y="6225"/>
                          <a:pt x="15576" y="5446"/>
                        </a:cubicBezTo>
                        <a:cubicBezTo>
                          <a:pt x="16992" y="4762"/>
                          <a:pt x="17485" y="3585"/>
                          <a:pt x="16830" y="2436"/>
                        </a:cubicBezTo>
                        <a:cubicBezTo>
                          <a:pt x="16194" y="1318"/>
                          <a:pt x="14272" y="97"/>
                          <a:pt x="10790" y="0"/>
                        </a:cubicBezTo>
                        <a:cubicBezTo>
                          <a:pt x="10781" y="0"/>
                          <a:pt x="10772" y="74"/>
                          <a:pt x="10763" y="75"/>
                        </a:cubicBezTo>
                        <a:cubicBezTo>
                          <a:pt x="10757" y="75"/>
                          <a:pt x="10753" y="152"/>
                          <a:pt x="10748" y="152"/>
                        </a:cubicBezTo>
                        <a:cubicBezTo>
                          <a:pt x="10743" y="152"/>
                          <a:pt x="10739" y="152"/>
                          <a:pt x="10732" y="152"/>
                        </a:cubicBezTo>
                        <a:cubicBezTo>
                          <a:pt x="10723" y="153"/>
                          <a:pt x="10714" y="80"/>
                          <a:pt x="10706" y="80"/>
                        </a:cubicBezTo>
                        <a:cubicBezTo>
                          <a:pt x="7225" y="182"/>
                          <a:pt x="5309" y="1371"/>
                          <a:pt x="4679" y="2490"/>
                        </a:cubicBezTo>
                        <a:cubicBezTo>
                          <a:pt x="4029" y="3641"/>
                          <a:pt x="4527" y="4805"/>
                          <a:pt x="5947" y="5486"/>
                        </a:cubicBezTo>
                        <a:cubicBezTo>
                          <a:pt x="7567" y="6262"/>
                          <a:pt x="7186" y="7257"/>
                          <a:pt x="6431" y="8831"/>
                        </a:cubicBezTo>
                        <a:cubicBezTo>
                          <a:pt x="6257" y="9194"/>
                          <a:pt x="6077" y="9511"/>
                          <a:pt x="5930" y="9897"/>
                        </a:cubicBezTo>
                        <a:cubicBezTo>
                          <a:pt x="5210" y="11783"/>
                          <a:pt x="2687" y="18861"/>
                          <a:pt x="2091" y="20686"/>
                        </a:cubicBezTo>
                        <a:lnTo>
                          <a:pt x="776" y="20687"/>
                        </a:lnTo>
                        <a:cubicBezTo>
                          <a:pt x="346" y="20688"/>
                          <a:pt x="0" y="20892"/>
                          <a:pt x="0" y="21144"/>
                        </a:cubicBezTo>
                        <a:cubicBezTo>
                          <a:pt x="1" y="21396"/>
                          <a:pt x="349" y="21600"/>
                          <a:pt x="777" y="21599"/>
                        </a:cubicBezTo>
                        <a:lnTo>
                          <a:pt x="2726" y="21598"/>
                        </a:lnTo>
                        <a:cubicBezTo>
                          <a:pt x="3094" y="21598"/>
                          <a:pt x="3411" y="21499"/>
                          <a:pt x="3485" y="21287"/>
                        </a:cubicBezTo>
                        <a:cubicBezTo>
                          <a:pt x="3517" y="21197"/>
                          <a:pt x="6632" y="12243"/>
                          <a:pt x="7445" y="10118"/>
                        </a:cubicBezTo>
                        <a:cubicBezTo>
                          <a:pt x="7582" y="9757"/>
                          <a:pt x="7756" y="9407"/>
                          <a:pt x="7925" y="9055"/>
                        </a:cubicBezTo>
                        <a:cubicBezTo>
                          <a:pt x="8660" y="7524"/>
                          <a:pt x="9419" y="5948"/>
                          <a:pt x="6929" y="4754"/>
                        </a:cubicBezTo>
                        <a:cubicBezTo>
                          <a:pt x="6011" y="4314"/>
                          <a:pt x="5707" y="3524"/>
                          <a:pt x="6151" y="2736"/>
                        </a:cubicBezTo>
                        <a:cubicBezTo>
                          <a:pt x="6755" y="1665"/>
                          <a:pt x="8472" y="990"/>
                          <a:pt x="10751" y="916"/>
                        </a:cubicBezTo>
                        <a:cubicBezTo>
                          <a:pt x="13028" y="986"/>
                          <a:pt x="14748" y="1661"/>
                          <a:pt x="15359" y="2731"/>
                        </a:cubicBezTo>
                        <a:cubicBezTo>
                          <a:pt x="15807" y="3518"/>
                          <a:pt x="15505" y="4313"/>
                          <a:pt x="14592" y="4754"/>
                        </a:cubicBezTo>
                        <a:cubicBezTo>
                          <a:pt x="12107" y="5952"/>
                          <a:pt x="12874" y="7535"/>
                          <a:pt x="13616" y="9065"/>
                        </a:cubicBezTo>
                        <a:cubicBezTo>
                          <a:pt x="13787" y="9416"/>
                          <a:pt x="13962" y="9779"/>
                          <a:pt x="14102" y="10140"/>
                        </a:cubicBezTo>
                        <a:cubicBezTo>
                          <a:pt x="14924" y="12263"/>
                          <a:pt x="18081" y="21184"/>
                          <a:pt x="18115" y="21275"/>
                        </a:cubicBezTo>
                        <a:cubicBezTo>
                          <a:pt x="18189" y="21486"/>
                          <a:pt x="18506" y="21585"/>
                          <a:pt x="18875" y="21584"/>
                        </a:cubicBezTo>
                        <a:lnTo>
                          <a:pt x="20824" y="21583"/>
                        </a:lnTo>
                        <a:cubicBezTo>
                          <a:pt x="21254" y="21582"/>
                          <a:pt x="21600" y="21378"/>
                          <a:pt x="21599" y="21126"/>
                        </a:cubicBezTo>
                        <a:cubicBezTo>
                          <a:pt x="21599" y="20874"/>
                          <a:pt x="21252" y="20670"/>
                          <a:pt x="20822" y="20670"/>
                        </a:cubicBezTo>
                        <a:close/>
                      </a:path>
                    </a:pathLst>
                  </a:custGeom>
                  <a:solidFill>
                    <a:srgbClr val="95C5F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Shape 2690">
                    <a:extLst>
                      <a:ext uri="{FF2B5EF4-FFF2-40B4-BE49-F238E27FC236}">
                        <a16:creationId xmlns:a16="http://schemas.microsoft.com/office/drawing/2014/main" id="{04E83CCE-BC48-961C-1E2E-AD00CB06E969}"/>
                      </a:ext>
                    </a:extLst>
                  </p:cNvPr>
                  <p:cNvSpPr/>
                  <p:nvPr/>
                </p:nvSpPr>
                <p:spPr>
                  <a:xfrm>
                    <a:off x="-1" y="721568"/>
                    <a:ext cx="621084" cy="4894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98" h="21579" extrusionOk="0">
                        <a:moveTo>
                          <a:pt x="21598" y="10597"/>
                        </a:moveTo>
                        <a:cubicBezTo>
                          <a:pt x="21599" y="16454"/>
                          <a:pt x="21218" y="21212"/>
                          <a:pt x="20745" y="21225"/>
                        </a:cubicBezTo>
                        <a:lnTo>
                          <a:pt x="856" y="21578"/>
                        </a:lnTo>
                        <a:cubicBezTo>
                          <a:pt x="383" y="21591"/>
                          <a:pt x="0" y="16845"/>
                          <a:pt x="0" y="10989"/>
                        </a:cubicBezTo>
                        <a:lnTo>
                          <a:pt x="0" y="10989"/>
                        </a:lnTo>
                        <a:cubicBezTo>
                          <a:pt x="-1" y="5124"/>
                          <a:pt x="381" y="366"/>
                          <a:pt x="854" y="357"/>
                        </a:cubicBezTo>
                        <a:lnTo>
                          <a:pt x="20743" y="0"/>
                        </a:lnTo>
                        <a:cubicBezTo>
                          <a:pt x="21215" y="-9"/>
                          <a:pt x="21598" y="4737"/>
                          <a:pt x="21598" y="10597"/>
                        </a:cubicBezTo>
                        <a:cubicBezTo>
                          <a:pt x="21598" y="10597"/>
                          <a:pt x="21598" y="10597"/>
                          <a:pt x="21598" y="10597"/>
                        </a:cubicBezTo>
                        <a:close/>
                      </a:path>
                    </a:pathLst>
                  </a:custGeom>
                  <a:solidFill>
                    <a:srgbClr val="41474D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 defTabSz="228594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  <a:latin typeface="Gill Sans"/>
                        <a:ea typeface="Gill Sans"/>
                        <a:cs typeface="Gill Sans"/>
                        <a:sym typeface="Gill Sans"/>
                      </a:defRPr>
                    </a:pPr>
                    <a:endParaRPr sz="400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40" name="Group 107">
              <a:extLst>
                <a:ext uri="{FF2B5EF4-FFF2-40B4-BE49-F238E27FC236}">
                  <a16:creationId xmlns:a16="http://schemas.microsoft.com/office/drawing/2014/main" id="{F67FEC1A-AE3C-0645-FDA9-B3DC44F66532}"/>
                </a:ext>
              </a:extLst>
            </p:cNvPr>
            <p:cNvGrpSpPr/>
            <p:nvPr/>
          </p:nvGrpSpPr>
          <p:grpSpPr>
            <a:xfrm>
              <a:off x="8748364" y="1774729"/>
              <a:ext cx="2049237" cy="1761931"/>
              <a:chOff x="705296" y="1044584"/>
              <a:chExt cx="2049237" cy="1761931"/>
            </a:xfrm>
          </p:grpSpPr>
          <p:sp>
            <p:nvSpPr>
              <p:cNvPr id="41" name="TextBox 108">
                <a:extLst>
                  <a:ext uri="{FF2B5EF4-FFF2-40B4-BE49-F238E27FC236}">
                    <a16:creationId xmlns:a16="http://schemas.microsoft.com/office/drawing/2014/main" id="{76C02343-755B-BCFF-EB6E-F0DE93036714}"/>
                  </a:ext>
                </a:extLst>
              </p:cNvPr>
              <p:cNvSpPr txBox="1"/>
              <p:nvPr/>
            </p:nvSpPr>
            <p:spPr>
              <a:xfrm>
                <a:off x="1386873" y="1044584"/>
                <a:ext cx="686085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48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42" name="TextBox 110">
                <a:extLst>
                  <a:ext uri="{FF2B5EF4-FFF2-40B4-BE49-F238E27FC236}">
                    <a16:creationId xmlns:a16="http://schemas.microsoft.com/office/drawing/2014/main" id="{5786F4AC-F2B5-F6EA-5D92-062C44F2D433}"/>
                  </a:ext>
                </a:extLst>
              </p:cNvPr>
              <p:cNvSpPr txBox="1"/>
              <p:nvPr/>
            </p:nvSpPr>
            <p:spPr>
              <a:xfrm flipH="1">
                <a:off x="705296" y="2114018"/>
                <a:ext cx="2049237" cy="6924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C4B76F4-3057-7704-1C00-E5452B3309F7}"/>
              </a:ext>
            </a:extLst>
          </p:cNvPr>
          <p:cNvSpPr/>
          <p:nvPr/>
        </p:nvSpPr>
        <p:spPr>
          <a:xfrm>
            <a:off x="812800" y="1802229"/>
            <a:ext cx="10515600" cy="609611"/>
          </a:xfrm>
          <a:custGeom>
            <a:avLst/>
            <a:gdLst>
              <a:gd name="connsiteX0" fmla="*/ 0 w 10515600"/>
              <a:gd name="connsiteY0" fmla="*/ 12700 h 609611"/>
              <a:gd name="connsiteX1" fmla="*/ 5245100 w 10515600"/>
              <a:gd name="connsiteY1" fmla="*/ 609600 h 609611"/>
              <a:gd name="connsiteX2" fmla="*/ 10515600 w 10515600"/>
              <a:gd name="connsiteY2" fmla="*/ 0 h 60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15600" h="609611">
                <a:moveTo>
                  <a:pt x="0" y="12700"/>
                </a:moveTo>
                <a:cubicBezTo>
                  <a:pt x="1746250" y="312208"/>
                  <a:pt x="3492500" y="611717"/>
                  <a:pt x="5245100" y="609600"/>
                </a:cubicBezTo>
                <a:cubicBezTo>
                  <a:pt x="6997700" y="607483"/>
                  <a:pt x="8756650" y="303741"/>
                  <a:pt x="10515600" y="0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00ABD49-738F-213C-7D10-DC3BF2F2EA90}"/>
              </a:ext>
            </a:extLst>
          </p:cNvPr>
          <p:cNvSpPr txBox="1"/>
          <p:nvPr/>
        </p:nvSpPr>
        <p:spPr>
          <a:xfrm>
            <a:off x="3882134" y="1595296"/>
            <a:ext cx="438963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903811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7F57EB8B-249F-2AE4-6CCA-AE370126C293}"/>
              </a:ext>
            </a:extLst>
          </p:cNvPr>
          <p:cNvSpPr>
            <a:spLocks/>
          </p:cNvSpPr>
          <p:nvPr/>
        </p:nvSpPr>
        <p:spPr bwMode="auto">
          <a:xfrm>
            <a:off x="1092200" y="3259207"/>
            <a:ext cx="10007600" cy="2779455"/>
          </a:xfrm>
          <a:custGeom>
            <a:avLst/>
            <a:gdLst>
              <a:gd name="T0" fmla="*/ 0 w 2000"/>
              <a:gd name="T1" fmla="*/ 797 h 797"/>
              <a:gd name="T2" fmla="*/ 2000 w 2000"/>
              <a:gd name="T3" fmla="*/ 52 h 797"/>
              <a:gd name="T4" fmla="*/ 2000 w 2000"/>
              <a:gd name="T5" fmla="*/ 0 h 797"/>
              <a:gd name="T6" fmla="*/ 0 w 2000"/>
              <a:gd name="T7" fmla="*/ 427 h 797"/>
              <a:gd name="T8" fmla="*/ 0 w 2000"/>
              <a:gd name="T9" fmla="*/ 797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0" h="797">
                <a:moveTo>
                  <a:pt x="0" y="797"/>
                </a:moveTo>
                <a:cubicBezTo>
                  <a:pt x="626" y="406"/>
                  <a:pt x="1307" y="151"/>
                  <a:pt x="2000" y="52"/>
                </a:cubicBezTo>
                <a:cubicBezTo>
                  <a:pt x="2000" y="0"/>
                  <a:pt x="2000" y="0"/>
                  <a:pt x="2000" y="0"/>
                </a:cubicBezTo>
                <a:cubicBezTo>
                  <a:pt x="1312" y="52"/>
                  <a:pt x="634" y="197"/>
                  <a:pt x="0" y="427"/>
                </a:cubicBezTo>
                <a:lnTo>
                  <a:pt x="0" y="797"/>
                </a:lnTo>
                <a:close/>
              </a:path>
            </a:pathLst>
          </a:custGeom>
          <a:solidFill>
            <a:srgbClr val="7784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8B5FDF-1895-FBBD-109D-C4DE9477988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4D689A-4A52-6B20-C16F-D605F5DA0377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研究过程方法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C2765A-71AE-B653-1D5F-2EB898AE0527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34A44C1-63B3-7079-1DF5-8151921640CE}"/>
              </a:ext>
            </a:extLst>
          </p:cNvPr>
          <p:cNvCxnSpPr>
            <a:cxnSpLocks/>
          </p:cNvCxnSpPr>
          <p:nvPr/>
        </p:nvCxnSpPr>
        <p:spPr>
          <a:xfrm>
            <a:off x="9861233" y="2610413"/>
            <a:ext cx="0" cy="92918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52E9AE3-0FA8-9C67-B21D-9EF0B6F35553}"/>
              </a:ext>
            </a:extLst>
          </p:cNvPr>
          <p:cNvCxnSpPr>
            <a:cxnSpLocks/>
            <a:stCxn id="10" idx="7"/>
          </p:cNvCxnSpPr>
          <p:nvPr/>
        </p:nvCxnSpPr>
        <p:spPr>
          <a:xfrm flipH="1">
            <a:off x="2266633" y="4138538"/>
            <a:ext cx="12701" cy="138894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BB970EC-4FBF-2200-9104-E7DD90E448C3}"/>
              </a:ext>
            </a:extLst>
          </p:cNvPr>
          <p:cNvCxnSpPr>
            <a:cxnSpLocks/>
            <a:stCxn id="12" idx="7"/>
          </p:cNvCxnSpPr>
          <p:nvPr/>
        </p:nvCxnSpPr>
        <p:spPr>
          <a:xfrm>
            <a:off x="4806633" y="3482421"/>
            <a:ext cx="0" cy="1183264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6D391D4-E9BD-AFF4-71EF-E4D56742A342}"/>
              </a:ext>
            </a:extLst>
          </p:cNvPr>
          <p:cNvCxnSpPr>
            <a:cxnSpLocks/>
          </p:cNvCxnSpPr>
          <p:nvPr/>
        </p:nvCxnSpPr>
        <p:spPr>
          <a:xfrm>
            <a:off x="7333933" y="3025879"/>
            <a:ext cx="0" cy="1005723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D6CA834-82C4-5F8C-F8B3-09F0B8FAD022}"/>
              </a:ext>
            </a:extLst>
          </p:cNvPr>
          <p:cNvGrpSpPr/>
          <p:nvPr/>
        </p:nvGrpSpPr>
        <p:grpSpPr>
          <a:xfrm>
            <a:off x="1684275" y="2701938"/>
            <a:ext cx="1190118" cy="1190118"/>
            <a:chOff x="2661426" y="2461034"/>
            <a:chExt cx="1190118" cy="1190118"/>
          </a:xfrm>
        </p:grpSpPr>
        <p:sp>
          <p:nvSpPr>
            <p:cNvPr id="10" name="泪滴形 9">
              <a:extLst>
                <a:ext uri="{FF2B5EF4-FFF2-40B4-BE49-F238E27FC236}">
                  <a16:creationId xmlns:a16="http://schemas.microsoft.com/office/drawing/2014/main" id="{28B39351-3167-5DC9-4B5B-BFD606333175}"/>
                </a:ext>
              </a:extLst>
            </p:cNvPr>
            <p:cNvSpPr/>
            <p:nvPr/>
          </p:nvSpPr>
          <p:spPr>
            <a:xfrm rot="8100000">
              <a:off x="2661426" y="2461034"/>
              <a:ext cx="1190118" cy="1190118"/>
            </a:xfrm>
            <a:prstGeom prst="teardrop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84DD70F-5B0A-63C0-1DAB-44121C7AD397}"/>
                </a:ext>
              </a:extLst>
            </p:cNvPr>
            <p:cNvSpPr/>
            <p:nvPr/>
          </p:nvSpPr>
          <p:spPr>
            <a:xfrm rot="8100000">
              <a:off x="2792541" y="2592149"/>
              <a:ext cx="927889" cy="9278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1EAD03A-6229-26A3-B48F-C505390A652C}"/>
                </a:ext>
              </a:extLst>
            </p:cNvPr>
            <p:cNvSpPr/>
            <p:nvPr/>
          </p:nvSpPr>
          <p:spPr>
            <a:xfrm>
              <a:off x="3025902" y="2822103"/>
              <a:ext cx="461164" cy="476595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7FDEA91-3940-91F9-2588-F08B69F2B276}"/>
              </a:ext>
            </a:extLst>
          </p:cNvPr>
          <p:cNvGrpSpPr/>
          <p:nvPr/>
        </p:nvGrpSpPr>
        <p:grpSpPr>
          <a:xfrm>
            <a:off x="4211574" y="2045821"/>
            <a:ext cx="1190118" cy="1190118"/>
            <a:chOff x="4531411" y="1834539"/>
            <a:chExt cx="1190118" cy="1190118"/>
          </a:xfrm>
        </p:grpSpPr>
        <p:sp>
          <p:nvSpPr>
            <p:cNvPr id="12" name="泪滴形 11">
              <a:extLst>
                <a:ext uri="{FF2B5EF4-FFF2-40B4-BE49-F238E27FC236}">
                  <a16:creationId xmlns:a16="http://schemas.microsoft.com/office/drawing/2014/main" id="{3BA3050D-3DCA-4AC6-AE4A-C093BB8A93C4}"/>
                </a:ext>
              </a:extLst>
            </p:cNvPr>
            <p:cNvSpPr/>
            <p:nvPr/>
          </p:nvSpPr>
          <p:spPr>
            <a:xfrm rot="8100000">
              <a:off x="4531411" y="1834539"/>
              <a:ext cx="1190118" cy="1190118"/>
            </a:xfrm>
            <a:prstGeom prst="teardrop">
              <a:avLst/>
            </a:pr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AAF3F92-1D96-AF0C-0756-220EB51C2CD9}"/>
                </a:ext>
              </a:extLst>
            </p:cNvPr>
            <p:cNvSpPr/>
            <p:nvPr/>
          </p:nvSpPr>
          <p:spPr>
            <a:xfrm rot="8100000">
              <a:off x="4662526" y="1965654"/>
              <a:ext cx="927889" cy="9278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BA551AD-EC44-D851-E43E-2A43AABD42D7}"/>
                </a:ext>
              </a:extLst>
            </p:cNvPr>
            <p:cNvSpPr/>
            <p:nvPr/>
          </p:nvSpPr>
          <p:spPr>
            <a:xfrm>
              <a:off x="4888171" y="2233521"/>
              <a:ext cx="476596" cy="400769"/>
            </a:xfrm>
            <a:custGeom>
              <a:avLst/>
              <a:gdLst>
                <a:gd name="connsiteX0" fmla="*/ 517386 w 607639"/>
                <a:gd name="connsiteY0" fmla="*/ 115586 h 510964"/>
                <a:gd name="connsiteX1" fmla="*/ 517386 w 607639"/>
                <a:gd name="connsiteY1" fmla="*/ 347393 h 510964"/>
                <a:gd name="connsiteX2" fmla="*/ 285226 w 607639"/>
                <a:gd name="connsiteY2" fmla="*/ 347393 h 510964"/>
                <a:gd name="connsiteX3" fmla="*/ 373376 w 607639"/>
                <a:gd name="connsiteY3" fmla="*/ 90112 h 510964"/>
                <a:gd name="connsiteX4" fmla="*/ 491841 w 607639"/>
                <a:gd name="connsiteY4" fmla="*/ 90112 h 510964"/>
                <a:gd name="connsiteX5" fmla="*/ 234174 w 607639"/>
                <a:gd name="connsiteY5" fmla="*/ 347393 h 510964"/>
                <a:gd name="connsiteX6" fmla="*/ 115798 w 607639"/>
                <a:gd name="connsiteY6" fmla="*/ 347393 h 510964"/>
                <a:gd name="connsiteX7" fmla="*/ 90253 w 607639"/>
                <a:gd name="connsiteY7" fmla="*/ 90112 h 510964"/>
                <a:gd name="connsiteX8" fmla="*/ 322343 w 607639"/>
                <a:gd name="connsiteY8" fmla="*/ 90112 h 510964"/>
                <a:gd name="connsiteX9" fmla="*/ 90253 w 607639"/>
                <a:gd name="connsiteY9" fmla="*/ 321849 h 510964"/>
                <a:gd name="connsiteX10" fmla="*/ 54115 w 607639"/>
                <a:gd name="connsiteY10" fmla="*/ 54118 h 510964"/>
                <a:gd name="connsiteX11" fmla="*/ 54115 w 607639"/>
                <a:gd name="connsiteY11" fmla="*/ 383445 h 510964"/>
                <a:gd name="connsiteX12" fmla="*/ 553435 w 607639"/>
                <a:gd name="connsiteY12" fmla="*/ 383445 h 510964"/>
                <a:gd name="connsiteX13" fmla="*/ 553435 w 607639"/>
                <a:gd name="connsiteY13" fmla="*/ 54118 h 510964"/>
                <a:gd name="connsiteX14" fmla="*/ 0 w 607639"/>
                <a:gd name="connsiteY14" fmla="*/ 0 h 510964"/>
                <a:gd name="connsiteX15" fmla="*/ 607639 w 607639"/>
                <a:gd name="connsiteY15" fmla="*/ 0 h 510964"/>
                <a:gd name="connsiteX16" fmla="*/ 607639 w 607639"/>
                <a:gd name="connsiteY16" fmla="*/ 437474 h 510964"/>
                <a:gd name="connsiteX17" fmla="*/ 401948 w 607639"/>
                <a:gd name="connsiteY17" fmla="*/ 437474 h 510964"/>
                <a:gd name="connsiteX18" fmla="*/ 401948 w 607639"/>
                <a:gd name="connsiteY18" fmla="*/ 474975 h 510964"/>
                <a:gd name="connsiteX19" fmla="*/ 462917 w 607639"/>
                <a:gd name="connsiteY19" fmla="*/ 474975 h 510964"/>
                <a:gd name="connsiteX20" fmla="*/ 462917 w 607639"/>
                <a:gd name="connsiteY20" fmla="*/ 510964 h 510964"/>
                <a:gd name="connsiteX21" fmla="*/ 401948 w 607639"/>
                <a:gd name="connsiteY21" fmla="*/ 510964 h 510964"/>
                <a:gd name="connsiteX22" fmla="*/ 205602 w 607639"/>
                <a:gd name="connsiteY22" fmla="*/ 510964 h 510964"/>
                <a:gd name="connsiteX23" fmla="*/ 144634 w 607639"/>
                <a:gd name="connsiteY23" fmla="*/ 510964 h 510964"/>
                <a:gd name="connsiteX24" fmla="*/ 144634 w 607639"/>
                <a:gd name="connsiteY24" fmla="*/ 474975 h 510964"/>
                <a:gd name="connsiteX25" fmla="*/ 205602 w 607639"/>
                <a:gd name="connsiteY25" fmla="*/ 474975 h 510964"/>
                <a:gd name="connsiteX26" fmla="*/ 205602 w 607639"/>
                <a:gd name="connsiteY26" fmla="*/ 437474 h 510964"/>
                <a:gd name="connsiteX27" fmla="*/ 0 w 607639"/>
                <a:gd name="connsiteY27" fmla="*/ 437474 h 510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7639" h="510964">
                  <a:moveTo>
                    <a:pt x="517386" y="115586"/>
                  </a:moveTo>
                  <a:lnTo>
                    <a:pt x="517386" y="347393"/>
                  </a:lnTo>
                  <a:lnTo>
                    <a:pt x="285226" y="347393"/>
                  </a:lnTo>
                  <a:close/>
                  <a:moveTo>
                    <a:pt x="373376" y="90112"/>
                  </a:moveTo>
                  <a:lnTo>
                    <a:pt x="491841" y="90112"/>
                  </a:lnTo>
                  <a:lnTo>
                    <a:pt x="234174" y="347393"/>
                  </a:lnTo>
                  <a:lnTo>
                    <a:pt x="115798" y="347393"/>
                  </a:lnTo>
                  <a:close/>
                  <a:moveTo>
                    <a:pt x="90253" y="90112"/>
                  </a:moveTo>
                  <a:lnTo>
                    <a:pt x="322343" y="90112"/>
                  </a:lnTo>
                  <a:lnTo>
                    <a:pt x="90253" y="321849"/>
                  </a:lnTo>
                  <a:close/>
                  <a:moveTo>
                    <a:pt x="54115" y="54118"/>
                  </a:moveTo>
                  <a:lnTo>
                    <a:pt x="54115" y="383445"/>
                  </a:lnTo>
                  <a:lnTo>
                    <a:pt x="553435" y="383445"/>
                  </a:lnTo>
                  <a:lnTo>
                    <a:pt x="553435" y="54118"/>
                  </a:lnTo>
                  <a:close/>
                  <a:moveTo>
                    <a:pt x="0" y="0"/>
                  </a:moveTo>
                  <a:lnTo>
                    <a:pt x="607639" y="0"/>
                  </a:lnTo>
                  <a:lnTo>
                    <a:pt x="607639" y="437474"/>
                  </a:lnTo>
                  <a:lnTo>
                    <a:pt x="401948" y="437474"/>
                  </a:lnTo>
                  <a:lnTo>
                    <a:pt x="401948" y="474975"/>
                  </a:lnTo>
                  <a:lnTo>
                    <a:pt x="462917" y="474975"/>
                  </a:lnTo>
                  <a:lnTo>
                    <a:pt x="462917" y="510964"/>
                  </a:lnTo>
                  <a:lnTo>
                    <a:pt x="401948" y="510964"/>
                  </a:lnTo>
                  <a:lnTo>
                    <a:pt x="205602" y="510964"/>
                  </a:lnTo>
                  <a:lnTo>
                    <a:pt x="144634" y="510964"/>
                  </a:lnTo>
                  <a:lnTo>
                    <a:pt x="144634" y="474975"/>
                  </a:lnTo>
                  <a:lnTo>
                    <a:pt x="205602" y="474975"/>
                  </a:lnTo>
                  <a:lnTo>
                    <a:pt x="205602" y="437474"/>
                  </a:lnTo>
                  <a:lnTo>
                    <a:pt x="0" y="437474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2B6DCE6-D404-C339-1FCF-D702C84C2F0C}"/>
              </a:ext>
            </a:extLst>
          </p:cNvPr>
          <p:cNvGrpSpPr/>
          <p:nvPr/>
        </p:nvGrpSpPr>
        <p:grpSpPr>
          <a:xfrm>
            <a:off x="6738874" y="1583844"/>
            <a:ext cx="1190118" cy="1190118"/>
            <a:chOff x="6401397" y="1465551"/>
            <a:chExt cx="1190118" cy="1190118"/>
          </a:xfrm>
        </p:grpSpPr>
        <p:sp>
          <p:nvSpPr>
            <p:cNvPr id="14" name="泪滴形 13">
              <a:extLst>
                <a:ext uri="{FF2B5EF4-FFF2-40B4-BE49-F238E27FC236}">
                  <a16:creationId xmlns:a16="http://schemas.microsoft.com/office/drawing/2014/main" id="{5DAB6E0B-C107-C2FD-4365-8AF570A5F3DD}"/>
                </a:ext>
              </a:extLst>
            </p:cNvPr>
            <p:cNvSpPr/>
            <p:nvPr/>
          </p:nvSpPr>
          <p:spPr>
            <a:xfrm rot="8100000">
              <a:off x="6401397" y="1465551"/>
              <a:ext cx="1190118" cy="1190118"/>
            </a:xfrm>
            <a:prstGeom prst="teardrop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AD0317B-910C-FC3E-90FA-A8C6052ABD57}"/>
                </a:ext>
              </a:extLst>
            </p:cNvPr>
            <p:cNvSpPr/>
            <p:nvPr/>
          </p:nvSpPr>
          <p:spPr>
            <a:xfrm rot="8100000">
              <a:off x="6532511" y="1596665"/>
              <a:ext cx="927889" cy="9278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40B76B5-E570-F967-A2D0-797ED18D185A}"/>
                </a:ext>
              </a:extLst>
            </p:cNvPr>
            <p:cNvSpPr/>
            <p:nvPr/>
          </p:nvSpPr>
          <p:spPr>
            <a:xfrm>
              <a:off x="6775701" y="1826619"/>
              <a:ext cx="441507" cy="476596"/>
            </a:xfrm>
            <a:custGeom>
              <a:avLst/>
              <a:gdLst>
                <a:gd name="connsiteX0" fmla="*/ 250789 w 563817"/>
                <a:gd name="connsiteY0" fmla="*/ 546529 h 608627"/>
                <a:gd name="connsiteX1" fmla="*/ 313028 w 563817"/>
                <a:gd name="connsiteY1" fmla="*/ 546529 h 608627"/>
                <a:gd name="connsiteX2" fmla="*/ 313028 w 563817"/>
                <a:gd name="connsiteY2" fmla="*/ 577578 h 608627"/>
                <a:gd name="connsiteX3" fmla="*/ 281909 w 563817"/>
                <a:gd name="connsiteY3" fmla="*/ 608627 h 608627"/>
                <a:gd name="connsiteX4" fmla="*/ 250789 w 563817"/>
                <a:gd name="connsiteY4" fmla="*/ 577578 h 608627"/>
                <a:gd name="connsiteX5" fmla="*/ 464320 w 563817"/>
                <a:gd name="connsiteY5" fmla="*/ 405681 h 608627"/>
                <a:gd name="connsiteX6" fmla="*/ 526488 w 563817"/>
                <a:gd name="connsiteY6" fmla="*/ 405681 h 608627"/>
                <a:gd name="connsiteX7" fmla="*/ 526488 w 563817"/>
                <a:gd name="connsiteY7" fmla="*/ 577572 h 608627"/>
                <a:gd name="connsiteX8" fmla="*/ 495404 w 563817"/>
                <a:gd name="connsiteY8" fmla="*/ 608627 h 608627"/>
                <a:gd name="connsiteX9" fmla="*/ 464320 w 563817"/>
                <a:gd name="connsiteY9" fmla="*/ 577572 h 608627"/>
                <a:gd name="connsiteX10" fmla="*/ 233217 w 563817"/>
                <a:gd name="connsiteY10" fmla="*/ 343583 h 608627"/>
                <a:gd name="connsiteX11" fmla="*/ 330600 w 563817"/>
                <a:gd name="connsiteY11" fmla="*/ 343583 h 608627"/>
                <a:gd name="connsiteX12" fmla="*/ 350357 w 563817"/>
                <a:gd name="connsiteY12" fmla="*/ 363308 h 608627"/>
                <a:gd name="connsiteX13" fmla="*/ 350357 w 563817"/>
                <a:gd name="connsiteY13" fmla="*/ 485538 h 608627"/>
                <a:gd name="connsiteX14" fmla="*/ 330600 w 563817"/>
                <a:gd name="connsiteY14" fmla="*/ 505107 h 608627"/>
                <a:gd name="connsiteX15" fmla="*/ 233217 w 563817"/>
                <a:gd name="connsiteY15" fmla="*/ 505107 h 608627"/>
                <a:gd name="connsiteX16" fmla="*/ 213460 w 563817"/>
                <a:gd name="connsiteY16" fmla="*/ 485538 h 608627"/>
                <a:gd name="connsiteX17" fmla="*/ 213460 w 563817"/>
                <a:gd name="connsiteY17" fmla="*/ 363308 h 608627"/>
                <a:gd name="connsiteX18" fmla="*/ 233217 w 563817"/>
                <a:gd name="connsiteY18" fmla="*/ 343583 h 608627"/>
                <a:gd name="connsiteX19" fmla="*/ 37329 w 563817"/>
                <a:gd name="connsiteY19" fmla="*/ 314722 h 608627"/>
                <a:gd name="connsiteX20" fmla="*/ 99497 w 563817"/>
                <a:gd name="connsiteY20" fmla="*/ 314722 h 608627"/>
                <a:gd name="connsiteX21" fmla="*/ 99497 w 563817"/>
                <a:gd name="connsiteY21" fmla="*/ 577575 h 608627"/>
                <a:gd name="connsiteX22" fmla="*/ 68413 w 563817"/>
                <a:gd name="connsiteY22" fmla="*/ 608627 h 608627"/>
                <a:gd name="connsiteX23" fmla="*/ 37329 w 563817"/>
                <a:gd name="connsiteY23" fmla="*/ 577575 h 608627"/>
                <a:gd name="connsiteX24" fmla="*/ 446737 w 563817"/>
                <a:gd name="connsiteY24" fmla="*/ 202946 h 608627"/>
                <a:gd name="connsiteX25" fmla="*/ 544226 w 563817"/>
                <a:gd name="connsiteY25" fmla="*/ 202946 h 608627"/>
                <a:gd name="connsiteX26" fmla="*/ 563817 w 563817"/>
                <a:gd name="connsiteY26" fmla="*/ 222507 h 608627"/>
                <a:gd name="connsiteX27" fmla="*/ 563817 w 563817"/>
                <a:gd name="connsiteY27" fmla="*/ 344684 h 608627"/>
                <a:gd name="connsiteX28" fmla="*/ 544226 w 563817"/>
                <a:gd name="connsiteY28" fmla="*/ 364400 h 608627"/>
                <a:gd name="connsiteX29" fmla="*/ 446737 w 563817"/>
                <a:gd name="connsiteY29" fmla="*/ 364400 h 608627"/>
                <a:gd name="connsiteX30" fmla="*/ 426991 w 563817"/>
                <a:gd name="connsiteY30" fmla="*/ 344684 h 608627"/>
                <a:gd name="connsiteX31" fmla="*/ 426991 w 563817"/>
                <a:gd name="connsiteY31" fmla="*/ 222507 h 608627"/>
                <a:gd name="connsiteX32" fmla="*/ 446737 w 563817"/>
                <a:gd name="connsiteY32" fmla="*/ 202946 h 608627"/>
                <a:gd name="connsiteX33" fmla="*/ 19591 w 563817"/>
                <a:gd name="connsiteY33" fmla="*/ 111776 h 608627"/>
                <a:gd name="connsiteX34" fmla="*/ 117080 w 563817"/>
                <a:gd name="connsiteY34" fmla="*/ 111776 h 608627"/>
                <a:gd name="connsiteX35" fmla="*/ 136826 w 563817"/>
                <a:gd name="connsiteY35" fmla="*/ 131501 h 608627"/>
                <a:gd name="connsiteX36" fmla="*/ 136826 w 563817"/>
                <a:gd name="connsiteY36" fmla="*/ 253576 h 608627"/>
                <a:gd name="connsiteX37" fmla="*/ 117080 w 563817"/>
                <a:gd name="connsiteY37" fmla="*/ 273300 h 608627"/>
                <a:gd name="connsiteX38" fmla="*/ 19591 w 563817"/>
                <a:gd name="connsiteY38" fmla="*/ 273300 h 608627"/>
                <a:gd name="connsiteX39" fmla="*/ 0 w 563817"/>
                <a:gd name="connsiteY39" fmla="*/ 253576 h 608627"/>
                <a:gd name="connsiteX40" fmla="*/ 0 w 563817"/>
                <a:gd name="connsiteY40" fmla="*/ 131501 h 608627"/>
                <a:gd name="connsiteX41" fmla="*/ 19591 w 563817"/>
                <a:gd name="connsiteY41" fmla="*/ 111776 h 608627"/>
                <a:gd name="connsiteX42" fmla="*/ 495404 w 563817"/>
                <a:gd name="connsiteY42" fmla="*/ 0 h 608627"/>
                <a:gd name="connsiteX43" fmla="*/ 526488 w 563817"/>
                <a:gd name="connsiteY43" fmla="*/ 31049 h 608627"/>
                <a:gd name="connsiteX44" fmla="*/ 526488 w 563817"/>
                <a:gd name="connsiteY44" fmla="*/ 161454 h 608627"/>
                <a:gd name="connsiteX45" fmla="*/ 464320 w 563817"/>
                <a:gd name="connsiteY45" fmla="*/ 161454 h 608627"/>
                <a:gd name="connsiteX46" fmla="*/ 464320 w 563817"/>
                <a:gd name="connsiteY46" fmla="*/ 31049 h 608627"/>
                <a:gd name="connsiteX47" fmla="*/ 495404 w 563817"/>
                <a:gd name="connsiteY47" fmla="*/ 0 h 608627"/>
                <a:gd name="connsiteX48" fmla="*/ 281909 w 563817"/>
                <a:gd name="connsiteY48" fmla="*/ 0 h 608627"/>
                <a:gd name="connsiteX49" fmla="*/ 313028 w 563817"/>
                <a:gd name="connsiteY49" fmla="*/ 31053 h 608627"/>
                <a:gd name="connsiteX50" fmla="*/ 313028 w 563817"/>
                <a:gd name="connsiteY50" fmla="*/ 302302 h 608627"/>
                <a:gd name="connsiteX51" fmla="*/ 250789 w 563817"/>
                <a:gd name="connsiteY51" fmla="*/ 302302 h 608627"/>
                <a:gd name="connsiteX52" fmla="*/ 250789 w 563817"/>
                <a:gd name="connsiteY52" fmla="*/ 31053 h 608627"/>
                <a:gd name="connsiteX53" fmla="*/ 281909 w 563817"/>
                <a:gd name="connsiteY53" fmla="*/ 0 h 608627"/>
                <a:gd name="connsiteX54" fmla="*/ 68413 w 563817"/>
                <a:gd name="connsiteY54" fmla="*/ 0 h 608627"/>
                <a:gd name="connsiteX55" fmla="*/ 99497 w 563817"/>
                <a:gd name="connsiteY55" fmla="*/ 31061 h 608627"/>
                <a:gd name="connsiteX56" fmla="*/ 99497 w 563817"/>
                <a:gd name="connsiteY56" fmla="*/ 70354 h 608627"/>
                <a:gd name="connsiteX57" fmla="*/ 37329 w 563817"/>
                <a:gd name="connsiteY57" fmla="*/ 70354 h 608627"/>
                <a:gd name="connsiteX58" fmla="*/ 37329 w 563817"/>
                <a:gd name="connsiteY58" fmla="*/ 31061 h 608627"/>
                <a:gd name="connsiteX59" fmla="*/ 68413 w 563817"/>
                <a:gd name="connsiteY59" fmla="*/ 0 h 60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3817" h="608627">
                  <a:moveTo>
                    <a:pt x="250789" y="546529"/>
                  </a:moveTo>
                  <a:lnTo>
                    <a:pt x="313028" y="546529"/>
                  </a:lnTo>
                  <a:lnTo>
                    <a:pt x="313028" y="577578"/>
                  </a:lnTo>
                  <a:cubicBezTo>
                    <a:pt x="313028" y="594655"/>
                    <a:pt x="299024" y="608627"/>
                    <a:pt x="281909" y="608627"/>
                  </a:cubicBezTo>
                  <a:cubicBezTo>
                    <a:pt x="264793" y="608627"/>
                    <a:pt x="250789" y="594655"/>
                    <a:pt x="250789" y="577578"/>
                  </a:cubicBezTo>
                  <a:close/>
                  <a:moveTo>
                    <a:pt x="464320" y="405681"/>
                  </a:moveTo>
                  <a:lnTo>
                    <a:pt x="526488" y="405681"/>
                  </a:lnTo>
                  <a:lnTo>
                    <a:pt x="526488" y="577572"/>
                  </a:lnTo>
                  <a:cubicBezTo>
                    <a:pt x="526488" y="594652"/>
                    <a:pt x="512656" y="608627"/>
                    <a:pt x="495404" y="608627"/>
                  </a:cubicBezTo>
                  <a:cubicBezTo>
                    <a:pt x="478308" y="608627"/>
                    <a:pt x="464320" y="594652"/>
                    <a:pt x="464320" y="577572"/>
                  </a:cubicBezTo>
                  <a:close/>
                  <a:moveTo>
                    <a:pt x="233217" y="343583"/>
                  </a:moveTo>
                  <a:lnTo>
                    <a:pt x="330600" y="343583"/>
                  </a:lnTo>
                  <a:cubicBezTo>
                    <a:pt x="341490" y="343583"/>
                    <a:pt x="350357" y="352436"/>
                    <a:pt x="350357" y="363308"/>
                  </a:cubicBezTo>
                  <a:lnTo>
                    <a:pt x="350357" y="485538"/>
                  </a:lnTo>
                  <a:cubicBezTo>
                    <a:pt x="350357" y="496410"/>
                    <a:pt x="341490" y="505107"/>
                    <a:pt x="330600" y="505107"/>
                  </a:cubicBezTo>
                  <a:lnTo>
                    <a:pt x="233217" y="505107"/>
                  </a:lnTo>
                  <a:cubicBezTo>
                    <a:pt x="222327" y="505107"/>
                    <a:pt x="213460" y="496410"/>
                    <a:pt x="213460" y="485538"/>
                  </a:cubicBezTo>
                  <a:lnTo>
                    <a:pt x="213460" y="363308"/>
                  </a:lnTo>
                  <a:cubicBezTo>
                    <a:pt x="213460" y="352436"/>
                    <a:pt x="222327" y="343583"/>
                    <a:pt x="233217" y="343583"/>
                  </a:cubicBezTo>
                  <a:close/>
                  <a:moveTo>
                    <a:pt x="37329" y="314722"/>
                  </a:moveTo>
                  <a:lnTo>
                    <a:pt x="99497" y="314722"/>
                  </a:lnTo>
                  <a:lnTo>
                    <a:pt x="99497" y="577575"/>
                  </a:lnTo>
                  <a:cubicBezTo>
                    <a:pt x="99497" y="594654"/>
                    <a:pt x="85509" y="608627"/>
                    <a:pt x="68413" y="608627"/>
                  </a:cubicBezTo>
                  <a:cubicBezTo>
                    <a:pt x="51161" y="608627"/>
                    <a:pt x="37329" y="594654"/>
                    <a:pt x="37329" y="577575"/>
                  </a:cubicBezTo>
                  <a:close/>
                  <a:moveTo>
                    <a:pt x="446737" y="202946"/>
                  </a:moveTo>
                  <a:lnTo>
                    <a:pt x="544226" y="202946"/>
                  </a:lnTo>
                  <a:cubicBezTo>
                    <a:pt x="555110" y="202946"/>
                    <a:pt x="563817" y="211640"/>
                    <a:pt x="563817" y="222507"/>
                  </a:cubicBezTo>
                  <a:lnTo>
                    <a:pt x="563817" y="344684"/>
                  </a:lnTo>
                  <a:cubicBezTo>
                    <a:pt x="563817" y="355551"/>
                    <a:pt x="555110" y="364400"/>
                    <a:pt x="544226" y="364400"/>
                  </a:cubicBezTo>
                  <a:lnTo>
                    <a:pt x="446737" y="364400"/>
                  </a:lnTo>
                  <a:cubicBezTo>
                    <a:pt x="435854" y="364400"/>
                    <a:pt x="426991" y="355551"/>
                    <a:pt x="426991" y="344684"/>
                  </a:cubicBezTo>
                  <a:lnTo>
                    <a:pt x="426991" y="222507"/>
                  </a:lnTo>
                  <a:cubicBezTo>
                    <a:pt x="426991" y="211640"/>
                    <a:pt x="435854" y="202946"/>
                    <a:pt x="446737" y="202946"/>
                  </a:cubicBezTo>
                  <a:close/>
                  <a:moveTo>
                    <a:pt x="19591" y="111776"/>
                  </a:moveTo>
                  <a:lnTo>
                    <a:pt x="117080" y="111776"/>
                  </a:lnTo>
                  <a:cubicBezTo>
                    <a:pt x="127963" y="111776"/>
                    <a:pt x="136826" y="120629"/>
                    <a:pt x="136826" y="131501"/>
                  </a:cubicBezTo>
                  <a:lnTo>
                    <a:pt x="136826" y="253576"/>
                  </a:lnTo>
                  <a:cubicBezTo>
                    <a:pt x="136826" y="264447"/>
                    <a:pt x="127963" y="273300"/>
                    <a:pt x="117080" y="273300"/>
                  </a:cubicBezTo>
                  <a:lnTo>
                    <a:pt x="19591" y="273300"/>
                  </a:lnTo>
                  <a:cubicBezTo>
                    <a:pt x="8707" y="273300"/>
                    <a:pt x="0" y="264447"/>
                    <a:pt x="0" y="253576"/>
                  </a:cubicBezTo>
                  <a:lnTo>
                    <a:pt x="0" y="131501"/>
                  </a:lnTo>
                  <a:cubicBezTo>
                    <a:pt x="0" y="120629"/>
                    <a:pt x="8707" y="111776"/>
                    <a:pt x="19591" y="111776"/>
                  </a:cubicBezTo>
                  <a:close/>
                  <a:moveTo>
                    <a:pt x="495404" y="0"/>
                  </a:moveTo>
                  <a:cubicBezTo>
                    <a:pt x="512656" y="0"/>
                    <a:pt x="526488" y="13972"/>
                    <a:pt x="526488" y="31049"/>
                  </a:cubicBezTo>
                  <a:lnTo>
                    <a:pt x="526488" y="161454"/>
                  </a:lnTo>
                  <a:lnTo>
                    <a:pt x="464320" y="161454"/>
                  </a:lnTo>
                  <a:lnTo>
                    <a:pt x="464320" y="31049"/>
                  </a:lnTo>
                  <a:cubicBezTo>
                    <a:pt x="464320" y="13972"/>
                    <a:pt x="478308" y="0"/>
                    <a:pt x="495404" y="0"/>
                  </a:cubicBezTo>
                  <a:close/>
                  <a:moveTo>
                    <a:pt x="281909" y="0"/>
                  </a:moveTo>
                  <a:cubicBezTo>
                    <a:pt x="299024" y="0"/>
                    <a:pt x="313028" y="13974"/>
                    <a:pt x="313028" y="31053"/>
                  </a:cubicBezTo>
                  <a:lnTo>
                    <a:pt x="313028" y="302302"/>
                  </a:lnTo>
                  <a:lnTo>
                    <a:pt x="250789" y="302302"/>
                  </a:lnTo>
                  <a:lnTo>
                    <a:pt x="250789" y="31053"/>
                  </a:lnTo>
                  <a:cubicBezTo>
                    <a:pt x="250789" y="13974"/>
                    <a:pt x="264793" y="0"/>
                    <a:pt x="281909" y="0"/>
                  </a:cubicBezTo>
                  <a:close/>
                  <a:moveTo>
                    <a:pt x="68413" y="0"/>
                  </a:moveTo>
                  <a:cubicBezTo>
                    <a:pt x="85509" y="0"/>
                    <a:pt x="99497" y="13978"/>
                    <a:pt x="99497" y="31061"/>
                  </a:cubicBezTo>
                  <a:lnTo>
                    <a:pt x="99497" y="70354"/>
                  </a:lnTo>
                  <a:lnTo>
                    <a:pt x="37329" y="70354"/>
                  </a:lnTo>
                  <a:lnTo>
                    <a:pt x="37329" y="31061"/>
                  </a:lnTo>
                  <a:cubicBezTo>
                    <a:pt x="37329" y="13978"/>
                    <a:pt x="51161" y="0"/>
                    <a:pt x="68413" y="0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6AC85C9-777B-CB3D-6A56-D8B4F03E1087}"/>
              </a:ext>
            </a:extLst>
          </p:cNvPr>
          <p:cNvGrpSpPr/>
          <p:nvPr/>
        </p:nvGrpSpPr>
        <p:grpSpPr>
          <a:xfrm>
            <a:off x="9266174" y="1455941"/>
            <a:ext cx="1190118" cy="1190118"/>
            <a:chOff x="8271382" y="1206624"/>
            <a:chExt cx="1190118" cy="1190118"/>
          </a:xfrm>
        </p:grpSpPr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31A85CC8-40CD-8F38-89E0-539FFA80F700}"/>
                </a:ext>
              </a:extLst>
            </p:cNvPr>
            <p:cNvSpPr/>
            <p:nvPr/>
          </p:nvSpPr>
          <p:spPr>
            <a:xfrm rot="8100000">
              <a:off x="8271382" y="1206624"/>
              <a:ext cx="1190118" cy="1190118"/>
            </a:xfrm>
            <a:prstGeom prst="teardrop">
              <a:avLst/>
            </a:pr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80FFB29-38FA-40E7-2DF5-BE03F5F61798}"/>
                </a:ext>
              </a:extLst>
            </p:cNvPr>
            <p:cNvSpPr/>
            <p:nvPr/>
          </p:nvSpPr>
          <p:spPr>
            <a:xfrm rot="8100000">
              <a:off x="8402496" y="1337738"/>
              <a:ext cx="927889" cy="9278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10C331B-9D32-95B8-80CD-4008DC4968D6}"/>
                </a:ext>
              </a:extLst>
            </p:cNvPr>
            <p:cNvSpPr/>
            <p:nvPr/>
          </p:nvSpPr>
          <p:spPr>
            <a:xfrm>
              <a:off x="8667581" y="1567693"/>
              <a:ext cx="397717" cy="476596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Group 42">
            <a:extLst>
              <a:ext uri="{FF2B5EF4-FFF2-40B4-BE49-F238E27FC236}">
                <a16:creationId xmlns:a16="http://schemas.microsoft.com/office/drawing/2014/main" id="{C4CFE627-E45D-A6F4-9BFD-44B7EC5B8D18}"/>
              </a:ext>
            </a:extLst>
          </p:cNvPr>
          <p:cNvGrpSpPr/>
          <p:nvPr/>
        </p:nvGrpSpPr>
        <p:grpSpPr>
          <a:xfrm>
            <a:off x="1092200" y="1444383"/>
            <a:ext cx="2415631" cy="1031902"/>
            <a:chOff x="752141" y="4245353"/>
            <a:chExt cx="2415631" cy="1031902"/>
          </a:xfrm>
        </p:grpSpPr>
        <p:sp>
          <p:nvSpPr>
            <p:cNvPr id="47" name="TextBox 43">
              <a:extLst>
                <a:ext uri="{FF2B5EF4-FFF2-40B4-BE49-F238E27FC236}">
                  <a16:creationId xmlns:a16="http://schemas.microsoft.com/office/drawing/2014/main" id="{2BCED13F-9D25-85BB-3BDA-D0E1FF862D63}"/>
                </a:ext>
              </a:extLst>
            </p:cNvPr>
            <p:cNvSpPr txBox="1"/>
            <p:nvPr/>
          </p:nvSpPr>
          <p:spPr>
            <a:xfrm>
              <a:off x="752141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44">
              <a:extLst>
                <a:ext uri="{FF2B5EF4-FFF2-40B4-BE49-F238E27FC236}">
                  <a16:creationId xmlns:a16="http://schemas.microsoft.com/office/drawing/2014/main" id="{B1576D72-C415-1D5E-1A9E-ADA0A6B00901}"/>
                </a:ext>
              </a:extLst>
            </p:cNvPr>
            <p:cNvSpPr txBox="1"/>
            <p:nvPr/>
          </p:nvSpPr>
          <p:spPr>
            <a:xfrm flipH="1">
              <a:off x="774661" y="4599890"/>
              <a:ext cx="2393111" cy="6773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9" name="Group 42">
            <a:extLst>
              <a:ext uri="{FF2B5EF4-FFF2-40B4-BE49-F238E27FC236}">
                <a16:creationId xmlns:a16="http://schemas.microsoft.com/office/drawing/2014/main" id="{438BFBA3-C24F-7626-A4F5-CE7768997223}"/>
              </a:ext>
            </a:extLst>
          </p:cNvPr>
          <p:cNvGrpSpPr/>
          <p:nvPr/>
        </p:nvGrpSpPr>
        <p:grpSpPr>
          <a:xfrm>
            <a:off x="3937870" y="5031500"/>
            <a:ext cx="2158130" cy="1031902"/>
            <a:chOff x="752141" y="4245353"/>
            <a:chExt cx="2158130" cy="1031902"/>
          </a:xfrm>
        </p:grpSpPr>
        <p:sp>
          <p:nvSpPr>
            <p:cNvPr id="50" name="TextBox 43">
              <a:extLst>
                <a:ext uri="{FF2B5EF4-FFF2-40B4-BE49-F238E27FC236}">
                  <a16:creationId xmlns:a16="http://schemas.microsoft.com/office/drawing/2014/main" id="{C9A25F72-7BC9-9822-B792-55D7DDCF79CE}"/>
                </a:ext>
              </a:extLst>
            </p:cNvPr>
            <p:cNvSpPr txBox="1"/>
            <p:nvPr/>
          </p:nvSpPr>
          <p:spPr>
            <a:xfrm>
              <a:off x="752141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44">
              <a:extLst>
                <a:ext uri="{FF2B5EF4-FFF2-40B4-BE49-F238E27FC236}">
                  <a16:creationId xmlns:a16="http://schemas.microsoft.com/office/drawing/2014/main" id="{26B86F4B-4312-E8C2-62A0-BF413F086136}"/>
                </a:ext>
              </a:extLst>
            </p:cNvPr>
            <p:cNvSpPr txBox="1"/>
            <p:nvPr/>
          </p:nvSpPr>
          <p:spPr>
            <a:xfrm flipH="1">
              <a:off x="774660" y="4599890"/>
              <a:ext cx="2135611" cy="6773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2" name="Group 42">
            <a:extLst>
              <a:ext uri="{FF2B5EF4-FFF2-40B4-BE49-F238E27FC236}">
                <a16:creationId xmlns:a16="http://schemas.microsoft.com/office/drawing/2014/main" id="{29DF16B7-78B8-4207-A8F4-4E4008508B90}"/>
              </a:ext>
            </a:extLst>
          </p:cNvPr>
          <p:cNvGrpSpPr/>
          <p:nvPr/>
        </p:nvGrpSpPr>
        <p:grpSpPr>
          <a:xfrm>
            <a:off x="6413730" y="4358586"/>
            <a:ext cx="2204056" cy="1031902"/>
            <a:chOff x="752141" y="4245353"/>
            <a:chExt cx="2204056" cy="1031902"/>
          </a:xfrm>
        </p:grpSpPr>
        <p:sp>
          <p:nvSpPr>
            <p:cNvPr id="53" name="TextBox 43">
              <a:extLst>
                <a:ext uri="{FF2B5EF4-FFF2-40B4-BE49-F238E27FC236}">
                  <a16:creationId xmlns:a16="http://schemas.microsoft.com/office/drawing/2014/main" id="{9842C2A3-19A1-0B8A-D5E8-08794A63321A}"/>
                </a:ext>
              </a:extLst>
            </p:cNvPr>
            <p:cNvSpPr txBox="1"/>
            <p:nvPr/>
          </p:nvSpPr>
          <p:spPr>
            <a:xfrm>
              <a:off x="752141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44">
              <a:extLst>
                <a:ext uri="{FF2B5EF4-FFF2-40B4-BE49-F238E27FC236}">
                  <a16:creationId xmlns:a16="http://schemas.microsoft.com/office/drawing/2014/main" id="{332036AE-8EAD-7F08-AE7D-F93D18D0A442}"/>
                </a:ext>
              </a:extLst>
            </p:cNvPr>
            <p:cNvSpPr txBox="1"/>
            <p:nvPr/>
          </p:nvSpPr>
          <p:spPr>
            <a:xfrm flipH="1">
              <a:off x="774660" y="4599890"/>
              <a:ext cx="2181537" cy="6773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5" name="Group 42">
            <a:extLst>
              <a:ext uri="{FF2B5EF4-FFF2-40B4-BE49-F238E27FC236}">
                <a16:creationId xmlns:a16="http://schemas.microsoft.com/office/drawing/2014/main" id="{063F6CC0-CFA0-43E7-FBDE-7B86B9893BDE}"/>
              </a:ext>
            </a:extLst>
          </p:cNvPr>
          <p:cNvGrpSpPr/>
          <p:nvPr/>
        </p:nvGrpSpPr>
        <p:grpSpPr>
          <a:xfrm>
            <a:off x="8918510" y="3842635"/>
            <a:ext cx="2204056" cy="1031902"/>
            <a:chOff x="752141" y="4245353"/>
            <a:chExt cx="2204056" cy="1031902"/>
          </a:xfrm>
        </p:grpSpPr>
        <p:sp>
          <p:nvSpPr>
            <p:cNvPr id="56" name="TextBox 43">
              <a:extLst>
                <a:ext uri="{FF2B5EF4-FFF2-40B4-BE49-F238E27FC236}">
                  <a16:creationId xmlns:a16="http://schemas.microsoft.com/office/drawing/2014/main" id="{08315DC3-1D8A-BD00-CBF2-BD2AC5DF6DC4}"/>
                </a:ext>
              </a:extLst>
            </p:cNvPr>
            <p:cNvSpPr txBox="1"/>
            <p:nvPr/>
          </p:nvSpPr>
          <p:spPr>
            <a:xfrm>
              <a:off x="752141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44">
              <a:extLst>
                <a:ext uri="{FF2B5EF4-FFF2-40B4-BE49-F238E27FC236}">
                  <a16:creationId xmlns:a16="http://schemas.microsoft.com/office/drawing/2014/main" id="{B73F07D1-4FFC-FBF4-BF90-F6737EFCA3DF}"/>
                </a:ext>
              </a:extLst>
            </p:cNvPr>
            <p:cNvSpPr txBox="1"/>
            <p:nvPr/>
          </p:nvSpPr>
          <p:spPr>
            <a:xfrm flipH="1">
              <a:off x="774661" y="4599890"/>
              <a:ext cx="2181536" cy="6773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2817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E84ED739-505F-560B-D473-16A2DC3CDAF6}"/>
              </a:ext>
            </a:extLst>
          </p:cNvPr>
          <p:cNvGrpSpPr/>
          <p:nvPr/>
        </p:nvGrpSpPr>
        <p:grpSpPr>
          <a:xfrm>
            <a:off x="-113374" y="-2796244"/>
            <a:ext cx="12427708" cy="12432086"/>
            <a:chOff x="-113374" y="-2796244"/>
            <a:chExt cx="12427708" cy="12432086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245EC62-E9E3-71B5-2238-AE2814C49002}"/>
                </a:ext>
              </a:extLst>
            </p:cNvPr>
            <p:cNvSpPr/>
            <p:nvPr/>
          </p:nvSpPr>
          <p:spPr>
            <a:xfrm rot="2700000">
              <a:off x="-115563" y="-2794055"/>
              <a:ext cx="12432086" cy="12427708"/>
            </a:xfrm>
            <a:custGeom>
              <a:avLst/>
              <a:gdLst>
                <a:gd name="connsiteX0" fmla="*/ 0 w 12432086"/>
                <a:gd name="connsiteY0" fmla="*/ 7911769 h 12427708"/>
                <a:gd name="connsiteX1" fmla="*/ 7911769 w 12432086"/>
                <a:gd name="connsiteY1" fmla="*/ 0 h 12427708"/>
                <a:gd name="connsiteX2" fmla="*/ 8319915 w 12432086"/>
                <a:gd name="connsiteY2" fmla="*/ 0 h 12427708"/>
                <a:gd name="connsiteX3" fmla="*/ 12432086 w 12432086"/>
                <a:gd name="connsiteY3" fmla="*/ 4112171 h 12427708"/>
                <a:gd name="connsiteX4" fmla="*/ 12432086 w 12432086"/>
                <a:gd name="connsiteY4" fmla="*/ 4541963 h 12427708"/>
                <a:gd name="connsiteX5" fmla="*/ 4546341 w 12432086"/>
                <a:gd name="connsiteY5" fmla="*/ 12427708 h 12427708"/>
                <a:gd name="connsiteX6" fmla="*/ 4099501 w 12432086"/>
                <a:gd name="connsiteY6" fmla="*/ 12427708 h 12427708"/>
                <a:gd name="connsiteX7" fmla="*/ 0 w 12432086"/>
                <a:gd name="connsiteY7" fmla="*/ 8328208 h 12427708"/>
                <a:gd name="connsiteX8" fmla="*/ 0 w 12432086"/>
                <a:gd name="connsiteY8" fmla="*/ 7911769 h 1242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2086" h="12427708">
                  <a:moveTo>
                    <a:pt x="0" y="7911769"/>
                  </a:moveTo>
                  <a:lnTo>
                    <a:pt x="7911769" y="0"/>
                  </a:lnTo>
                  <a:lnTo>
                    <a:pt x="8319915" y="0"/>
                  </a:lnTo>
                  <a:lnTo>
                    <a:pt x="12432086" y="4112171"/>
                  </a:lnTo>
                  <a:lnTo>
                    <a:pt x="12432086" y="4541963"/>
                  </a:lnTo>
                  <a:lnTo>
                    <a:pt x="4546341" y="12427708"/>
                  </a:lnTo>
                  <a:lnTo>
                    <a:pt x="4099501" y="12427708"/>
                  </a:lnTo>
                  <a:lnTo>
                    <a:pt x="0" y="8328208"/>
                  </a:lnTo>
                  <a:lnTo>
                    <a:pt x="0" y="7911769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E7DDA4-2EA3-0D08-B622-07F692D18677}"/>
                </a:ext>
              </a:extLst>
            </p:cNvPr>
            <p:cNvSpPr/>
            <p:nvPr/>
          </p:nvSpPr>
          <p:spPr>
            <a:xfrm>
              <a:off x="462000" y="441000"/>
              <a:ext cx="11268000" cy="597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7A7066E9-140C-63C3-AFD9-508744D9A367}"/>
                </a:ext>
              </a:extLst>
            </p:cNvPr>
            <p:cNvSpPr/>
            <p:nvPr/>
          </p:nvSpPr>
          <p:spPr>
            <a:xfrm>
              <a:off x="570000" y="531000"/>
              <a:ext cx="11052000" cy="579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88AFA37-0DBB-04E8-DFE3-0B16B5E87050}"/>
              </a:ext>
            </a:extLst>
          </p:cNvPr>
          <p:cNvGrpSpPr/>
          <p:nvPr/>
        </p:nvGrpSpPr>
        <p:grpSpPr>
          <a:xfrm>
            <a:off x="570000" y="529333"/>
            <a:ext cx="11052000" cy="1397683"/>
            <a:chOff x="570000" y="529333"/>
            <a:chExt cx="11052000" cy="139768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D6243A5-C0DB-05B0-CA41-1D50CEB9CD26}"/>
                </a:ext>
              </a:extLst>
            </p:cNvPr>
            <p:cNvSpPr/>
            <p:nvPr/>
          </p:nvSpPr>
          <p:spPr>
            <a:xfrm>
              <a:off x="570000" y="529333"/>
              <a:ext cx="2815253" cy="1397683"/>
            </a:xfrm>
            <a:prstGeom prst="rect">
              <a:avLst/>
            </a:prstGeom>
            <a:blipFill dpi="0" rotWithShape="0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B42BB27-0A4C-7EA1-79CC-2C90A0C6A2D5}"/>
                </a:ext>
              </a:extLst>
            </p:cNvPr>
            <p:cNvSpPr/>
            <p:nvPr/>
          </p:nvSpPr>
          <p:spPr>
            <a:xfrm flipH="1">
              <a:off x="8806746" y="529333"/>
              <a:ext cx="2815254" cy="1397683"/>
            </a:xfrm>
            <a:prstGeom prst="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1" name="矩形 100">
            <a:extLst>
              <a:ext uri="{FF2B5EF4-FFF2-40B4-BE49-F238E27FC236}">
                <a16:creationId xmlns:a16="http://schemas.microsoft.com/office/drawing/2014/main" id="{C6D8C08F-67E3-DCFD-AFE9-5D29A1055684}"/>
              </a:ext>
            </a:extLst>
          </p:cNvPr>
          <p:cNvSpPr/>
          <p:nvPr/>
        </p:nvSpPr>
        <p:spPr>
          <a:xfrm flipV="1">
            <a:off x="570000" y="4749619"/>
            <a:ext cx="2815253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CDE24848-DF37-DBD3-CC5B-8DCC41DE1B0B}"/>
              </a:ext>
            </a:extLst>
          </p:cNvPr>
          <p:cNvSpPr/>
          <p:nvPr/>
        </p:nvSpPr>
        <p:spPr>
          <a:xfrm flipH="1" flipV="1">
            <a:off x="8806746" y="4749619"/>
            <a:ext cx="2815254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ED5D49C5-EF90-DFA5-F446-70327F69BDA6}"/>
              </a:ext>
            </a:extLst>
          </p:cNvPr>
          <p:cNvGrpSpPr/>
          <p:nvPr/>
        </p:nvGrpSpPr>
        <p:grpSpPr>
          <a:xfrm rot="12408354">
            <a:off x="1139264" y="1648314"/>
            <a:ext cx="1067506" cy="2032000"/>
            <a:chOff x="17939512" y="-7801751"/>
            <a:chExt cx="1067506" cy="2032000"/>
          </a:xfrm>
          <a:noFill/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583F2A6-5312-8117-F2F3-F08D44E42909}"/>
                </a:ext>
              </a:extLst>
            </p:cNvPr>
            <p:cNvSpPr/>
            <p:nvPr/>
          </p:nvSpPr>
          <p:spPr>
            <a:xfrm>
              <a:off x="17996664" y="-7750951"/>
              <a:ext cx="590548" cy="285750"/>
            </a:xfrm>
            <a:custGeom>
              <a:avLst/>
              <a:gdLst>
                <a:gd name="connsiteX0" fmla="*/ 304800 w 590548"/>
                <a:gd name="connsiteY0" fmla="*/ 0 h 285750"/>
                <a:gd name="connsiteX1" fmla="*/ 590548 w 590548"/>
                <a:gd name="connsiteY1" fmla="*/ 107950 h 285750"/>
                <a:gd name="connsiteX2" fmla="*/ 190500 w 590548"/>
                <a:gd name="connsiteY2" fmla="*/ 285750 h 285750"/>
                <a:gd name="connsiteX3" fmla="*/ 50800 w 590548"/>
                <a:gd name="connsiteY3" fmla="*/ 273050 h 285750"/>
                <a:gd name="connsiteX4" fmla="*/ 476248 w 590548"/>
                <a:gd name="connsiteY4" fmla="*/ 127000 h 285750"/>
                <a:gd name="connsiteX5" fmla="*/ 374648 w 590548"/>
                <a:gd name="connsiteY5" fmla="*/ 57150 h 285750"/>
                <a:gd name="connsiteX6" fmla="*/ 222248 w 590548"/>
                <a:gd name="connsiteY6" fmla="*/ 114300 h 285750"/>
                <a:gd name="connsiteX7" fmla="*/ 260348 w 590548"/>
                <a:gd name="connsiteY7" fmla="*/ 146050 h 285750"/>
                <a:gd name="connsiteX8" fmla="*/ 368300 w 590548"/>
                <a:gd name="connsiteY8" fmla="*/ 120650 h 285750"/>
                <a:gd name="connsiteX9" fmla="*/ 406400 w 590548"/>
                <a:gd name="connsiteY9" fmla="*/ 127000 h 285750"/>
                <a:gd name="connsiteX10" fmla="*/ 114300 w 590548"/>
                <a:gd name="connsiteY10" fmla="*/ 209550 h 285750"/>
                <a:gd name="connsiteX11" fmla="*/ 0 w 590548"/>
                <a:gd name="connsiteY11" fmla="*/ 171450 h 285750"/>
                <a:gd name="connsiteX12" fmla="*/ 304800 w 590548"/>
                <a:gd name="connsiteY12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548" h="285750">
                  <a:moveTo>
                    <a:pt x="304800" y="0"/>
                  </a:moveTo>
                  <a:cubicBezTo>
                    <a:pt x="342900" y="0"/>
                    <a:pt x="590548" y="6350"/>
                    <a:pt x="590548" y="107950"/>
                  </a:cubicBezTo>
                  <a:cubicBezTo>
                    <a:pt x="590548" y="266700"/>
                    <a:pt x="228600" y="285750"/>
                    <a:pt x="190500" y="285750"/>
                  </a:cubicBezTo>
                  <a:cubicBezTo>
                    <a:pt x="177800" y="285750"/>
                    <a:pt x="95248" y="279400"/>
                    <a:pt x="50800" y="273050"/>
                  </a:cubicBezTo>
                  <a:cubicBezTo>
                    <a:pt x="88900" y="273050"/>
                    <a:pt x="476248" y="254000"/>
                    <a:pt x="476248" y="127000"/>
                  </a:cubicBezTo>
                  <a:cubicBezTo>
                    <a:pt x="476248" y="69850"/>
                    <a:pt x="387348" y="57150"/>
                    <a:pt x="374648" y="57150"/>
                  </a:cubicBezTo>
                  <a:cubicBezTo>
                    <a:pt x="355600" y="57150"/>
                    <a:pt x="222248" y="82550"/>
                    <a:pt x="222248" y="114300"/>
                  </a:cubicBezTo>
                  <a:cubicBezTo>
                    <a:pt x="222248" y="133350"/>
                    <a:pt x="241300" y="146050"/>
                    <a:pt x="260348" y="146050"/>
                  </a:cubicBezTo>
                  <a:cubicBezTo>
                    <a:pt x="273048" y="146050"/>
                    <a:pt x="355600" y="120650"/>
                    <a:pt x="368300" y="120650"/>
                  </a:cubicBezTo>
                  <a:cubicBezTo>
                    <a:pt x="387348" y="120650"/>
                    <a:pt x="393700" y="127000"/>
                    <a:pt x="406400" y="127000"/>
                  </a:cubicBezTo>
                  <a:cubicBezTo>
                    <a:pt x="323848" y="190500"/>
                    <a:pt x="209548" y="209550"/>
                    <a:pt x="114300" y="209550"/>
                  </a:cubicBezTo>
                  <a:cubicBezTo>
                    <a:pt x="76200" y="209550"/>
                    <a:pt x="0" y="209550"/>
                    <a:pt x="0" y="171450"/>
                  </a:cubicBezTo>
                  <a:cubicBezTo>
                    <a:pt x="0" y="38100"/>
                    <a:pt x="234948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F7F96AE-317A-3FD1-0DBC-39CDF4C47708}"/>
                </a:ext>
              </a:extLst>
            </p:cNvPr>
            <p:cNvSpPr/>
            <p:nvPr/>
          </p:nvSpPr>
          <p:spPr>
            <a:xfrm>
              <a:off x="18034764" y="-7490601"/>
              <a:ext cx="514348" cy="565150"/>
            </a:xfrm>
            <a:custGeom>
              <a:avLst/>
              <a:gdLst>
                <a:gd name="connsiteX0" fmla="*/ 514348 w 514348"/>
                <a:gd name="connsiteY0" fmla="*/ 0 h 565150"/>
                <a:gd name="connsiteX1" fmla="*/ 393700 w 514348"/>
                <a:gd name="connsiteY1" fmla="*/ 565150 h 565150"/>
                <a:gd name="connsiteX2" fmla="*/ 184148 w 514348"/>
                <a:gd name="connsiteY2" fmla="*/ 488950 h 565150"/>
                <a:gd name="connsiteX3" fmla="*/ 82548 w 514348"/>
                <a:gd name="connsiteY3" fmla="*/ 501650 h 565150"/>
                <a:gd name="connsiteX4" fmla="*/ 0 w 514348"/>
                <a:gd name="connsiteY4" fmla="*/ 69850 h 565150"/>
                <a:gd name="connsiteX5" fmla="*/ 165100 w 514348"/>
                <a:gd name="connsiteY5" fmla="*/ 88900 h 565150"/>
                <a:gd name="connsiteX6" fmla="*/ 514348 w 514348"/>
                <a:gd name="connsiteY6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48" h="565150">
                  <a:moveTo>
                    <a:pt x="514348" y="0"/>
                  </a:moveTo>
                  <a:cubicBezTo>
                    <a:pt x="457200" y="177800"/>
                    <a:pt x="419100" y="374650"/>
                    <a:pt x="393700" y="565150"/>
                  </a:cubicBezTo>
                  <a:cubicBezTo>
                    <a:pt x="323848" y="501650"/>
                    <a:pt x="254000" y="488950"/>
                    <a:pt x="184148" y="488950"/>
                  </a:cubicBezTo>
                  <a:cubicBezTo>
                    <a:pt x="165100" y="488950"/>
                    <a:pt x="114300" y="495300"/>
                    <a:pt x="82548" y="501650"/>
                  </a:cubicBezTo>
                  <a:cubicBezTo>
                    <a:pt x="69848" y="361950"/>
                    <a:pt x="31748" y="209550"/>
                    <a:pt x="0" y="69850"/>
                  </a:cubicBezTo>
                  <a:cubicBezTo>
                    <a:pt x="63500" y="82550"/>
                    <a:pt x="146048" y="88900"/>
                    <a:pt x="165100" y="88900"/>
                  </a:cubicBezTo>
                  <a:cubicBezTo>
                    <a:pt x="266700" y="88900"/>
                    <a:pt x="406400" y="63500"/>
                    <a:pt x="514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54D3178-DAAD-BE73-F639-443530CBF0F7}"/>
                </a:ext>
              </a:extLst>
            </p:cNvPr>
            <p:cNvSpPr/>
            <p:nvPr/>
          </p:nvSpPr>
          <p:spPr>
            <a:xfrm>
              <a:off x="18485612" y="-6995301"/>
              <a:ext cx="463552" cy="196850"/>
            </a:xfrm>
            <a:custGeom>
              <a:avLst/>
              <a:gdLst>
                <a:gd name="connsiteX0" fmla="*/ 184152 w 463552"/>
                <a:gd name="connsiteY0" fmla="*/ 0 h 196850"/>
                <a:gd name="connsiteX1" fmla="*/ 438152 w 463552"/>
                <a:gd name="connsiteY1" fmla="*/ 25400 h 196850"/>
                <a:gd name="connsiteX2" fmla="*/ 463552 w 463552"/>
                <a:gd name="connsiteY2" fmla="*/ 44450 h 196850"/>
                <a:gd name="connsiteX3" fmla="*/ 463552 w 463552"/>
                <a:gd name="connsiteY3" fmla="*/ 184150 h 196850"/>
                <a:gd name="connsiteX4" fmla="*/ 431800 w 463552"/>
                <a:gd name="connsiteY4" fmla="*/ 196850 h 196850"/>
                <a:gd name="connsiteX5" fmla="*/ 6352 w 463552"/>
                <a:gd name="connsiteY5" fmla="*/ 139700 h 196850"/>
                <a:gd name="connsiteX6" fmla="*/ 0 w 463552"/>
                <a:gd name="connsiteY6" fmla="*/ 120650 h 196850"/>
                <a:gd name="connsiteX7" fmla="*/ 19052 w 463552"/>
                <a:gd name="connsiteY7" fmla="*/ 6350 h 196850"/>
                <a:gd name="connsiteX8" fmla="*/ 50800 w 463552"/>
                <a:gd name="connsiteY8" fmla="*/ 12700 h 196850"/>
                <a:gd name="connsiteX9" fmla="*/ 184152 w 463552"/>
                <a:gd name="connsiteY9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552" h="196850">
                  <a:moveTo>
                    <a:pt x="184152" y="0"/>
                  </a:moveTo>
                  <a:cubicBezTo>
                    <a:pt x="196852" y="0"/>
                    <a:pt x="355600" y="12700"/>
                    <a:pt x="438152" y="25400"/>
                  </a:cubicBezTo>
                  <a:cubicBezTo>
                    <a:pt x="444500" y="31750"/>
                    <a:pt x="457200" y="38100"/>
                    <a:pt x="463552" y="44450"/>
                  </a:cubicBezTo>
                  <a:lnTo>
                    <a:pt x="463552" y="184150"/>
                  </a:lnTo>
                  <a:cubicBezTo>
                    <a:pt x="457200" y="196850"/>
                    <a:pt x="444500" y="196850"/>
                    <a:pt x="431800" y="196850"/>
                  </a:cubicBezTo>
                  <a:lnTo>
                    <a:pt x="6352" y="139700"/>
                  </a:lnTo>
                  <a:cubicBezTo>
                    <a:pt x="0" y="133350"/>
                    <a:pt x="0" y="139700"/>
                    <a:pt x="0" y="120650"/>
                  </a:cubicBezTo>
                  <a:cubicBezTo>
                    <a:pt x="0" y="107950"/>
                    <a:pt x="12700" y="44450"/>
                    <a:pt x="19052" y="6350"/>
                  </a:cubicBezTo>
                  <a:cubicBezTo>
                    <a:pt x="25400" y="12700"/>
                    <a:pt x="31752" y="12700"/>
                    <a:pt x="50800" y="12700"/>
                  </a:cubicBezTo>
                  <a:cubicBezTo>
                    <a:pt x="63500" y="1270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BB8F21E-F647-77BE-35DC-9837DCFD7DB4}"/>
                </a:ext>
              </a:extLst>
            </p:cNvPr>
            <p:cNvSpPr/>
            <p:nvPr/>
          </p:nvSpPr>
          <p:spPr>
            <a:xfrm>
              <a:off x="18123664" y="-6945019"/>
              <a:ext cx="298448" cy="210069"/>
            </a:xfrm>
            <a:custGeom>
              <a:avLst/>
              <a:gdLst>
                <a:gd name="connsiteX0" fmla="*/ 88900 w 298448"/>
                <a:gd name="connsiteY0" fmla="*/ 519 h 210069"/>
                <a:gd name="connsiteX1" fmla="*/ 298448 w 298448"/>
                <a:gd name="connsiteY1" fmla="*/ 121169 h 210069"/>
                <a:gd name="connsiteX2" fmla="*/ 292100 w 298448"/>
                <a:gd name="connsiteY2" fmla="*/ 203719 h 210069"/>
                <a:gd name="connsiteX3" fmla="*/ 184148 w 298448"/>
                <a:gd name="connsiteY3" fmla="*/ 197369 h 210069"/>
                <a:gd name="connsiteX4" fmla="*/ 0 w 298448"/>
                <a:gd name="connsiteY4" fmla="*/ 210069 h 210069"/>
                <a:gd name="connsiteX5" fmla="*/ 0 w 298448"/>
                <a:gd name="connsiteY5" fmla="*/ 51319 h 210069"/>
                <a:gd name="connsiteX6" fmla="*/ 0 w 298448"/>
                <a:gd name="connsiteY6" fmla="*/ 25919 h 210069"/>
                <a:gd name="connsiteX7" fmla="*/ 88900 w 298448"/>
                <a:gd name="connsiteY7" fmla="*/ 519 h 21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448" h="210069">
                  <a:moveTo>
                    <a:pt x="88900" y="519"/>
                  </a:moveTo>
                  <a:cubicBezTo>
                    <a:pt x="146048" y="519"/>
                    <a:pt x="298448" y="25919"/>
                    <a:pt x="298448" y="121169"/>
                  </a:cubicBezTo>
                  <a:cubicBezTo>
                    <a:pt x="298448" y="140219"/>
                    <a:pt x="292100" y="178319"/>
                    <a:pt x="292100" y="203719"/>
                  </a:cubicBezTo>
                  <a:cubicBezTo>
                    <a:pt x="260348" y="197369"/>
                    <a:pt x="196848" y="197369"/>
                    <a:pt x="184148" y="197369"/>
                  </a:cubicBezTo>
                  <a:cubicBezTo>
                    <a:pt x="165100" y="197369"/>
                    <a:pt x="76200" y="203719"/>
                    <a:pt x="0" y="210069"/>
                  </a:cubicBezTo>
                  <a:cubicBezTo>
                    <a:pt x="6348" y="159269"/>
                    <a:pt x="0" y="64019"/>
                    <a:pt x="0" y="51319"/>
                  </a:cubicBezTo>
                  <a:lnTo>
                    <a:pt x="0" y="25919"/>
                  </a:lnTo>
                  <a:cubicBezTo>
                    <a:pt x="19048" y="-5831"/>
                    <a:pt x="57148" y="519"/>
                    <a:pt x="88900" y="51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0B1922FA-C926-3FEA-9E7A-92C2EF335C6C}"/>
                </a:ext>
              </a:extLst>
            </p:cNvPr>
            <p:cNvSpPr/>
            <p:nvPr/>
          </p:nvSpPr>
          <p:spPr>
            <a:xfrm>
              <a:off x="18472912" y="-6785751"/>
              <a:ext cx="425452" cy="323850"/>
            </a:xfrm>
            <a:custGeom>
              <a:avLst/>
              <a:gdLst>
                <a:gd name="connsiteX0" fmla="*/ 6352 w 425452"/>
                <a:gd name="connsiteY0" fmla="*/ 0 h 323850"/>
                <a:gd name="connsiteX1" fmla="*/ 425452 w 425452"/>
                <a:gd name="connsiteY1" fmla="*/ 247650 h 323850"/>
                <a:gd name="connsiteX2" fmla="*/ 361952 w 425452"/>
                <a:gd name="connsiteY2" fmla="*/ 323850 h 323850"/>
                <a:gd name="connsiteX3" fmla="*/ 38100 w 425452"/>
                <a:gd name="connsiteY3" fmla="*/ 69850 h 323850"/>
                <a:gd name="connsiteX4" fmla="*/ 6352 w 425452"/>
                <a:gd name="connsiteY4" fmla="*/ 63500 h 323850"/>
                <a:gd name="connsiteX5" fmla="*/ 0 w 425452"/>
                <a:gd name="connsiteY5" fmla="*/ 57150 h 323850"/>
                <a:gd name="connsiteX6" fmla="*/ 6352 w 425452"/>
                <a:gd name="connsiteY6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452" h="323850">
                  <a:moveTo>
                    <a:pt x="6352" y="0"/>
                  </a:moveTo>
                  <a:cubicBezTo>
                    <a:pt x="31752" y="6350"/>
                    <a:pt x="425452" y="190500"/>
                    <a:pt x="425452" y="247650"/>
                  </a:cubicBezTo>
                  <a:cubicBezTo>
                    <a:pt x="425452" y="279400"/>
                    <a:pt x="381000" y="323850"/>
                    <a:pt x="361952" y="323850"/>
                  </a:cubicBezTo>
                  <a:cubicBezTo>
                    <a:pt x="342900" y="323850"/>
                    <a:pt x="101600" y="133350"/>
                    <a:pt x="38100" y="69850"/>
                  </a:cubicBezTo>
                  <a:cubicBezTo>
                    <a:pt x="31752" y="63500"/>
                    <a:pt x="19052" y="69850"/>
                    <a:pt x="6352" y="63500"/>
                  </a:cubicBezTo>
                  <a:cubicBezTo>
                    <a:pt x="6352" y="63500"/>
                    <a:pt x="0" y="76200"/>
                    <a:pt x="0" y="57150"/>
                  </a:cubicBezTo>
                  <a:cubicBezTo>
                    <a:pt x="0" y="44450"/>
                    <a:pt x="6352" y="19050"/>
                    <a:pt x="63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9453A395-6459-BF3A-B76F-3E44776C2D01}"/>
                </a:ext>
              </a:extLst>
            </p:cNvPr>
            <p:cNvSpPr/>
            <p:nvPr/>
          </p:nvSpPr>
          <p:spPr>
            <a:xfrm>
              <a:off x="18091912" y="-6695217"/>
              <a:ext cx="349252" cy="677817"/>
            </a:xfrm>
            <a:custGeom>
              <a:avLst/>
              <a:gdLst>
                <a:gd name="connsiteX0" fmla="*/ 245270 w 349252"/>
                <a:gd name="connsiteY0" fmla="*/ 451 h 677817"/>
                <a:gd name="connsiteX1" fmla="*/ 317500 w 349252"/>
                <a:gd name="connsiteY1" fmla="*/ 11067 h 677817"/>
                <a:gd name="connsiteX2" fmla="*/ 317500 w 349252"/>
                <a:gd name="connsiteY2" fmla="*/ 385717 h 677817"/>
                <a:gd name="connsiteX3" fmla="*/ 349252 w 349252"/>
                <a:gd name="connsiteY3" fmla="*/ 677817 h 677817"/>
                <a:gd name="connsiteX4" fmla="*/ 146052 w 349252"/>
                <a:gd name="connsiteY4" fmla="*/ 627017 h 677817"/>
                <a:gd name="connsiteX5" fmla="*/ 0 w 349252"/>
                <a:gd name="connsiteY5" fmla="*/ 646067 h 677817"/>
                <a:gd name="connsiteX6" fmla="*/ 31752 w 349252"/>
                <a:gd name="connsiteY6" fmla="*/ 252367 h 677817"/>
                <a:gd name="connsiteX7" fmla="*/ 38100 w 349252"/>
                <a:gd name="connsiteY7" fmla="*/ 17417 h 677817"/>
                <a:gd name="connsiteX8" fmla="*/ 245270 w 349252"/>
                <a:gd name="connsiteY8" fmla="*/ 451 h 67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52" h="677817">
                  <a:moveTo>
                    <a:pt x="245270" y="451"/>
                  </a:moveTo>
                  <a:cubicBezTo>
                    <a:pt x="269480" y="1542"/>
                    <a:pt x="293688" y="4717"/>
                    <a:pt x="317500" y="11067"/>
                  </a:cubicBezTo>
                  <a:lnTo>
                    <a:pt x="317500" y="385717"/>
                  </a:lnTo>
                  <a:cubicBezTo>
                    <a:pt x="323852" y="487317"/>
                    <a:pt x="336552" y="582567"/>
                    <a:pt x="349252" y="677817"/>
                  </a:cubicBezTo>
                  <a:cubicBezTo>
                    <a:pt x="311152" y="646067"/>
                    <a:pt x="196852" y="627017"/>
                    <a:pt x="146052" y="627017"/>
                  </a:cubicBezTo>
                  <a:cubicBezTo>
                    <a:pt x="133352" y="627017"/>
                    <a:pt x="57152" y="639717"/>
                    <a:pt x="0" y="646067"/>
                  </a:cubicBezTo>
                  <a:lnTo>
                    <a:pt x="31752" y="252367"/>
                  </a:lnTo>
                  <a:cubicBezTo>
                    <a:pt x="38100" y="80917"/>
                    <a:pt x="38100" y="49167"/>
                    <a:pt x="38100" y="17417"/>
                  </a:cubicBezTo>
                  <a:cubicBezTo>
                    <a:pt x="100014" y="12655"/>
                    <a:pt x="172642" y="-2823"/>
                    <a:pt x="245270" y="45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ED5855B-C6C4-F010-5EC2-826FD4858CA8}"/>
                </a:ext>
              </a:extLst>
            </p:cNvPr>
            <p:cNvSpPr/>
            <p:nvPr/>
          </p:nvSpPr>
          <p:spPr>
            <a:xfrm>
              <a:off x="18066512" y="-6005405"/>
              <a:ext cx="361952" cy="178504"/>
            </a:xfrm>
            <a:custGeom>
              <a:avLst/>
              <a:gdLst>
                <a:gd name="connsiteX0" fmla="*/ 133944 w 361952"/>
                <a:gd name="connsiteY0" fmla="*/ 9 h 178504"/>
                <a:gd name="connsiteX1" fmla="*/ 177800 w 361952"/>
                <a:gd name="connsiteY1" fmla="*/ 704 h 178504"/>
                <a:gd name="connsiteX2" fmla="*/ 336552 w 361952"/>
                <a:gd name="connsiteY2" fmla="*/ 38804 h 178504"/>
                <a:gd name="connsiteX3" fmla="*/ 222252 w 361952"/>
                <a:gd name="connsiteY3" fmla="*/ 19754 h 178504"/>
                <a:gd name="connsiteX4" fmla="*/ 114300 w 361952"/>
                <a:gd name="connsiteY4" fmla="*/ 83254 h 178504"/>
                <a:gd name="connsiteX5" fmla="*/ 241300 w 361952"/>
                <a:gd name="connsiteY5" fmla="*/ 159454 h 178504"/>
                <a:gd name="connsiteX6" fmla="*/ 279400 w 361952"/>
                <a:gd name="connsiteY6" fmla="*/ 127704 h 178504"/>
                <a:gd name="connsiteX7" fmla="*/ 254000 w 361952"/>
                <a:gd name="connsiteY7" fmla="*/ 95954 h 178504"/>
                <a:gd name="connsiteX8" fmla="*/ 184152 w 361952"/>
                <a:gd name="connsiteY8" fmla="*/ 83254 h 178504"/>
                <a:gd name="connsiteX9" fmla="*/ 209552 w 361952"/>
                <a:gd name="connsiteY9" fmla="*/ 76904 h 178504"/>
                <a:gd name="connsiteX10" fmla="*/ 361952 w 361952"/>
                <a:gd name="connsiteY10" fmla="*/ 127704 h 178504"/>
                <a:gd name="connsiteX11" fmla="*/ 222252 w 361952"/>
                <a:gd name="connsiteY11" fmla="*/ 178504 h 178504"/>
                <a:gd name="connsiteX12" fmla="*/ 88900 w 361952"/>
                <a:gd name="connsiteY12" fmla="*/ 153104 h 178504"/>
                <a:gd name="connsiteX13" fmla="*/ 0 w 361952"/>
                <a:gd name="connsiteY13" fmla="*/ 70554 h 178504"/>
                <a:gd name="connsiteX14" fmla="*/ 133944 w 361952"/>
                <a:gd name="connsiteY14" fmla="*/ 9 h 17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1952" h="178504">
                  <a:moveTo>
                    <a:pt x="133944" y="9"/>
                  </a:moveTo>
                  <a:cubicBezTo>
                    <a:pt x="152400" y="-90"/>
                    <a:pt x="168276" y="704"/>
                    <a:pt x="177800" y="704"/>
                  </a:cubicBezTo>
                  <a:cubicBezTo>
                    <a:pt x="215900" y="704"/>
                    <a:pt x="292100" y="-5646"/>
                    <a:pt x="336552" y="38804"/>
                  </a:cubicBezTo>
                  <a:cubicBezTo>
                    <a:pt x="298452" y="26104"/>
                    <a:pt x="234952" y="19754"/>
                    <a:pt x="222252" y="19754"/>
                  </a:cubicBezTo>
                  <a:cubicBezTo>
                    <a:pt x="177800" y="19754"/>
                    <a:pt x="114300" y="13404"/>
                    <a:pt x="114300" y="83254"/>
                  </a:cubicBezTo>
                  <a:cubicBezTo>
                    <a:pt x="114300" y="140404"/>
                    <a:pt x="222252" y="159454"/>
                    <a:pt x="241300" y="159454"/>
                  </a:cubicBezTo>
                  <a:cubicBezTo>
                    <a:pt x="254000" y="159454"/>
                    <a:pt x="279400" y="146754"/>
                    <a:pt x="279400" y="127704"/>
                  </a:cubicBezTo>
                  <a:cubicBezTo>
                    <a:pt x="279400" y="108654"/>
                    <a:pt x="266700" y="102304"/>
                    <a:pt x="254000" y="95954"/>
                  </a:cubicBezTo>
                  <a:cubicBezTo>
                    <a:pt x="234952" y="89604"/>
                    <a:pt x="209552" y="89604"/>
                    <a:pt x="184152" y="83254"/>
                  </a:cubicBezTo>
                  <a:cubicBezTo>
                    <a:pt x="190500" y="76904"/>
                    <a:pt x="190500" y="76904"/>
                    <a:pt x="209552" y="76904"/>
                  </a:cubicBezTo>
                  <a:cubicBezTo>
                    <a:pt x="222252" y="76904"/>
                    <a:pt x="361952" y="89604"/>
                    <a:pt x="361952" y="127704"/>
                  </a:cubicBezTo>
                  <a:cubicBezTo>
                    <a:pt x="361952" y="178504"/>
                    <a:pt x="222252" y="178504"/>
                    <a:pt x="222252" y="178504"/>
                  </a:cubicBezTo>
                  <a:cubicBezTo>
                    <a:pt x="177800" y="178504"/>
                    <a:pt x="133352" y="178504"/>
                    <a:pt x="88900" y="153104"/>
                  </a:cubicBezTo>
                  <a:cubicBezTo>
                    <a:pt x="69852" y="146754"/>
                    <a:pt x="0" y="102304"/>
                    <a:pt x="0" y="70554"/>
                  </a:cubicBezTo>
                  <a:cubicBezTo>
                    <a:pt x="0" y="8642"/>
                    <a:pt x="78582" y="307"/>
                    <a:pt x="133944" y="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2BF97C3-8971-E7E0-3311-1D1C2A3D456E}"/>
                </a:ext>
              </a:extLst>
            </p:cNvPr>
            <p:cNvSpPr/>
            <p:nvPr/>
          </p:nvSpPr>
          <p:spPr>
            <a:xfrm>
              <a:off x="17939512" y="-7801751"/>
              <a:ext cx="1067506" cy="2032000"/>
            </a:xfrm>
            <a:custGeom>
              <a:avLst/>
              <a:gdLst>
                <a:gd name="connsiteX0" fmla="*/ 266700 w 1067506"/>
                <a:gd name="connsiteY0" fmla="*/ 0 h 2032000"/>
                <a:gd name="connsiteX1" fmla="*/ 368300 w 1067506"/>
                <a:gd name="connsiteY1" fmla="*/ 0 h 2032000"/>
                <a:gd name="connsiteX2" fmla="*/ 704852 w 1067506"/>
                <a:gd name="connsiteY2" fmla="*/ 158750 h 2032000"/>
                <a:gd name="connsiteX3" fmla="*/ 565152 w 1067506"/>
                <a:gd name="connsiteY3" fmla="*/ 742950 h 2032000"/>
                <a:gd name="connsiteX4" fmla="*/ 603252 w 1067506"/>
                <a:gd name="connsiteY4" fmla="*/ 749300 h 2032000"/>
                <a:gd name="connsiteX5" fmla="*/ 723900 w 1067506"/>
                <a:gd name="connsiteY5" fmla="*/ 749300 h 2032000"/>
                <a:gd name="connsiteX6" fmla="*/ 908052 w 1067506"/>
                <a:gd name="connsiteY6" fmla="*/ 762000 h 2032000"/>
                <a:gd name="connsiteX7" fmla="*/ 1047752 w 1067506"/>
                <a:gd name="connsiteY7" fmla="*/ 812800 h 2032000"/>
                <a:gd name="connsiteX8" fmla="*/ 1066800 w 1067506"/>
                <a:gd name="connsiteY8" fmla="*/ 952500 h 2032000"/>
                <a:gd name="connsiteX9" fmla="*/ 1035052 w 1067506"/>
                <a:gd name="connsiteY9" fmla="*/ 1054100 h 2032000"/>
                <a:gd name="connsiteX10" fmla="*/ 908052 w 1067506"/>
                <a:gd name="connsiteY10" fmla="*/ 1054100 h 2032000"/>
                <a:gd name="connsiteX11" fmla="*/ 698500 w 1067506"/>
                <a:gd name="connsiteY11" fmla="*/ 1022350 h 2032000"/>
                <a:gd name="connsiteX12" fmla="*/ 1016000 w 1067506"/>
                <a:gd name="connsiteY12" fmla="*/ 1263650 h 2032000"/>
                <a:gd name="connsiteX13" fmla="*/ 901700 w 1067506"/>
                <a:gd name="connsiteY13" fmla="*/ 1397000 h 2032000"/>
                <a:gd name="connsiteX14" fmla="*/ 704852 w 1067506"/>
                <a:gd name="connsiteY14" fmla="*/ 1263650 h 2032000"/>
                <a:gd name="connsiteX15" fmla="*/ 552452 w 1067506"/>
                <a:gd name="connsiteY15" fmla="*/ 1143000 h 2032000"/>
                <a:gd name="connsiteX16" fmla="*/ 527052 w 1067506"/>
                <a:gd name="connsiteY16" fmla="*/ 1143000 h 2032000"/>
                <a:gd name="connsiteX17" fmla="*/ 527052 w 1067506"/>
                <a:gd name="connsiteY17" fmla="*/ 1524000 h 2032000"/>
                <a:gd name="connsiteX18" fmla="*/ 565152 w 1067506"/>
                <a:gd name="connsiteY18" fmla="*/ 1828800 h 2032000"/>
                <a:gd name="connsiteX19" fmla="*/ 527052 w 1067506"/>
                <a:gd name="connsiteY19" fmla="*/ 1879600 h 2032000"/>
                <a:gd name="connsiteX20" fmla="*/ 546100 w 1067506"/>
                <a:gd name="connsiteY20" fmla="*/ 1930400 h 2032000"/>
                <a:gd name="connsiteX21" fmla="*/ 349252 w 1067506"/>
                <a:gd name="connsiteY21" fmla="*/ 2032000 h 2032000"/>
                <a:gd name="connsiteX22" fmla="*/ 69852 w 1067506"/>
                <a:gd name="connsiteY22" fmla="*/ 1866900 h 2032000"/>
                <a:gd name="connsiteX23" fmla="*/ 95252 w 1067506"/>
                <a:gd name="connsiteY23" fmla="*/ 1746250 h 2032000"/>
                <a:gd name="connsiteX24" fmla="*/ 127000 w 1067506"/>
                <a:gd name="connsiteY24" fmla="*/ 1377950 h 2032000"/>
                <a:gd name="connsiteX25" fmla="*/ 133352 w 1067506"/>
                <a:gd name="connsiteY25" fmla="*/ 946150 h 2032000"/>
                <a:gd name="connsiteX26" fmla="*/ 76200 w 1067506"/>
                <a:gd name="connsiteY26" fmla="*/ 552450 h 2032000"/>
                <a:gd name="connsiteX27" fmla="*/ 0 w 1067506"/>
                <a:gd name="connsiteY27" fmla="*/ 222250 h 2032000"/>
                <a:gd name="connsiteX28" fmla="*/ 266700 w 1067506"/>
                <a:gd name="connsiteY28" fmla="*/ 0 h 2032000"/>
                <a:gd name="connsiteX29" fmla="*/ 361952 w 1067506"/>
                <a:gd name="connsiteY29" fmla="*/ 50800 h 2032000"/>
                <a:gd name="connsiteX30" fmla="*/ 57152 w 1067506"/>
                <a:gd name="connsiteY30" fmla="*/ 222250 h 2032000"/>
                <a:gd name="connsiteX31" fmla="*/ 171452 w 1067506"/>
                <a:gd name="connsiteY31" fmla="*/ 260350 h 2032000"/>
                <a:gd name="connsiteX32" fmla="*/ 463552 w 1067506"/>
                <a:gd name="connsiteY32" fmla="*/ 177800 h 2032000"/>
                <a:gd name="connsiteX33" fmla="*/ 425452 w 1067506"/>
                <a:gd name="connsiteY33" fmla="*/ 171450 h 2032000"/>
                <a:gd name="connsiteX34" fmla="*/ 317500 w 1067506"/>
                <a:gd name="connsiteY34" fmla="*/ 196850 h 2032000"/>
                <a:gd name="connsiteX35" fmla="*/ 279400 w 1067506"/>
                <a:gd name="connsiteY35" fmla="*/ 165100 h 2032000"/>
                <a:gd name="connsiteX36" fmla="*/ 431800 w 1067506"/>
                <a:gd name="connsiteY36" fmla="*/ 107950 h 2032000"/>
                <a:gd name="connsiteX37" fmla="*/ 533400 w 1067506"/>
                <a:gd name="connsiteY37" fmla="*/ 177800 h 2032000"/>
                <a:gd name="connsiteX38" fmla="*/ 107952 w 1067506"/>
                <a:gd name="connsiteY38" fmla="*/ 323850 h 2032000"/>
                <a:gd name="connsiteX39" fmla="*/ 247652 w 1067506"/>
                <a:gd name="connsiteY39" fmla="*/ 336550 h 2032000"/>
                <a:gd name="connsiteX40" fmla="*/ 647700 w 1067506"/>
                <a:gd name="connsiteY40" fmla="*/ 158750 h 2032000"/>
                <a:gd name="connsiteX41" fmla="*/ 361952 w 1067506"/>
                <a:gd name="connsiteY41" fmla="*/ 50800 h 2032000"/>
                <a:gd name="connsiteX42" fmla="*/ 609600 w 1067506"/>
                <a:gd name="connsiteY42" fmla="*/ 311150 h 2032000"/>
                <a:gd name="connsiteX43" fmla="*/ 260352 w 1067506"/>
                <a:gd name="connsiteY43" fmla="*/ 400050 h 2032000"/>
                <a:gd name="connsiteX44" fmla="*/ 95252 w 1067506"/>
                <a:gd name="connsiteY44" fmla="*/ 381000 h 2032000"/>
                <a:gd name="connsiteX45" fmla="*/ 177800 w 1067506"/>
                <a:gd name="connsiteY45" fmla="*/ 812800 h 2032000"/>
                <a:gd name="connsiteX46" fmla="*/ 279400 w 1067506"/>
                <a:gd name="connsiteY46" fmla="*/ 800100 h 2032000"/>
                <a:gd name="connsiteX47" fmla="*/ 488952 w 1067506"/>
                <a:gd name="connsiteY47" fmla="*/ 876300 h 2032000"/>
                <a:gd name="connsiteX48" fmla="*/ 609600 w 1067506"/>
                <a:gd name="connsiteY48" fmla="*/ 311150 h 2032000"/>
                <a:gd name="connsiteX49" fmla="*/ 730252 w 1067506"/>
                <a:gd name="connsiteY49" fmla="*/ 806450 h 2032000"/>
                <a:gd name="connsiteX50" fmla="*/ 596900 w 1067506"/>
                <a:gd name="connsiteY50" fmla="*/ 819150 h 2032000"/>
                <a:gd name="connsiteX51" fmla="*/ 565152 w 1067506"/>
                <a:gd name="connsiteY51" fmla="*/ 812800 h 2032000"/>
                <a:gd name="connsiteX52" fmla="*/ 546100 w 1067506"/>
                <a:gd name="connsiteY52" fmla="*/ 927100 h 2032000"/>
                <a:gd name="connsiteX53" fmla="*/ 552452 w 1067506"/>
                <a:gd name="connsiteY53" fmla="*/ 946150 h 2032000"/>
                <a:gd name="connsiteX54" fmla="*/ 977900 w 1067506"/>
                <a:gd name="connsiteY54" fmla="*/ 1003300 h 2032000"/>
                <a:gd name="connsiteX55" fmla="*/ 1009652 w 1067506"/>
                <a:gd name="connsiteY55" fmla="*/ 990600 h 2032000"/>
                <a:gd name="connsiteX56" fmla="*/ 1009652 w 1067506"/>
                <a:gd name="connsiteY56" fmla="*/ 850900 h 2032000"/>
                <a:gd name="connsiteX57" fmla="*/ 984252 w 1067506"/>
                <a:gd name="connsiteY57" fmla="*/ 831850 h 2032000"/>
                <a:gd name="connsiteX58" fmla="*/ 730252 w 1067506"/>
                <a:gd name="connsiteY58" fmla="*/ 806450 h 2032000"/>
                <a:gd name="connsiteX59" fmla="*/ 273052 w 1067506"/>
                <a:gd name="connsiteY59" fmla="*/ 857250 h 2032000"/>
                <a:gd name="connsiteX60" fmla="*/ 184152 w 1067506"/>
                <a:gd name="connsiteY60" fmla="*/ 882650 h 2032000"/>
                <a:gd name="connsiteX61" fmla="*/ 184152 w 1067506"/>
                <a:gd name="connsiteY61" fmla="*/ 908050 h 2032000"/>
                <a:gd name="connsiteX62" fmla="*/ 184152 w 1067506"/>
                <a:gd name="connsiteY62" fmla="*/ 1066800 h 2032000"/>
                <a:gd name="connsiteX63" fmla="*/ 368300 w 1067506"/>
                <a:gd name="connsiteY63" fmla="*/ 1054100 h 2032000"/>
                <a:gd name="connsiteX64" fmla="*/ 476252 w 1067506"/>
                <a:gd name="connsiteY64" fmla="*/ 1060450 h 2032000"/>
                <a:gd name="connsiteX65" fmla="*/ 482600 w 1067506"/>
                <a:gd name="connsiteY65" fmla="*/ 977900 h 2032000"/>
                <a:gd name="connsiteX66" fmla="*/ 273052 w 1067506"/>
                <a:gd name="connsiteY66" fmla="*/ 857250 h 2032000"/>
                <a:gd name="connsiteX67" fmla="*/ 539752 w 1067506"/>
                <a:gd name="connsiteY67" fmla="*/ 1016000 h 2032000"/>
                <a:gd name="connsiteX68" fmla="*/ 533400 w 1067506"/>
                <a:gd name="connsiteY68" fmla="*/ 1073150 h 2032000"/>
                <a:gd name="connsiteX69" fmla="*/ 539752 w 1067506"/>
                <a:gd name="connsiteY69" fmla="*/ 1079500 h 2032000"/>
                <a:gd name="connsiteX70" fmla="*/ 571500 w 1067506"/>
                <a:gd name="connsiteY70" fmla="*/ 1085850 h 2032000"/>
                <a:gd name="connsiteX71" fmla="*/ 895352 w 1067506"/>
                <a:gd name="connsiteY71" fmla="*/ 1339850 h 2032000"/>
                <a:gd name="connsiteX72" fmla="*/ 958852 w 1067506"/>
                <a:gd name="connsiteY72" fmla="*/ 1263650 h 2032000"/>
                <a:gd name="connsiteX73" fmla="*/ 539752 w 1067506"/>
                <a:gd name="connsiteY73" fmla="*/ 1016000 h 2032000"/>
                <a:gd name="connsiteX74" fmla="*/ 397670 w 1067506"/>
                <a:gd name="connsiteY74" fmla="*/ 1106984 h 2032000"/>
                <a:gd name="connsiteX75" fmla="*/ 190500 w 1067506"/>
                <a:gd name="connsiteY75" fmla="*/ 1123950 h 2032000"/>
                <a:gd name="connsiteX76" fmla="*/ 184152 w 1067506"/>
                <a:gd name="connsiteY76" fmla="*/ 1358900 h 2032000"/>
                <a:gd name="connsiteX77" fmla="*/ 152400 w 1067506"/>
                <a:gd name="connsiteY77" fmla="*/ 1752600 h 2032000"/>
                <a:gd name="connsiteX78" fmla="*/ 298452 w 1067506"/>
                <a:gd name="connsiteY78" fmla="*/ 1733550 h 2032000"/>
                <a:gd name="connsiteX79" fmla="*/ 501652 w 1067506"/>
                <a:gd name="connsiteY79" fmla="*/ 1784350 h 2032000"/>
                <a:gd name="connsiteX80" fmla="*/ 469900 w 1067506"/>
                <a:gd name="connsiteY80" fmla="*/ 1492250 h 2032000"/>
                <a:gd name="connsiteX81" fmla="*/ 469900 w 1067506"/>
                <a:gd name="connsiteY81" fmla="*/ 1117600 h 2032000"/>
                <a:gd name="connsiteX82" fmla="*/ 397670 w 1067506"/>
                <a:gd name="connsiteY82" fmla="*/ 1106984 h 2032000"/>
                <a:gd name="connsiteX83" fmla="*/ 260944 w 1067506"/>
                <a:gd name="connsiteY83" fmla="*/ 1796355 h 2032000"/>
                <a:gd name="connsiteX84" fmla="*/ 127000 w 1067506"/>
                <a:gd name="connsiteY84" fmla="*/ 1866900 h 2032000"/>
                <a:gd name="connsiteX85" fmla="*/ 215900 w 1067506"/>
                <a:gd name="connsiteY85" fmla="*/ 1949450 h 2032000"/>
                <a:gd name="connsiteX86" fmla="*/ 349252 w 1067506"/>
                <a:gd name="connsiteY86" fmla="*/ 1974850 h 2032000"/>
                <a:gd name="connsiteX87" fmla="*/ 488952 w 1067506"/>
                <a:gd name="connsiteY87" fmla="*/ 1924050 h 2032000"/>
                <a:gd name="connsiteX88" fmla="*/ 336552 w 1067506"/>
                <a:gd name="connsiteY88" fmla="*/ 1873250 h 2032000"/>
                <a:gd name="connsiteX89" fmla="*/ 311152 w 1067506"/>
                <a:gd name="connsiteY89" fmla="*/ 1879600 h 2032000"/>
                <a:gd name="connsiteX90" fmla="*/ 381000 w 1067506"/>
                <a:gd name="connsiteY90" fmla="*/ 1892300 h 2032000"/>
                <a:gd name="connsiteX91" fmla="*/ 406400 w 1067506"/>
                <a:gd name="connsiteY91" fmla="*/ 1924050 h 2032000"/>
                <a:gd name="connsiteX92" fmla="*/ 368300 w 1067506"/>
                <a:gd name="connsiteY92" fmla="*/ 1955800 h 2032000"/>
                <a:gd name="connsiteX93" fmla="*/ 241300 w 1067506"/>
                <a:gd name="connsiteY93" fmla="*/ 1879600 h 2032000"/>
                <a:gd name="connsiteX94" fmla="*/ 349252 w 1067506"/>
                <a:gd name="connsiteY94" fmla="*/ 1816100 h 2032000"/>
                <a:gd name="connsiteX95" fmla="*/ 463552 w 1067506"/>
                <a:gd name="connsiteY95" fmla="*/ 1835150 h 2032000"/>
                <a:gd name="connsiteX96" fmla="*/ 304800 w 1067506"/>
                <a:gd name="connsiteY96" fmla="*/ 1797050 h 2032000"/>
                <a:gd name="connsiteX97" fmla="*/ 260944 w 1067506"/>
                <a:gd name="connsiteY97" fmla="*/ 1796355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067506" h="2032000">
                  <a:moveTo>
                    <a:pt x="266700" y="0"/>
                  </a:moveTo>
                  <a:lnTo>
                    <a:pt x="368300" y="0"/>
                  </a:lnTo>
                  <a:cubicBezTo>
                    <a:pt x="450852" y="0"/>
                    <a:pt x="717552" y="0"/>
                    <a:pt x="704852" y="158750"/>
                  </a:cubicBezTo>
                  <a:lnTo>
                    <a:pt x="565152" y="742950"/>
                  </a:lnTo>
                  <a:lnTo>
                    <a:pt x="603252" y="749300"/>
                  </a:lnTo>
                  <a:cubicBezTo>
                    <a:pt x="654052" y="755650"/>
                    <a:pt x="704852" y="749300"/>
                    <a:pt x="723900" y="749300"/>
                  </a:cubicBezTo>
                  <a:cubicBezTo>
                    <a:pt x="736600" y="749300"/>
                    <a:pt x="844552" y="755650"/>
                    <a:pt x="908052" y="762000"/>
                  </a:cubicBezTo>
                  <a:cubicBezTo>
                    <a:pt x="939800" y="768350"/>
                    <a:pt x="1016000" y="755650"/>
                    <a:pt x="1047752" y="812800"/>
                  </a:cubicBezTo>
                  <a:cubicBezTo>
                    <a:pt x="1073152" y="850900"/>
                    <a:pt x="1066800" y="939800"/>
                    <a:pt x="1066800" y="952500"/>
                  </a:cubicBezTo>
                  <a:cubicBezTo>
                    <a:pt x="1066800" y="977900"/>
                    <a:pt x="1047752" y="1035050"/>
                    <a:pt x="1035052" y="1054100"/>
                  </a:cubicBezTo>
                  <a:lnTo>
                    <a:pt x="908052" y="1054100"/>
                  </a:lnTo>
                  <a:cubicBezTo>
                    <a:pt x="844552" y="1041400"/>
                    <a:pt x="806452" y="1022350"/>
                    <a:pt x="698500" y="1022350"/>
                  </a:cubicBezTo>
                  <a:cubicBezTo>
                    <a:pt x="698500" y="1022350"/>
                    <a:pt x="1016000" y="1168400"/>
                    <a:pt x="1016000" y="1263650"/>
                  </a:cubicBezTo>
                  <a:cubicBezTo>
                    <a:pt x="1016000" y="1301750"/>
                    <a:pt x="958852" y="1397000"/>
                    <a:pt x="901700" y="1397000"/>
                  </a:cubicBezTo>
                  <a:cubicBezTo>
                    <a:pt x="844552" y="1397000"/>
                    <a:pt x="762000" y="1308100"/>
                    <a:pt x="704852" y="1263650"/>
                  </a:cubicBezTo>
                  <a:cubicBezTo>
                    <a:pt x="654052" y="1219200"/>
                    <a:pt x="603252" y="1181100"/>
                    <a:pt x="552452" y="1143000"/>
                  </a:cubicBezTo>
                  <a:lnTo>
                    <a:pt x="527052" y="1143000"/>
                  </a:lnTo>
                  <a:lnTo>
                    <a:pt x="527052" y="1524000"/>
                  </a:lnTo>
                  <a:lnTo>
                    <a:pt x="565152" y="1828800"/>
                  </a:lnTo>
                  <a:cubicBezTo>
                    <a:pt x="571500" y="1860550"/>
                    <a:pt x="546100" y="1854200"/>
                    <a:pt x="527052" y="1879600"/>
                  </a:cubicBezTo>
                  <a:cubicBezTo>
                    <a:pt x="539752" y="1892300"/>
                    <a:pt x="546100" y="1911350"/>
                    <a:pt x="546100" y="1930400"/>
                  </a:cubicBezTo>
                  <a:cubicBezTo>
                    <a:pt x="546100" y="2025650"/>
                    <a:pt x="387352" y="2032000"/>
                    <a:pt x="349252" y="2032000"/>
                  </a:cubicBezTo>
                  <a:cubicBezTo>
                    <a:pt x="247652" y="2032000"/>
                    <a:pt x="69852" y="1981200"/>
                    <a:pt x="69852" y="1866900"/>
                  </a:cubicBezTo>
                  <a:cubicBezTo>
                    <a:pt x="69852" y="1822450"/>
                    <a:pt x="107952" y="1797050"/>
                    <a:pt x="95252" y="1746250"/>
                  </a:cubicBezTo>
                  <a:cubicBezTo>
                    <a:pt x="107952" y="1625600"/>
                    <a:pt x="114300" y="1498600"/>
                    <a:pt x="127000" y="1377950"/>
                  </a:cubicBezTo>
                  <a:lnTo>
                    <a:pt x="133352" y="946150"/>
                  </a:lnTo>
                  <a:cubicBezTo>
                    <a:pt x="120652" y="819150"/>
                    <a:pt x="101600" y="679450"/>
                    <a:pt x="76200" y="552450"/>
                  </a:cubicBezTo>
                  <a:cubicBezTo>
                    <a:pt x="57152" y="444500"/>
                    <a:pt x="0" y="241300"/>
                    <a:pt x="0" y="222250"/>
                  </a:cubicBezTo>
                  <a:cubicBezTo>
                    <a:pt x="0" y="88900"/>
                    <a:pt x="152400" y="31750"/>
                    <a:pt x="266700" y="0"/>
                  </a:cubicBezTo>
                  <a:close/>
                  <a:moveTo>
                    <a:pt x="361952" y="50800"/>
                  </a:moveTo>
                  <a:cubicBezTo>
                    <a:pt x="292100" y="50800"/>
                    <a:pt x="57152" y="88900"/>
                    <a:pt x="57152" y="222250"/>
                  </a:cubicBezTo>
                  <a:cubicBezTo>
                    <a:pt x="57152" y="260350"/>
                    <a:pt x="133352" y="260350"/>
                    <a:pt x="171452" y="260350"/>
                  </a:cubicBezTo>
                  <a:cubicBezTo>
                    <a:pt x="266700" y="260350"/>
                    <a:pt x="381000" y="241300"/>
                    <a:pt x="463552" y="177800"/>
                  </a:cubicBezTo>
                  <a:cubicBezTo>
                    <a:pt x="450852" y="177800"/>
                    <a:pt x="444500" y="171450"/>
                    <a:pt x="425452" y="171450"/>
                  </a:cubicBezTo>
                  <a:cubicBezTo>
                    <a:pt x="412752" y="171450"/>
                    <a:pt x="330200" y="196850"/>
                    <a:pt x="317500" y="196850"/>
                  </a:cubicBezTo>
                  <a:cubicBezTo>
                    <a:pt x="298452" y="196850"/>
                    <a:pt x="279400" y="184150"/>
                    <a:pt x="279400" y="165100"/>
                  </a:cubicBezTo>
                  <a:cubicBezTo>
                    <a:pt x="279400" y="133350"/>
                    <a:pt x="412752" y="107950"/>
                    <a:pt x="431800" y="107950"/>
                  </a:cubicBezTo>
                  <a:cubicBezTo>
                    <a:pt x="444500" y="107950"/>
                    <a:pt x="533400" y="120650"/>
                    <a:pt x="533400" y="177800"/>
                  </a:cubicBezTo>
                  <a:cubicBezTo>
                    <a:pt x="533400" y="304800"/>
                    <a:pt x="146052" y="323850"/>
                    <a:pt x="107952" y="323850"/>
                  </a:cubicBezTo>
                  <a:cubicBezTo>
                    <a:pt x="152400" y="330200"/>
                    <a:pt x="234952" y="336550"/>
                    <a:pt x="247652" y="336550"/>
                  </a:cubicBezTo>
                  <a:cubicBezTo>
                    <a:pt x="285752" y="336550"/>
                    <a:pt x="647700" y="317500"/>
                    <a:pt x="647700" y="158750"/>
                  </a:cubicBezTo>
                  <a:cubicBezTo>
                    <a:pt x="647700" y="57150"/>
                    <a:pt x="400052" y="50800"/>
                    <a:pt x="361952" y="50800"/>
                  </a:cubicBezTo>
                  <a:close/>
                  <a:moveTo>
                    <a:pt x="609600" y="311150"/>
                  </a:moveTo>
                  <a:cubicBezTo>
                    <a:pt x="501652" y="374650"/>
                    <a:pt x="361952" y="400050"/>
                    <a:pt x="260352" y="400050"/>
                  </a:cubicBezTo>
                  <a:cubicBezTo>
                    <a:pt x="241300" y="400050"/>
                    <a:pt x="158752" y="393700"/>
                    <a:pt x="95252" y="381000"/>
                  </a:cubicBezTo>
                  <a:cubicBezTo>
                    <a:pt x="127000" y="520700"/>
                    <a:pt x="165100" y="673100"/>
                    <a:pt x="177800" y="812800"/>
                  </a:cubicBezTo>
                  <a:cubicBezTo>
                    <a:pt x="209552" y="806450"/>
                    <a:pt x="260352" y="800100"/>
                    <a:pt x="279400" y="800100"/>
                  </a:cubicBezTo>
                  <a:cubicBezTo>
                    <a:pt x="349252" y="800100"/>
                    <a:pt x="419100" y="812800"/>
                    <a:pt x="488952" y="876300"/>
                  </a:cubicBezTo>
                  <a:cubicBezTo>
                    <a:pt x="514352" y="685800"/>
                    <a:pt x="552452" y="488950"/>
                    <a:pt x="609600" y="311150"/>
                  </a:cubicBezTo>
                  <a:close/>
                  <a:moveTo>
                    <a:pt x="730252" y="806450"/>
                  </a:moveTo>
                  <a:cubicBezTo>
                    <a:pt x="711200" y="806450"/>
                    <a:pt x="609600" y="819150"/>
                    <a:pt x="596900" y="819150"/>
                  </a:cubicBezTo>
                  <a:cubicBezTo>
                    <a:pt x="577852" y="819150"/>
                    <a:pt x="571500" y="819150"/>
                    <a:pt x="565152" y="812800"/>
                  </a:cubicBezTo>
                  <a:cubicBezTo>
                    <a:pt x="558800" y="850900"/>
                    <a:pt x="546100" y="914400"/>
                    <a:pt x="546100" y="927100"/>
                  </a:cubicBezTo>
                  <a:cubicBezTo>
                    <a:pt x="546100" y="946150"/>
                    <a:pt x="546100" y="939800"/>
                    <a:pt x="552452" y="946150"/>
                  </a:cubicBezTo>
                  <a:lnTo>
                    <a:pt x="977900" y="1003300"/>
                  </a:lnTo>
                  <a:cubicBezTo>
                    <a:pt x="990600" y="1003300"/>
                    <a:pt x="1003300" y="1003300"/>
                    <a:pt x="1009652" y="990600"/>
                  </a:cubicBezTo>
                  <a:lnTo>
                    <a:pt x="1009652" y="850900"/>
                  </a:lnTo>
                  <a:cubicBezTo>
                    <a:pt x="1003300" y="844550"/>
                    <a:pt x="990600" y="838200"/>
                    <a:pt x="984252" y="831850"/>
                  </a:cubicBezTo>
                  <a:cubicBezTo>
                    <a:pt x="901700" y="819150"/>
                    <a:pt x="742952" y="806450"/>
                    <a:pt x="730252" y="806450"/>
                  </a:cubicBezTo>
                  <a:close/>
                  <a:moveTo>
                    <a:pt x="273052" y="857250"/>
                  </a:moveTo>
                  <a:cubicBezTo>
                    <a:pt x="241300" y="857250"/>
                    <a:pt x="203200" y="850900"/>
                    <a:pt x="184152" y="882650"/>
                  </a:cubicBezTo>
                  <a:lnTo>
                    <a:pt x="184152" y="908050"/>
                  </a:lnTo>
                  <a:cubicBezTo>
                    <a:pt x="184152" y="920750"/>
                    <a:pt x="190500" y="1016000"/>
                    <a:pt x="184152" y="1066800"/>
                  </a:cubicBezTo>
                  <a:cubicBezTo>
                    <a:pt x="260352" y="1060450"/>
                    <a:pt x="349252" y="1054100"/>
                    <a:pt x="368300" y="1054100"/>
                  </a:cubicBezTo>
                  <a:cubicBezTo>
                    <a:pt x="381000" y="1054100"/>
                    <a:pt x="444500" y="1054100"/>
                    <a:pt x="476252" y="1060450"/>
                  </a:cubicBezTo>
                  <a:cubicBezTo>
                    <a:pt x="476252" y="1035050"/>
                    <a:pt x="482600" y="996950"/>
                    <a:pt x="482600" y="977900"/>
                  </a:cubicBezTo>
                  <a:cubicBezTo>
                    <a:pt x="482600" y="882650"/>
                    <a:pt x="330200" y="857250"/>
                    <a:pt x="273052" y="857250"/>
                  </a:cubicBezTo>
                  <a:close/>
                  <a:moveTo>
                    <a:pt x="539752" y="1016000"/>
                  </a:moveTo>
                  <a:cubicBezTo>
                    <a:pt x="539752" y="1035050"/>
                    <a:pt x="533400" y="1060450"/>
                    <a:pt x="533400" y="1073150"/>
                  </a:cubicBezTo>
                  <a:cubicBezTo>
                    <a:pt x="533400" y="1092200"/>
                    <a:pt x="539752" y="1079500"/>
                    <a:pt x="539752" y="1079500"/>
                  </a:cubicBezTo>
                  <a:cubicBezTo>
                    <a:pt x="552452" y="1085850"/>
                    <a:pt x="565152" y="1079500"/>
                    <a:pt x="571500" y="1085850"/>
                  </a:cubicBezTo>
                  <a:cubicBezTo>
                    <a:pt x="635000" y="1149350"/>
                    <a:pt x="876300" y="1339850"/>
                    <a:pt x="895352" y="1339850"/>
                  </a:cubicBezTo>
                  <a:cubicBezTo>
                    <a:pt x="914400" y="1339850"/>
                    <a:pt x="958852" y="1295400"/>
                    <a:pt x="958852" y="1263650"/>
                  </a:cubicBezTo>
                  <a:cubicBezTo>
                    <a:pt x="958852" y="1206500"/>
                    <a:pt x="565152" y="1022350"/>
                    <a:pt x="539752" y="1016000"/>
                  </a:cubicBezTo>
                  <a:close/>
                  <a:moveTo>
                    <a:pt x="397670" y="1106984"/>
                  </a:moveTo>
                  <a:cubicBezTo>
                    <a:pt x="325042" y="1103710"/>
                    <a:pt x="252414" y="1119188"/>
                    <a:pt x="190500" y="1123950"/>
                  </a:cubicBezTo>
                  <a:cubicBezTo>
                    <a:pt x="190500" y="1155700"/>
                    <a:pt x="190500" y="1187450"/>
                    <a:pt x="184152" y="1358900"/>
                  </a:cubicBezTo>
                  <a:lnTo>
                    <a:pt x="152400" y="1752600"/>
                  </a:lnTo>
                  <a:cubicBezTo>
                    <a:pt x="209552" y="1746250"/>
                    <a:pt x="285752" y="1733550"/>
                    <a:pt x="298452" y="1733550"/>
                  </a:cubicBezTo>
                  <a:cubicBezTo>
                    <a:pt x="349252" y="1733550"/>
                    <a:pt x="463552" y="1752600"/>
                    <a:pt x="501652" y="1784350"/>
                  </a:cubicBezTo>
                  <a:cubicBezTo>
                    <a:pt x="488952" y="1689100"/>
                    <a:pt x="476252" y="1593850"/>
                    <a:pt x="469900" y="1492250"/>
                  </a:cubicBezTo>
                  <a:lnTo>
                    <a:pt x="469900" y="1117600"/>
                  </a:lnTo>
                  <a:cubicBezTo>
                    <a:pt x="446088" y="1111250"/>
                    <a:pt x="421880" y="1108075"/>
                    <a:pt x="397670" y="1106984"/>
                  </a:cubicBezTo>
                  <a:close/>
                  <a:moveTo>
                    <a:pt x="260944" y="1796355"/>
                  </a:moveTo>
                  <a:cubicBezTo>
                    <a:pt x="205582" y="1796653"/>
                    <a:pt x="127000" y="1804988"/>
                    <a:pt x="127000" y="1866900"/>
                  </a:cubicBezTo>
                  <a:cubicBezTo>
                    <a:pt x="127000" y="1898650"/>
                    <a:pt x="196852" y="1943100"/>
                    <a:pt x="215900" y="1949450"/>
                  </a:cubicBezTo>
                  <a:cubicBezTo>
                    <a:pt x="260352" y="1974850"/>
                    <a:pt x="304800" y="1974850"/>
                    <a:pt x="349252" y="1974850"/>
                  </a:cubicBezTo>
                  <a:cubicBezTo>
                    <a:pt x="349252" y="1974850"/>
                    <a:pt x="488952" y="1974850"/>
                    <a:pt x="488952" y="1924050"/>
                  </a:cubicBezTo>
                  <a:cubicBezTo>
                    <a:pt x="488952" y="1885950"/>
                    <a:pt x="349252" y="1873250"/>
                    <a:pt x="336552" y="1873250"/>
                  </a:cubicBezTo>
                  <a:cubicBezTo>
                    <a:pt x="317500" y="1873250"/>
                    <a:pt x="317500" y="1873250"/>
                    <a:pt x="311152" y="1879600"/>
                  </a:cubicBezTo>
                  <a:cubicBezTo>
                    <a:pt x="336552" y="1885950"/>
                    <a:pt x="361952" y="1885950"/>
                    <a:pt x="381000" y="1892300"/>
                  </a:cubicBezTo>
                  <a:cubicBezTo>
                    <a:pt x="393700" y="1898650"/>
                    <a:pt x="406400" y="1905000"/>
                    <a:pt x="406400" y="1924050"/>
                  </a:cubicBezTo>
                  <a:cubicBezTo>
                    <a:pt x="406400" y="1943100"/>
                    <a:pt x="381000" y="1955800"/>
                    <a:pt x="368300" y="1955800"/>
                  </a:cubicBezTo>
                  <a:cubicBezTo>
                    <a:pt x="349252" y="1955800"/>
                    <a:pt x="241300" y="1936750"/>
                    <a:pt x="241300" y="1879600"/>
                  </a:cubicBezTo>
                  <a:cubicBezTo>
                    <a:pt x="241300" y="1809750"/>
                    <a:pt x="304800" y="1816100"/>
                    <a:pt x="349252" y="1816100"/>
                  </a:cubicBezTo>
                  <a:cubicBezTo>
                    <a:pt x="361952" y="1816100"/>
                    <a:pt x="425452" y="1822450"/>
                    <a:pt x="463552" y="1835150"/>
                  </a:cubicBezTo>
                  <a:cubicBezTo>
                    <a:pt x="419100" y="1790700"/>
                    <a:pt x="342900" y="1797050"/>
                    <a:pt x="304800" y="1797050"/>
                  </a:cubicBezTo>
                  <a:cubicBezTo>
                    <a:pt x="295276" y="1797050"/>
                    <a:pt x="279400" y="1796256"/>
                    <a:pt x="260944" y="1796355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96544279-D328-2197-BFEB-D52BA0F9D0EA}"/>
              </a:ext>
            </a:extLst>
          </p:cNvPr>
          <p:cNvGrpSpPr/>
          <p:nvPr/>
        </p:nvGrpSpPr>
        <p:grpSpPr>
          <a:xfrm>
            <a:off x="4414832" y="4774346"/>
            <a:ext cx="1301752" cy="1320800"/>
            <a:chOff x="20187412" y="-7668401"/>
            <a:chExt cx="1301752" cy="1320800"/>
          </a:xfrm>
          <a:noFill/>
        </p:grpSpPr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0711C27F-7490-3D3C-5CAE-8BD4ABC80DB7}"/>
                </a:ext>
              </a:extLst>
            </p:cNvPr>
            <p:cNvSpPr/>
            <p:nvPr/>
          </p:nvSpPr>
          <p:spPr>
            <a:xfrm>
              <a:off x="20943064" y="-7350900"/>
              <a:ext cx="190500" cy="184557"/>
            </a:xfrm>
            <a:custGeom>
              <a:avLst/>
              <a:gdLst>
                <a:gd name="connsiteX0" fmla="*/ 101600 w 190500"/>
                <a:gd name="connsiteY0" fmla="*/ 0 h 184557"/>
                <a:gd name="connsiteX1" fmla="*/ 190500 w 190500"/>
                <a:gd name="connsiteY1" fmla="*/ 101600 h 184557"/>
                <a:gd name="connsiteX2" fmla="*/ 165100 w 190500"/>
                <a:gd name="connsiteY2" fmla="*/ 184150 h 184557"/>
                <a:gd name="connsiteX3" fmla="*/ 146048 w 190500"/>
                <a:gd name="connsiteY3" fmla="*/ 101600 h 184557"/>
                <a:gd name="connsiteX4" fmla="*/ 101600 w 190500"/>
                <a:gd name="connsiteY4" fmla="*/ 44450 h 184557"/>
                <a:gd name="connsiteX5" fmla="*/ 19048 w 190500"/>
                <a:gd name="connsiteY5" fmla="*/ 146050 h 184557"/>
                <a:gd name="connsiteX6" fmla="*/ 0 w 190500"/>
                <a:gd name="connsiteY6" fmla="*/ 120650 h 184557"/>
                <a:gd name="connsiteX7" fmla="*/ 101600 w 190500"/>
                <a:gd name="connsiteY7" fmla="*/ 0 h 18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84557">
                  <a:moveTo>
                    <a:pt x="101600" y="0"/>
                  </a:moveTo>
                  <a:cubicBezTo>
                    <a:pt x="165100" y="0"/>
                    <a:pt x="190500" y="63500"/>
                    <a:pt x="190500" y="101600"/>
                  </a:cubicBezTo>
                  <a:cubicBezTo>
                    <a:pt x="190500" y="120650"/>
                    <a:pt x="177800" y="158750"/>
                    <a:pt x="165100" y="184150"/>
                  </a:cubicBezTo>
                  <a:cubicBezTo>
                    <a:pt x="127000" y="190500"/>
                    <a:pt x="146048" y="120650"/>
                    <a:pt x="146048" y="101600"/>
                  </a:cubicBezTo>
                  <a:cubicBezTo>
                    <a:pt x="146048" y="69850"/>
                    <a:pt x="127000" y="44450"/>
                    <a:pt x="101600" y="44450"/>
                  </a:cubicBezTo>
                  <a:cubicBezTo>
                    <a:pt x="44448" y="44450"/>
                    <a:pt x="50800" y="120650"/>
                    <a:pt x="19048" y="146050"/>
                  </a:cubicBezTo>
                  <a:cubicBezTo>
                    <a:pt x="12700" y="139700"/>
                    <a:pt x="0" y="133350"/>
                    <a:pt x="0" y="120650"/>
                  </a:cubicBezTo>
                  <a:cubicBezTo>
                    <a:pt x="0" y="76200"/>
                    <a:pt x="44448" y="0"/>
                    <a:pt x="1016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1F92D57A-BB51-9DF9-51B1-1DC0BD4B22D3}"/>
                </a:ext>
              </a:extLst>
            </p:cNvPr>
            <p:cNvSpPr/>
            <p:nvPr/>
          </p:nvSpPr>
          <p:spPr>
            <a:xfrm>
              <a:off x="20549364" y="-7249301"/>
              <a:ext cx="793748" cy="533400"/>
            </a:xfrm>
            <a:custGeom>
              <a:avLst/>
              <a:gdLst>
                <a:gd name="connsiteX0" fmla="*/ 177800 w 793748"/>
                <a:gd name="connsiteY0" fmla="*/ 0 h 533400"/>
                <a:gd name="connsiteX1" fmla="*/ 368300 w 793748"/>
                <a:gd name="connsiteY1" fmla="*/ 184150 h 533400"/>
                <a:gd name="connsiteX2" fmla="*/ 355600 w 793748"/>
                <a:gd name="connsiteY2" fmla="*/ 260350 h 533400"/>
                <a:gd name="connsiteX3" fmla="*/ 393700 w 793748"/>
                <a:gd name="connsiteY3" fmla="*/ 273050 h 533400"/>
                <a:gd name="connsiteX4" fmla="*/ 584200 w 793748"/>
                <a:gd name="connsiteY4" fmla="*/ 127000 h 533400"/>
                <a:gd name="connsiteX5" fmla="*/ 793748 w 793748"/>
                <a:gd name="connsiteY5" fmla="*/ 323850 h 533400"/>
                <a:gd name="connsiteX6" fmla="*/ 596900 w 793748"/>
                <a:gd name="connsiteY6" fmla="*/ 533400 h 533400"/>
                <a:gd name="connsiteX7" fmla="*/ 393700 w 793748"/>
                <a:gd name="connsiteY7" fmla="*/ 330200 h 533400"/>
                <a:gd name="connsiteX8" fmla="*/ 336548 w 793748"/>
                <a:gd name="connsiteY8" fmla="*/ 298450 h 533400"/>
                <a:gd name="connsiteX9" fmla="*/ 292100 w 793748"/>
                <a:gd name="connsiteY9" fmla="*/ 336550 h 533400"/>
                <a:gd name="connsiteX10" fmla="*/ 177800 w 793748"/>
                <a:gd name="connsiteY10" fmla="*/ 381000 h 533400"/>
                <a:gd name="connsiteX11" fmla="*/ 0 w 793748"/>
                <a:gd name="connsiteY11" fmla="*/ 203200 h 533400"/>
                <a:gd name="connsiteX12" fmla="*/ 177800 w 793748"/>
                <a:gd name="connsiteY12" fmla="*/ 0 h 533400"/>
                <a:gd name="connsiteX13" fmla="*/ 177800 w 793748"/>
                <a:gd name="connsiteY13" fmla="*/ 50800 h 533400"/>
                <a:gd name="connsiteX14" fmla="*/ 50800 w 793748"/>
                <a:gd name="connsiteY14" fmla="*/ 203200 h 533400"/>
                <a:gd name="connsiteX15" fmla="*/ 177800 w 793748"/>
                <a:gd name="connsiteY15" fmla="*/ 336550 h 533400"/>
                <a:gd name="connsiteX16" fmla="*/ 317500 w 793748"/>
                <a:gd name="connsiteY16" fmla="*/ 190500 h 533400"/>
                <a:gd name="connsiteX17" fmla="*/ 177800 w 793748"/>
                <a:gd name="connsiteY17" fmla="*/ 50800 h 533400"/>
                <a:gd name="connsiteX18" fmla="*/ 584200 w 793748"/>
                <a:gd name="connsiteY18" fmla="*/ 177800 h 533400"/>
                <a:gd name="connsiteX19" fmla="*/ 457200 w 793748"/>
                <a:gd name="connsiteY19" fmla="*/ 336550 h 533400"/>
                <a:gd name="connsiteX20" fmla="*/ 590548 w 793748"/>
                <a:gd name="connsiteY20" fmla="*/ 482600 h 533400"/>
                <a:gd name="connsiteX21" fmla="*/ 742948 w 793748"/>
                <a:gd name="connsiteY21" fmla="*/ 323850 h 533400"/>
                <a:gd name="connsiteX22" fmla="*/ 584200 w 793748"/>
                <a:gd name="connsiteY22" fmla="*/ 1778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93748" h="533400">
                  <a:moveTo>
                    <a:pt x="177800" y="0"/>
                  </a:moveTo>
                  <a:cubicBezTo>
                    <a:pt x="273048" y="0"/>
                    <a:pt x="368300" y="69850"/>
                    <a:pt x="368300" y="184150"/>
                  </a:cubicBezTo>
                  <a:cubicBezTo>
                    <a:pt x="368300" y="196850"/>
                    <a:pt x="361948" y="228600"/>
                    <a:pt x="355600" y="260350"/>
                  </a:cubicBezTo>
                  <a:cubicBezTo>
                    <a:pt x="368300" y="266700"/>
                    <a:pt x="381000" y="273050"/>
                    <a:pt x="393700" y="273050"/>
                  </a:cubicBezTo>
                  <a:cubicBezTo>
                    <a:pt x="412748" y="273050"/>
                    <a:pt x="450848" y="127000"/>
                    <a:pt x="584200" y="127000"/>
                  </a:cubicBezTo>
                  <a:cubicBezTo>
                    <a:pt x="704848" y="127000"/>
                    <a:pt x="793748" y="228600"/>
                    <a:pt x="793748" y="323850"/>
                  </a:cubicBezTo>
                  <a:cubicBezTo>
                    <a:pt x="793748" y="431800"/>
                    <a:pt x="704848" y="533400"/>
                    <a:pt x="596900" y="533400"/>
                  </a:cubicBezTo>
                  <a:cubicBezTo>
                    <a:pt x="501648" y="533400"/>
                    <a:pt x="406400" y="463550"/>
                    <a:pt x="393700" y="330200"/>
                  </a:cubicBezTo>
                  <a:cubicBezTo>
                    <a:pt x="381000" y="311150"/>
                    <a:pt x="349248" y="298450"/>
                    <a:pt x="336548" y="298450"/>
                  </a:cubicBezTo>
                  <a:cubicBezTo>
                    <a:pt x="317500" y="298450"/>
                    <a:pt x="304800" y="330200"/>
                    <a:pt x="292100" y="336550"/>
                  </a:cubicBezTo>
                  <a:cubicBezTo>
                    <a:pt x="215900" y="387350"/>
                    <a:pt x="228600" y="381000"/>
                    <a:pt x="177800" y="381000"/>
                  </a:cubicBezTo>
                  <a:cubicBezTo>
                    <a:pt x="69848" y="381000"/>
                    <a:pt x="0" y="285750"/>
                    <a:pt x="0" y="203200"/>
                  </a:cubicBezTo>
                  <a:cubicBezTo>
                    <a:pt x="0" y="95250"/>
                    <a:pt x="63500" y="0"/>
                    <a:pt x="177800" y="0"/>
                  </a:cubicBezTo>
                  <a:close/>
                  <a:moveTo>
                    <a:pt x="177800" y="50800"/>
                  </a:moveTo>
                  <a:cubicBezTo>
                    <a:pt x="95248" y="50800"/>
                    <a:pt x="50800" y="133350"/>
                    <a:pt x="50800" y="203200"/>
                  </a:cubicBezTo>
                  <a:cubicBezTo>
                    <a:pt x="50800" y="260350"/>
                    <a:pt x="120648" y="336550"/>
                    <a:pt x="177800" y="336550"/>
                  </a:cubicBezTo>
                  <a:cubicBezTo>
                    <a:pt x="241300" y="336550"/>
                    <a:pt x="317500" y="266700"/>
                    <a:pt x="317500" y="190500"/>
                  </a:cubicBezTo>
                  <a:cubicBezTo>
                    <a:pt x="317500" y="120650"/>
                    <a:pt x="241300" y="50800"/>
                    <a:pt x="177800" y="50800"/>
                  </a:cubicBezTo>
                  <a:close/>
                  <a:moveTo>
                    <a:pt x="584200" y="177800"/>
                  </a:moveTo>
                  <a:cubicBezTo>
                    <a:pt x="495300" y="177800"/>
                    <a:pt x="457200" y="260350"/>
                    <a:pt x="457200" y="336550"/>
                  </a:cubicBezTo>
                  <a:cubicBezTo>
                    <a:pt x="457200" y="412750"/>
                    <a:pt x="495300" y="482600"/>
                    <a:pt x="590548" y="482600"/>
                  </a:cubicBezTo>
                  <a:cubicBezTo>
                    <a:pt x="666748" y="482600"/>
                    <a:pt x="742948" y="406400"/>
                    <a:pt x="742948" y="323850"/>
                  </a:cubicBezTo>
                  <a:cubicBezTo>
                    <a:pt x="742948" y="247650"/>
                    <a:pt x="654048" y="177800"/>
                    <a:pt x="584200" y="1778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24B80D3-B1BE-A311-FDF4-34ECD1ED07B2}"/>
                </a:ext>
              </a:extLst>
            </p:cNvPr>
            <p:cNvSpPr/>
            <p:nvPr/>
          </p:nvSpPr>
          <p:spPr>
            <a:xfrm>
              <a:off x="20714464" y="-7071501"/>
              <a:ext cx="50800" cy="44450"/>
            </a:xfrm>
            <a:custGeom>
              <a:avLst/>
              <a:gdLst>
                <a:gd name="connsiteX0" fmla="*/ 12700 w 50800"/>
                <a:gd name="connsiteY0" fmla="*/ 0 h 44450"/>
                <a:gd name="connsiteX1" fmla="*/ 44448 w 50800"/>
                <a:gd name="connsiteY1" fmla="*/ 0 h 44450"/>
                <a:gd name="connsiteX2" fmla="*/ 50800 w 50800"/>
                <a:gd name="connsiteY2" fmla="*/ 19050 h 44450"/>
                <a:gd name="connsiteX3" fmla="*/ 25400 w 50800"/>
                <a:gd name="connsiteY3" fmla="*/ 44450 h 44450"/>
                <a:gd name="connsiteX4" fmla="*/ 0 w 50800"/>
                <a:gd name="connsiteY4" fmla="*/ 19050 h 44450"/>
                <a:gd name="connsiteX5" fmla="*/ 12700 w 50800"/>
                <a:gd name="connsiteY5" fmla="*/ 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" h="44450">
                  <a:moveTo>
                    <a:pt x="12700" y="0"/>
                  </a:moveTo>
                  <a:lnTo>
                    <a:pt x="44448" y="0"/>
                  </a:lnTo>
                  <a:cubicBezTo>
                    <a:pt x="44448" y="6350"/>
                    <a:pt x="50800" y="6350"/>
                    <a:pt x="50800" y="19050"/>
                  </a:cubicBezTo>
                  <a:cubicBezTo>
                    <a:pt x="50800" y="38100"/>
                    <a:pt x="44448" y="44450"/>
                    <a:pt x="25400" y="44450"/>
                  </a:cubicBezTo>
                  <a:cubicBezTo>
                    <a:pt x="12700" y="44450"/>
                    <a:pt x="0" y="38100"/>
                    <a:pt x="0" y="19050"/>
                  </a:cubicBezTo>
                  <a:cubicBezTo>
                    <a:pt x="0" y="6350"/>
                    <a:pt x="6348" y="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9D12C06-AC49-1A8A-0E64-B759E55F9BA8}"/>
                </a:ext>
              </a:extLst>
            </p:cNvPr>
            <p:cNvSpPr/>
            <p:nvPr/>
          </p:nvSpPr>
          <p:spPr>
            <a:xfrm>
              <a:off x="21108164" y="-6944501"/>
              <a:ext cx="44448" cy="57150"/>
            </a:xfrm>
            <a:custGeom>
              <a:avLst/>
              <a:gdLst>
                <a:gd name="connsiteX0" fmla="*/ 12700 w 44448"/>
                <a:gd name="connsiteY0" fmla="*/ 0 h 57150"/>
                <a:gd name="connsiteX1" fmla="*/ 44448 w 44448"/>
                <a:gd name="connsiteY1" fmla="*/ 0 h 57150"/>
                <a:gd name="connsiteX2" fmla="*/ 44448 w 44448"/>
                <a:gd name="connsiteY2" fmla="*/ 44450 h 57150"/>
                <a:gd name="connsiteX3" fmla="*/ 31748 w 44448"/>
                <a:gd name="connsiteY3" fmla="*/ 57150 h 57150"/>
                <a:gd name="connsiteX4" fmla="*/ 6348 w 44448"/>
                <a:gd name="connsiteY4" fmla="*/ 57150 h 57150"/>
                <a:gd name="connsiteX5" fmla="*/ 0 w 44448"/>
                <a:gd name="connsiteY5" fmla="*/ 31750 h 57150"/>
                <a:gd name="connsiteX6" fmla="*/ 12700 w 44448"/>
                <a:gd name="connsiteY6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48" h="57150">
                  <a:moveTo>
                    <a:pt x="12700" y="0"/>
                  </a:moveTo>
                  <a:lnTo>
                    <a:pt x="44448" y="0"/>
                  </a:lnTo>
                  <a:lnTo>
                    <a:pt x="44448" y="44450"/>
                  </a:lnTo>
                  <a:lnTo>
                    <a:pt x="31748" y="57150"/>
                  </a:lnTo>
                  <a:lnTo>
                    <a:pt x="6348" y="57150"/>
                  </a:lnTo>
                  <a:cubicBezTo>
                    <a:pt x="0" y="50800"/>
                    <a:pt x="0" y="44450"/>
                    <a:pt x="0" y="31750"/>
                  </a:cubicBezTo>
                  <a:cubicBezTo>
                    <a:pt x="0" y="12700"/>
                    <a:pt x="0" y="1270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99AF996-F12D-D782-19AC-60C23818B035}"/>
                </a:ext>
              </a:extLst>
            </p:cNvPr>
            <p:cNvSpPr/>
            <p:nvPr/>
          </p:nvSpPr>
          <p:spPr>
            <a:xfrm>
              <a:off x="20187412" y="-7668401"/>
              <a:ext cx="1301752" cy="1320800"/>
            </a:xfrm>
            <a:custGeom>
              <a:avLst/>
              <a:gdLst>
                <a:gd name="connsiteX0" fmla="*/ 977900 w 1301752"/>
                <a:gd name="connsiteY0" fmla="*/ 0 h 1320800"/>
                <a:gd name="connsiteX1" fmla="*/ 1009652 w 1301752"/>
                <a:gd name="connsiteY1" fmla="*/ 19050 h 1320800"/>
                <a:gd name="connsiteX2" fmla="*/ 1047752 w 1301752"/>
                <a:gd name="connsiteY2" fmla="*/ 133350 h 1320800"/>
                <a:gd name="connsiteX3" fmla="*/ 1231900 w 1301752"/>
                <a:gd name="connsiteY3" fmla="*/ 615950 h 1320800"/>
                <a:gd name="connsiteX4" fmla="*/ 1301752 w 1301752"/>
                <a:gd name="connsiteY4" fmla="*/ 939800 h 1320800"/>
                <a:gd name="connsiteX5" fmla="*/ 1047752 w 1301752"/>
                <a:gd name="connsiteY5" fmla="*/ 1320800 h 1320800"/>
                <a:gd name="connsiteX6" fmla="*/ 647700 w 1301752"/>
                <a:gd name="connsiteY6" fmla="*/ 965200 h 1320800"/>
                <a:gd name="connsiteX7" fmla="*/ 641352 w 1301752"/>
                <a:gd name="connsiteY7" fmla="*/ 946150 h 1320800"/>
                <a:gd name="connsiteX8" fmla="*/ 311152 w 1301752"/>
                <a:gd name="connsiteY8" fmla="*/ 1060450 h 1320800"/>
                <a:gd name="connsiteX9" fmla="*/ 0 w 1301752"/>
                <a:gd name="connsiteY9" fmla="*/ 819150 h 1320800"/>
                <a:gd name="connsiteX10" fmla="*/ 742952 w 1301752"/>
                <a:gd name="connsiteY10" fmla="*/ 146050 h 1320800"/>
                <a:gd name="connsiteX11" fmla="*/ 977900 w 1301752"/>
                <a:gd name="connsiteY11" fmla="*/ 0 h 1320800"/>
                <a:gd name="connsiteX12" fmla="*/ 857252 w 1301752"/>
                <a:gd name="connsiteY12" fmla="*/ 317500 h 1320800"/>
                <a:gd name="connsiteX13" fmla="*/ 755652 w 1301752"/>
                <a:gd name="connsiteY13" fmla="*/ 438150 h 1320800"/>
                <a:gd name="connsiteX14" fmla="*/ 774700 w 1301752"/>
                <a:gd name="connsiteY14" fmla="*/ 463550 h 1320800"/>
                <a:gd name="connsiteX15" fmla="*/ 857252 w 1301752"/>
                <a:gd name="connsiteY15" fmla="*/ 361950 h 1320800"/>
                <a:gd name="connsiteX16" fmla="*/ 901700 w 1301752"/>
                <a:gd name="connsiteY16" fmla="*/ 419100 h 1320800"/>
                <a:gd name="connsiteX17" fmla="*/ 920752 w 1301752"/>
                <a:gd name="connsiteY17" fmla="*/ 501650 h 1320800"/>
                <a:gd name="connsiteX18" fmla="*/ 946152 w 1301752"/>
                <a:gd name="connsiteY18" fmla="*/ 419100 h 1320800"/>
                <a:gd name="connsiteX19" fmla="*/ 857252 w 1301752"/>
                <a:gd name="connsiteY19" fmla="*/ 317500 h 1320800"/>
                <a:gd name="connsiteX20" fmla="*/ 539752 w 1301752"/>
                <a:gd name="connsiteY20" fmla="*/ 419100 h 1320800"/>
                <a:gd name="connsiteX21" fmla="*/ 361952 w 1301752"/>
                <a:gd name="connsiteY21" fmla="*/ 622300 h 1320800"/>
                <a:gd name="connsiteX22" fmla="*/ 539752 w 1301752"/>
                <a:gd name="connsiteY22" fmla="*/ 800100 h 1320800"/>
                <a:gd name="connsiteX23" fmla="*/ 654052 w 1301752"/>
                <a:gd name="connsiteY23" fmla="*/ 755650 h 1320800"/>
                <a:gd name="connsiteX24" fmla="*/ 698500 w 1301752"/>
                <a:gd name="connsiteY24" fmla="*/ 717550 h 1320800"/>
                <a:gd name="connsiteX25" fmla="*/ 755652 w 1301752"/>
                <a:gd name="connsiteY25" fmla="*/ 749300 h 1320800"/>
                <a:gd name="connsiteX26" fmla="*/ 958852 w 1301752"/>
                <a:gd name="connsiteY26" fmla="*/ 952500 h 1320800"/>
                <a:gd name="connsiteX27" fmla="*/ 1155700 w 1301752"/>
                <a:gd name="connsiteY27" fmla="*/ 742950 h 1320800"/>
                <a:gd name="connsiteX28" fmla="*/ 946152 w 1301752"/>
                <a:gd name="connsiteY28" fmla="*/ 546100 h 1320800"/>
                <a:gd name="connsiteX29" fmla="*/ 755652 w 1301752"/>
                <a:gd name="connsiteY29" fmla="*/ 692150 h 1320800"/>
                <a:gd name="connsiteX30" fmla="*/ 717552 w 1301752"/>
                <a:gd name="connsiteY30" fmla="*/ 679450 h 1320800"/>
                <a:gd name="connsiteX31" fmla="*/ 730252 w 1301752"/>
                <a:gd name="connsiteY31" fmla="*/ 603250 h 1320800"/>
                <a:gd name="connsiteX32" fmla="*/ 539752 w 1301752"/>
                <a:gd name="connsiteY32" fmla="*/ 41910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301752" h="1320800">
                  <a:moveTo>
                    <a:pt x="977900" y="0"/>
                  </a:moveTo>
                  <a:cubicBezTo>
                    <a:pt x="990600" y="0"/>
                    <a:pt x="1003300" y="0"/>
                    <a:pt x="1009652" y="19050"/>
                  </a:cubicBezTo>
                  <a:cubicBezTo>
                    <a:pt x="1028700" y="50800"/>
                    <a:pt x="1028700" y="95250"/>
                    <a:pt x="1047752" y="133350"/>
                  </a:cubicBezTo>
                  <a:cubicBezTo>
                    <a:pt x="1117600" y="279400"/>
                    <a:pt x="1187452" y="463550"/>
                    <a:pt x="1231900" y="615950"/>
                  </a:cubicBezTo>
                  <a:cubicBezTo>
                    <a:pt x="1282700" y="781050"/>
                    <a:pt x="1301752" y="800100"/>
                    <a:pt x="1301752" y="939800"/>
                  </a:cubicBezTo>
                  <a:cubicBezTo>
                    <a:pt x="1301752" y="1104900"/>
                    <a:pt x="1238252" y="1320800"/>
                    <a:pt x="1047752" y="1320800"/>
                  </a:cubicBezTo>
                  <a:cubicBezTo>
                    <a:pt x="869952" y="1320800"/>
                    <a:pt x="679452" y="1168400"/>
                    <a:pt x="647700" y="965200"/>
                  </a:cubicBezTo>
                  <a:cubicBezTo>
                    <a:pt x="647700" y="958850"/>
                    <a:pt x="647700" y="952500"/>
                    <a:pt x="641352" y="946150"/>
                  </a:cubicBezTo>
                  <a:cubicBezTo>
                    <a:pt x="539752" y="1022350"/>
                    <a:pt x="406400" y="1060450"/>
                    <a:pt x="311152" y="1060450"/>
                  </a:cubicBezTo>
                  <a:cubicBezTo>
                    <a:pt x="177800" y="1060450"/>
                    <a:pt x="0" y="990600"/>
                    <a:pt x="0" y="819150"/>
                  </a:cubicBezTo>
                  <a:cubicBezTo>
                    <a:pt x="0" y="527050"/>
                    <a:pt x="615952" y="222250"/>
                    <a:pt x="742952" y="146050"/>
                  </a:cubicBezTo>
                  <a:cubicBezTo>
                    <a:pt x="762000" y="133350"/>
                    <a:pt x="946152" y="0"/>
                    <a:pt x="977900" y="0"/>
                  </a:cubicBezTo>
                  <a:close/>
                  <a:moveTo>
                    <a:pt x="857252" y="317500"/>
                  </a:moveTo>
                  <a:cubicBezTo>
                    <a:pt x="800100" y="317500"/>
                    <a:pt x="755652" y="393700"/>
                    <a:pt x="755652" y="438150"/>
                  </a:cubicBezTo>
                  <a:cubicBezTo>
                    <a:pt x="755652" y="450850"/>
                    <a:pt x="768352" y="457200"/>
                    <a:pt x="774700" y="463550"/>
                  </a:cubicBezTo>
                  <a:cubicBezTo>
                    <a:pt x="806452" y="438150"/>
                    <a:pt x="800100" y="361950"/>
                    <a:pt x="857252" y="361950"/>
                  </a:cubicBezTo>
                  <a:cubicBezTo>
                    <a:pt x="882652" y="361950"/>
                    <a:pt x="901700" y="387350"/>
                    <a:pt x="901700" y="419100"/>
                  </a:cubicBezTo>
                  <a:cubicBezTo>
                    <a:pt x="901700" y="438150"/>
                    <a:pt x="882652" y="508000"/>
                    <a:pt x="920752" y="501650"/>
                  </a:cubicBezTo>
                  <a:cubicBezTo>
                    <a:pt x="933452" y="476250"/>
                    <a:pt x="946152" y="438150"/>
                    <a:pt x="946152" y="419100"/>
                  </a:cubicBezTo>
                  <a:cubicBezTo>
                    <a:pt x="946152" y="381000"/>
                    <a:pt x="920752" y="317500"/>
                    <a:pt x="857252" y="317500"/>
                  </a:cubicBezTo>
                  <a:close/>
                  <a:moveTo>
                    <a:pt x="539752" y="419100"/>
                  </a:moveTo>
                  <a:cubicBezTo>
                    <a:pt x="425452" y="419100"/>
                    <a:pt x="361952" y="514350"/>
                    <a:pt x="361952" y="622300"/>
                  </a:cubicBezTo>
                  <a:cubicBezTo>
                    <a:pt x="361952" y="704850"/>
                    <a:pt x="431800" y="800100"/>
                    <a:pt x="539752" y="800100"/>
                  </a:cubicBezTo>
                  <a:cubicBezTo>
                    <a:pt x="590552" y="800100"/>
                    <a:pt x="577852" y="806450"/>
                    <a:pt x="654052" y="755650"/>
                  </a:cubicBezTo>
                  <a:cubicBezTo>
                    <a:pt x="666752" y="749300"/>
                    <a:pt x="679452" y="717550"/>
                    <a:pt x="698500" y="717550"/>
                  </a:cubicBezTo>
                  <a:cubicBezTo>
                    <a:pt x="711200" y="717550"/>
                    <a:pt x="742952" y="730250"/>
                    <a:pt x="755652" y="749300"/>
                  </a:cubicBezTo>
                  <a:cubicBezTo>
                    <a:pt x="768352" y="882650"/>
                    <a:pt x="863600" y="952500"/>
                    <a:pt x="958852" y="952500"/>
                  </a:cubicBezTo>
                  <a:cubicBezTo>
                    <a:pt x="1066800" y="952500"/>
                    <a:pt x="1155700" y="850900"/>
                    <a:pt x="1155700" y="742950"/>
                  </a:cubicBezTo>
                  <a:cubicBezTo>
                    <a:pt x="1155700" y="647700"/>
                    <a:pt x="1066800" y="546100"/>
                    <a:pt x="946152" y="546100"/>
                  </a:cubicBezTo>
                  <a:cubicBezTo>
                    <a:pt x="812800" y="546100"/>
                    <a:pt x="774700" y="692150"/>
                    <a:pt x="755652" y="692150"/>
                  </a:cubicBezTo>
                  <a:cubicBezTo>
                    <a:pt x="742952" y="692150"/>
                    <a:pt x="730252" y="685800"/>
                    <a:pt x="717552" y="679450"/>
                  </a:cubicBezTo>
                  <a:cubicBezTo>
                    <a:pt x="723900" y="647700"/>
                    <a:pt x="730252" y="615950"/>
                    <a:pt x="730252" y="603250"/>
                  </a:cubicBezTo>
                  <a:cubicBezTo>
                    <a:pt x="730252" y="488950"/>
                    <a:pt x="635000" y="419100"/>
                    <a:pt x="539752" y="4191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4EF666F-D310-9A8C-760F-193F2036A90B}"/>
                </a:ext>
              </a:extLst>
            </p:cNvPr>
            <p:cNvSpPr/>
            <p:nvPr/>
          </p:nvSpPr>
          <p:spPr>
            <a:xfrm>
              <a:off x="20600164" y="-7198501"/>
              <a:ext cx="266700" cy="285750"/>
            </a:xfrm>
            <a:custGeom>
              <a:avLst/>
              <a:gdLst>
                <a:gd name="connsiteX0" fmla="*/ 127000 w 266700"/>
                <a:gd name="connsiteY0" fmla="*/ 0 h 285750"/>
                <a:gd name="connsiteX1" fmla="*/ 266700 w 266700"/>
                <a:gd name="connsiteY1" fmla="*/ 139700 h 285750"/>
                <a:gd name="connsiteX2" fmla="*/ 127000 w 266700"/>
                <a:gd name="connsiteY2" fmla="*/ 285750 h 285750"/>
                <a:gd name="connsiteX3" fmla="*/ 0 w 266700"/>
                <a:gd name="connsiteY3" fmla="*/ 152400 h 285750"/>
                <a:gd name="connsiteX4" fmla="*/ 127000 w 266700"/>
                <a:gd name="connsiteY4" fmla="*/ 0 h 285750"/>
                <a:gd name="connsiteX5" fmla="*/ 127000 w 266700"/>
                <a:gd name="connsiteY5" fmla="*/ 127000 h 285750"/>
                <a:gd name="connsiteX6" fmla="*/ 114300 w 266700"/>
                <a:gd name="connsiteY6" fmla="*/ 146050 h 285750"/>
                <a:gd name="connsiteX7" fmla="*/ 139700 w 266700"/>
                <a:gd name="connsiteY7" fmla="*/ 171450 h 285750"/>
                <a:gd name="connsiteX8" fmla="*/ 165100 w 266700"/>
                <a:gd name="connsiteY8" fmla="*/ 146050 h 285750"/>
                <a:gd name="connsiteX9" fmla="*/ 158748 w 266700"/>
                <a:gd name="connsiteY9" fmla="*/ 127000 h 285750"/>
                <a:gd name="connsiteX10" fmla="*/ 127000 w 266700"/>
                <a:gd name="connsiteY10" fmla="*/ 1270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700" h="285750">
                  <a:moveTo>
                    <a:pt x="127000" y="0"/>
                  </a:moveTo>
                  <a:cubicBezTo>
                    <a:pt x="190500" y="0"/>
                    <a:pt x="266700" y="69850"/>
                    <a:pt x="266700" y="139700"/>
                  </a:cubicBezTo>
                  <a:cubicBezTo>
                    <a:pt x="266700" y="215900"/>
                    <a:pt x="190500" y="285750"/>
                    <a:pt x="127000" y="285750"/>
                  </a:cubicBezTo>
                  <a:cubicBezTo>
                    <a:pt x="69848" y="285750"/>
                    <a:pt x="0" y="209550"/>
                    <a:pt x="0" y="152400"/>
                  </a:cubicBezTo>
                  <a:cubicBezTo>
                    <a:pt x="0" y="82550"/>
                    <a:pt x="44448" y="0"/>
                    <a:pt x="127000" y="0"/>
                  </a:cubicBezTo>
                  <a:close/>
                  <a:moveTo>
                    <a:pt x="127000" y="127000"/>
                  </a:moveTo>
                  <a:cubicBezTo>
                    <a:pt x="120648" y="127000"/>
                    <a:pt x="114300" y="133350"/>
                    <a:pt x="114300" y="146050"/>
                  </a:cubicBezTo>
                  <a:cubicBezTo>
                    <a:pt x="114300" y="165100"/>
                    <a:pt x="127000" y="171450"/>
                    <a:pt x="139700" y="171450"/>
                  </a:cubicBezTo>
                  <a:cubicBezTo>
                    <a:pt x="158748" y="171450"/>
                    <a:pt x="165100" y="165100"/>
                    <a:pt x="165100" y="146050"/>
                  </a:cubicBezTo>
                  <a:cubicBezTo>
                    <a:pt x="165100" y="133350"/>
                    <a:pt x="158748" y="133350"/>
                    <a:pt x="158748" y="127000"/>
                  </a:cubicBezTo>
                  <a:lnTo>
                    <a:pt x="1270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72D58F2-2DE9-07A2-C1BF-D85E77198BDD}"/>
                </a:ext>
              </a:extLst>
            </p:cNvPr>
            <p:cNvSpPr/>
            <p:nvPr/>
          </p:nvSpPr>
          <p:spPr>
            <a:xfrm>
              <a:off x="21006564" y="-7071501"/>
              <a:ext cx="285748" cy="304800"/>
            </a:xfrm>
            <a:custGeom>
              <a:avLst/>
              <a:gdLst>
                <a:gd name="connsiteX0" fmla="*/ 127000 w 285748"/>
                <a:gd name="connsiteY0" fmla="*/ 0 h 304800"/>
                <a:gd name="connsiteX1" fmla="*/ 285748 w 285748"/>
                <a:gd name="connsiteY1" fmla="*/ 146050 h 304800"/>
                <a:gd name="connsiteX2" fmla="*/ 133348 w 285748"/>
                <a:gd name="connsiteY2" fmla="*/ 304800 h 304800"/>
                <a:gd name="connsiteX3" fmla="*/ 0 w 285748"/>
                <a:gd name="connsiteY3" fmla="*/ 158750 h 304800"/>
                <a:gd name="connsiteX4" fmla="*/ 127000 w 285748"/>
                <a:gd name="connsiteY4" fmla="*/ 0 h 304800"/>
                <a:gd name="connsiteX5" fmla="*/ 114300 w 285748"/>
                <a:gd name="connsiteY5" fmla="*/ 127000 h 304800"/>
                <a:gd name="connsiteX6" fmla="*/ 101600 w 285748"/>
                <a:gd name="connsiteY6" fmla="*/ 158750 h 304800"/>
                <a:gd name="connsiteX7" fmla="*/ 107948 w 285748"/>
                <a:gd name="connsiteY7" fmla="*/ 184150 h 304800"/>
                <a:gd name="connsiteX8" fmla="*/ 133348 w 285748"/>
                <a:gd name="connsiteY8" fmla="*/ 184150 h 304800"/>
                <a:gd name="connsiteX9" fmla="*/ 146048 w 285748"/>
                <a:gd name="connsiteY9" fmla="*/ 171450 h 304800"/>
                <a:gd name="connsiteX10" fmla="*/ 146048 w 285748"/>
                <a:gd name="connsiteY10" fmla="*/ 127000 h 304800"/>
                <a:gd name="connsiteX11" fmla="*/ 114300 w 285748"/>
                <a:gd name="connsiteY11" fmla="*/ 1270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748" h="304800">
                  <a:moveTo>
                    <a:pt x="127000" y="0"/>
                  </a:moveTo>
                  <a:cubicBezTo>
                    <a:pt x="196848" y="0"/>
                    <a:pt x="285748" y="69850"/>
                    <a:pt x="285748" y="146050"/>
                  </a:cubicBezTo>
                  <a:cubicBezTo>
                    <a:pt x="285748" y="228600"/>
                    <a:pt x="209548" y="304800"/>
                    <a:pt x="133348" y="304800"/>
                  </a:cubicBezTo>
                  <a:cubicBezTo>
                    <a:pt x="38100" y="304800"/>
                    <a:pt x="0" y="234950"/>
                    <a:pt x="0" y="158750"/>
                  </a:cubicBezTo>
                  <a:cubicBezTo>
                    <a:pt x="0" y="82550"/>
                    <a:pt x="38100" y="0"/>
                    <a:pt x="127000" y="0"/>
                  </a:cubicBezTo>
                  <a:close/>
                  <a:moveTo>
                    <a:pt x="114300" y="127000"/>
                  </a:moveTo>
                  <a:cubicBezTo>
                    <a:pt x="101600" y="139700"/>
                    <a:pt x="101600" y="139700"/>
                    <a:pt x="101600" y="158750"/>
                  </a:cubicBezTo>
                  <a:cubicBezTo>
                    <a:pt x="101600" y="171450"/>
                    <a:pt x="101600" y="177800"/>
                    <a:pt x="107948" y="184150"/>
                  </a:cubicBezTo>
                  <a:lnTo>
                    <a:pt x="133348" y="184150"/>
                  </a:lnTo>
                  <a:lnTo>
                    <a:pt x="146048" y="171450"/>
                  </a:lnTo>
                  <a:lnTo>
                    <a:pt x="146048" y="127000"/>
                  </a:lnTo>
                  <a:lnTo>
                    <a:pt x="1143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0AD46267-648A-0195-DD78-5E73F4A7010A}"/>
              </a:ext>
            </a:extLst>
          </p:cNvPr>
          <p:cNvGrpSpPr/>
          <p:nvPr/>
        </p:nvGrpSpPr>
        <p:grpSpPr>
          <a:xfrm rot="19583752">
            <a:off x="7446032" y="508484"/>
            <a:ext cx="1105295" cy="1479157"/>
            <a:chOff x="22098765" y="-6804801"/>
            <a:chExt cx="1708205" cy="2286000"/>
          </a:xfrm>
          <a:noFill/>
        </p:grpSpPr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741DCC5-C265-D573-101E-2CB0CB0B7530}"/>
                </a:ext>
              </a:extLst>
            </p:cNvPr>
            <p:cNvSpPr/>
            <p:nvPr/>
          </p:nvSpPr>
          <p:spPr>
            <a:xfrm>
              <a:off x="22809964" y="-6538101"/>
              <a:ext cx="609600" cy="292100"/>
            </a:xfrm>
            <a:custGeom>
              <a:avLst/>
              <a:gdLst>
                <a:gd name="connsiteX0" fmla="*/ 387348 w 609600"/>
                <a:gd name="connsiteY0" fmla="*/ 0 h 292100"/>
                <a:gd name="connsiteX1" fmla="*/ 609600 w 609600"/>
                <a:gd name="connsiteY1" fmla="*/ 63500 h 292100"/>
                <a:gd name="connsiteX2" fmla="*/ 317500 w 609600"/>
                <a:gd name="connsiteY2" fmla="*/ 260350 h 292100"/>
                <a:gd name="connsiteX3" fmla="*/ 158748 w 609600"/>
                <a:gd name="connsiteY3" fmla="*/ 292100 h 292100"/>
                <a:gd name="connsiteX4" fmla="*/ 50800 w 609600"/>
                <a:gd name="connsiteY4" fmla="*/ 254000 h 292100"/>
                <a:gd name="connsiteX5" fmla="*/ 241300 w 609600"/>
                <a:gd name="connsiteY5" fmla="*/ 184150 h 292100"/>
                <a:gd name="connsiteX6" fmla="*/ 260348 w 609600"/>
                <a:gd name="connsiteY6" fmla="*/ 158750 h 292100"/>
                <a:gd name="connsiteX7" fmla="*/ 222248 w 609600"/>
                <a:gd name="connsiteY7" fmla="*/ 133350 h 292100"/>
                <a:gd name="connsiteX8" fmla="*/ 0 w 609600"/>
                <a:gd name="connsiteY8" fmla="*/ 203200 h 292100"/>
                <a:gd name="connsiteX9" fmla="*/ 387348 w 609600"/>
                <a:gd name="connsiteY9" fmla="*/ 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292100">
                  <a:moveTo>
                    <a:pt x="387348" y="0"/>
                  </a:moveTo>
                  <a:cubicBezTo>
                    <a:pt x="406400" y="0"/>
                    <a:pt x="609600" y="6350"/>
                    <a:pt x="609600" y="63500"/>
                  </a:cubicBezTo>
                  <a:cubicBezTo>
                    <a:pt x="609600" y="152400"/>
                    <a:pt x="342900" y="254000"/>
                    <a:pt x="317500" y="260350"/>
                  </a:cubicBezTo>
                  <a:cubicBezTo>
                    <a:pt x="266700" y="279400"/>
                    <a:pt x="177800" y="292100"/>
                    <a:pt x="158748" y="292100"/>
                  </a:cubicBezTo>
                  <a:cubicBezTo>
                    <a:pt x="120648" y="292100"/>
                    <a:pt x="101600" y="285750"/>
                    <a:pt x="50800" y="254000"/>
                  </a:cubicBezTo>
                  <a:cubicBezTo>
                    <a:pt x="114300" y="228600"/>
                    <a:pt x="177800" y="203200"/>
                    <a:pt x="241300" y="184150"/>
                  </a:cubicBezTo>
                  <a:cubicBezTo>
                    <a:pt x="247648" y="184150"/>
                    <a:pt x="260348" y="177800"/>
                    <a:pt x="260348" y="158750"/>
                  </a:cubicBezTo>
                  <a:cubicBezTo>
                    <a:pt x="260348" y="127000"/>
                    <a:pt x="234948" y="133350"/>
                    <a:pt x="222248" y="133350"/>
                  </a:cubicBezTo>
                  <a:cubicBezTo>
                    <a:pt x="203200" y="133350"/>
                    <a:pt x="76200" y="171450"/>
                    <a:pt x="0" y="203200"/>
                  </a:cubicBezTo>
                  <a:cubicBezTo>
                    <a:pt x="107948" y="19050"/>
                    <a:pt x="254000" y="0"/>
                    <a:pt x="387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52A4B0B-3356-8E90-639A-364C0DBD5E0F}"/>
                </a:ext>
              </a:extLst>
            </p:cNvPr>
            <p:cNvSpPr/>
            <p:nvPr/>
          </p:nvSpPr>
          <p:spPr>
            <a:xfrm>
              <a:off x="22486112" y="-6246001"/>
              <a:ext cx="311152" cy="577850"/>
            </a:xfrm>
            <a:custGeom>
              <a:avLst/>
              <a:gdLst>
                <a:gd name="connsiteX0" fmla="*/ 298452 w 311152"/>
                <a:gd name="connsiteY0" fmla="*/ 0 h 577850"/>
                <a:gd name="connsiteX1" fmla="*/ 311152 w 311152"/>
                <a:gd name="connsiteY1" fmla="*/ 95250 h 577850"/>
                <a:gd name="connsiteX2" fmla="*/ 260352 w 311152"/>
                <a:gd name="connsiteY2" fmla="*/ 311150 h 577850"/>
                <a:gd name="connsiteX3" fmla="*/ 69852 w 311152"/>
                <a:gd name="connsiteY3" fmla="*/ 577850 h 577850"/>
                <a:gd name="connsiteX4" fmla="*/ 0 w 311152"/>
                <a:gd name="connsiteY4" fmla="*/ 342900 h 577850"/>
                <a:gd name="connsiteX5" fmla="*/ 203200 w 311152"/>
                <a:gd name="connsiteY5" fmla="*/ 44450 h 577850"/>
                <a:gd name="connsiteX6" fmla="*/ 127000 w 311152"/>
                <a:gd name="connsiteY6" fmla="*/ 234950 h 577850"/>
                <a:gd name="connsiteX7" fmla="*/ 158752 w 311152"/>
                <a:gd name="connsiteY7" fmla="*/ 266700 h 577850"/>
                <a:gd name="connsiteX8" fmla="*/ 298452 w 311152"/>
                <a:gd name="connsiteY8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152" h="577850">
                  <a:moveTo>
                    <a:pt x="298452" y="0"/>
                  </a:moveTo>
                  <a:cubicBezTo>
                    <a:pt x="304800" y="31750"/>
                    <a:pt x="311152" y="82550"/>
                    <a:pt x="311152" y="95250"/>
                  </a:cubicBezTo>
                  <a:cubicBezTo>
                    <a:pt x="311152" y="171450"/>
                    <a:pt x="292100" y="241300"/>
                    <a:pt x="260352" y="311150"/>
                  </a:cubicBezTo>
                  <a:cubicBezTo>
                    <a:pt x="247652" y="342900"/>
                    <a:pt x="146052" y="577850"/>
                    <a:pt x="69852" y="577850"/>
                  </a:cubicBezTo>
                  <a:cubicBezTo>
                    <a:pt x="6352" y="577850"/>
                    <a:pt x="0" y="349250"/>
                    <a:pt x="0" y="342900"/>
                  </a:cubicBezTo>
                  <a:cubicBezTo>
                    <a:pt x="0" y="215900"/>
                    <a:pt x="38100" y="139700"/>
                    <a:pt x="203200" y="44450"/>
                  </a:cubicBezTo>
                  <a:cubicBezTo>
                    <a:pt x="171452" y="107950"/>
                    <a:pt x="127000" y="215900"/>
                    <a:pt x="127000" y="234950"/>
                  </a:cubicBezTo>
                  <a:cubicBezTo>
                    <a:pt x="127000" y="247650"/>
                    <a:pt x="139700" y="266700"/>
                    <a:pt x="158752" y="266700"/>
                  </a:cubicBezTo>
                  <a:cubicBezTo>
                    <a:pt x="196852" y="266700"/>
                    <a:pt x="247652" y="69850"/>
                    <a:pt x="298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7DA7DE3-F1B7-4D78-F783-7D3DFCF95CCA}"/>
                </a:ext>
              </a:extLst>
            </p:cNvPr>
            <p:cNvSpPr/>
            <p:nvPr/>
          </p:nvSpPr>
          <p:spPr>
            <a:xfrm>
              <a:off x="23083012" y="-5630051"/>
              <a:ext cx="666864" cy="914400"/>
            </a:xfrm>
            <a:custGeom>
              <a:avLst/>
              <a:gdLst>
                <a:gd name="connsiteX0" fmla="*/ 304800 w 666864"/>
                <a:gd name="connsiteY0" fmla="*/ 0 h 914400"/>
                <a:gd name="connsiteX1" fmla="*/ 666752 w 666864"/>
                <a:gd name="connsiteY1" fmla="*/ 736600 h 914400"/>
                <a:gd name="connsiteX2" fmla="*/ 590552 w 666864"/>
                <a:gd name="connsiteY2" fmla="*/ 914400 h 914400"/>
                <a:gd name="connsiteX3" fmla="*/ 457200 w 666864"/>
                <a:gd name="connsiteY3" fmla="*/ 857250 h 914400"/>
                <a:gd name="connsiteX4" fmla="*/ 349252 w 666864"/>
                <a:gd name="connsiteY4" fmla="*/ 768350 h 914400"/>
                <a:gd name="connsiteX5" fmla="*/ 0 w 666864"/>
                <a:gd name="connsiteY5" fmla="*/ 304800 h 914400"/>
                <a:gd name="connsiteX6" fmla="*/ 304800 w 666864"/>
                <a:gd name="connsiteY6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864" h="914400">
                  <a:moveTo>
                    <a:pt x="304800" y="0"/>
                  </a:moveTo>
                  <a:cubicBezTo>
                    <a:pt x="628652" y="0"/>
                    <a:pt x="666752" y="615950"/>
                    <a:pt x="666752" y="736600"/>
                  </a:cubicBezTo>
                  <a:cubicBezTo>
                    <a:pt x="666752" y="768350"/>
                    <a:pt x="673100" y="914400"/>
                    <a:pt x="590552" y="914400"/>
                  </a:cubicBezTo>
                  <a:cubicBezTo>
                    <a:pt x="577852" y="914400"/>
                    <a:pt x="495300" y="882650"/>
                    <a:pt x="457200" y="857250"/>
                  </a:cubicBezTo>
                  <a:cubicBezTo>
                    <a:pt x="419100" y="838200"/>
                    <a:pt x="387352" y="793750"/>
                    <a:pt x="349252" y="768350"/>
                  </a:cubicBezTo>
                  <a:cubicBezTo>
                    <a:pt x="190500" y="673100"/>
                    <a:pt x="0" y="450850"/>
                    <a:pt x="0" y="304800"/>
                  </a:cubicBezTo>
                  <a:cubicBezTo>
                    <a:pt x="0" y="139700"/>
                    <a:pt x="146052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C4DF47E-6D97-6BEC-896B-E8BF2A35D009}"/>
                </a:ext>
              </a:extLst>
            </p:cNvPr>
            <p:cNvSpPr/>
            <p:nvPr/>
          </p:nvSpPr>
          <p:spPr>
            <a:xfrm>
              <a:off x="23051264" y="-5172851"/>
              <a:ext cx="406400" cy="590550"/>
            </a:xfrm>
            <a:custGeom>
              <a:avLst/>
              <a:gdLst>
                <a:gd name="connsiteX0" fmla="*/ 0 w 406400"/>
                <a:gd name="connsiteY0" fmla="*/ 0 h 590550"/>
                <a:gd name="connsiteX1" fmla="*/ 57148 w 406400"/>
                <a:gd name="connsiteY1" fmla="*/ 101600 h 590550"/>
                <a:gd name="connsiteX2" fmla="*/ 171448 w 406400"/>
                <a:gd name="connsiteY2" fmla="*/ 228600 h 590550"/>
                <a:gd name="connsiteX3" fmla="*/ 406400 w 406400"/>
                <a:gd name="connsiteY3" fmla="*/ 431800 h 590550"/>
                <a:gd name="connsiteX4" fmla="*/ 260348 w 406400"/>
                <a:gd name="connsiteY4" fmla="*/ 577850 h 590550"/>
                <a:gd name="connsiteX5" fmla="*/ 222248 w 406400"/>
                <a:gd name="connsiteY5" fmla="*/ 590550 h 590550"/>
                <a:gd name="connsiteX6" fmla="*/ 0 w 406400"/>
                <a:gd name="connsiteY6" fmla="*/ 63500 h 590550"/>
                <a:gd name="connsiteX7" fmla="*/ 0 w 406400"/>
                <a:gd name="connsiteY7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590550">
                  <a:moveTo>
                    <a:pt x="0" y="0"/>
                  </a:moveTo>
                  <a:cubicBezTo>
                    <a:pt x="19048" y="31750"/>
                    <a:pt x="31748" y="69850"/>
                    <a:pt x="57148" y="101600"/>
                  </a:cubicBezTo>
                  <a:cubicBezTo>
                    <a:pt x="88900" y="146050"/>
                    <a:pt x="120648" y="190500"/>
                    <a:pt x="171448" y="228600"/>
                  </a:cubicBezTo>
                  <a:cubicBezTo>
                    <a:pt x="241300" y="298450"/>
                    <a:pt x="406400" y="412750"/>
                    <a:pt x="406400" y="431800"/>
                  </a:cubicBezTo>
                  <a:cubicBezTo>
                    <a:pt x="406400" y="469900"/>
                    <a:pt x="285748" y="571500"/>
                    <a:pt x="260348" y="577850"/>
                  </a:cubicBezTo>
                  <a:cubicBezTo>
                    <a:pt x="247648" y="584200"/>
                    <a:pt x="234948" y="590550"/>
                    <a:pt x="222248" y="590550"/>
                  </a:cubicBezTo>
                  <a:cubicBezTo>
                    <a:pt x="57148" y="590550"/>
                    <a:pt x="0" y="101600"/>
                    <a:pt x="0" y="635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D6C7001-4FD3-714C-CA2C-F5EB8D3414A1}"/>
                </a:ext>
              </a:extLst>
            </p:cNvPr>
            <p:cNvSpPr/>
            <p:nvPr/>
          </p:nvSpPr>
          <p:spPr>
            <a:xfrm>
              <a:off x="22098765" y="-6804801"/>
              <a:ext cx="1708205" cy="2286000"/>
            </a:xfrm>
            <a:custGeom>
              <a:avLst/>
              <a:gdLst>
                <a:gd name="connsiteX0" fmla="*/ 25400 w 1708205"/>
                <a:gd name="connsiteY0" fmla="*/ 0 h 2286000"/>
                <a:gd name="connsiteX1" fmla="*/ 139700 w 1708205"/>
                <a:gd name="connsiteY1" fmla="*/ 57150 h 2286000"/>
                <a:gd name="connsiteX2" fmla="*/ 666748 w 1708205"/>
                <a:gd name="connsiteY2" fmla="*/ 425450 h 2286000"/>
                <a:gd name="connsiteX3" fmla="*/ 1098548 w 1708205"/>
                <a:gd name="connsiteY3" fmla="*/ 203200 h 2286000"/>
                <a:gd name="connsiteX4" fmla="*/ 1384300 w 1708205"/>
                <a:gd name="connsiteY4" fmla="*/ 336550 h 2286000"/>
                <a:gd name="connsiteX5" fmla="*/ 1047748 w 1708205"/>
                <a:gd name="connsiteY5" fmla="*/ 584200 h 2286000"/>
                <a:gd name="connsiteX6" fmla="*/ 844548 w 1708205"/>
                <a:gd name="connsiteY6" fmla="*/ 622300 h 2286000"/>
                <a:gd name="connsiteX7" fmla="*/ 1174748 w 1708205"/>
                <a:gd name="connsiteY7" fmla="*/ 1136650 h 2286000"/>
                <a:gd name="connsiteX8" fmla="*/ 1289048 w 1708205"/>
                <a:gd name="connsiteY8" fmla="*/ 1111250 h 2286000"/>
                <a:gd name="connsiteX9" fmla="*/ 1708148 w 1708205"/>
                <a:gd name="connsiteY9" fmla="*/ 1892300 h 2286000"/>
                <a:gd name="connsiteX10" fmla="*/ 1593848 w 1708205"/>
                <a:gd name="connsiteY10" fmla="*/ 2139950 h 2286000"/>
                <a:gd name="connsiteX11" fmla="*/ 1562100 w 1708205"/>
                <a:gd name="connsiteY11" fmla="*/ 2152650 h 2286000"/>
                <a:gd name="connsiteX12" fmla="*/ 1409700 w 1708205"/>
                <a:gd name="connsiteY12" fmla="*/ 2095500 h 2286000"/>
                <a:gd name="connsiteX13" fmla="*/ 1174748 w 1708205"/>
                <a:gd name="connsiteY13" fmla="*/ 2286000 h 2286000"/>
                <a:gd name="connsiteX14" fmla="*/ 889000 w 1708205"/>
                <a:gd name="connsiteY14" fmla="*/ 1606550 h 2286000"/>
                <a:gd name="connsiteX15" fmla="*/ 895348 w 1708205"/>
                <a:gd name="connsiteY15" fmla="*/ 1517650 h 2286000"/>
                <a:gd name="connsiteX16" fmla="*/ 920748 w 1708205"/>
                <a:gd name="connsiteY16" fmla="*/ 1441450 h 2286000"/>
                <a:gd name="connsiteX17" fmla="*/ 971548 w 1708205"/>
                <a:gd name="connsiteY17" fmla="*/ 1295400 h 2286000"/>
                <a:gd name="connsiteX18" fmla="*/ 1028700 w 1708205"/>
                <a:gd name="connsiteY18" fmla="*/ 1225550 h 2286000"/>
                <a:gd name="connsiteX19" fmla="*/ 1123948 w 1708205"/>
                <a:gd name="connsiteY19" fmla="*/ 1149350 h 2286000"/>
                <a:gd name="connsiteX20" fmla="*/ 762000 w 1708205"/>
                <a:gd name="connsiteY20" fmla="*/ 622300 h 2286000"/>
                <a:gd name="connsiteX21" fmla="*/ 762000 w 1708205"/>
                <a:gd name="connsiteY21" fmla="*/ 666750 h 2286000"/>
                <a:gd name="connsiteX22" fmla="*/ 457200 w 1708205"/>
                <a:gd name="connsiteY22" fmla="*/ 1200150 h 2286000"/>
                <a:gd name="connsiteX23" fmla="*/ 323848 w 1708205"/>
                <a:gd name="connsiteY23" fmla="*/ 901700 h 2286000"/>
                <a:gd name="connsiteX24" fmla="*/ 628648 w 1708205"/>
                <a:gd name="connsiteY24" fmla="*/ 488950 h 2286000"/>
                <a:gd name="connsiteX25" fmla="*/ 330200 w 1708205"/>
                <a:gd name="connsiteY25" fmla="*/ 228600 h 2286000"/>
                <a:gd name="connsiteX26" fmla="*/ 0 w 1708205"/>
                <a:gd name="connsiteY26" fmla="*/ 19050 h 2286000"/>
                <a:gd name="connsiteX27" fmla="*/ 25400 w 1708205"/>
                <a:gd name="connsiteY27" fmla="*/ 0 h 2286000"/>
                <a:gd name="connsiteX28" fmla="*/ 685800 w 1708205"/>
                <a:gd name="connsiteY28" fmla="*/ 558800 h 2286000"/>
                <a:gd name="connsiteX29" fmla="*/ 546100 w 1708205"/>
                <a:gd name="connsiteY29" fmla="*/ 825500 h 2286000"/>
                <a:gd name="connsiteX30" fmla="*/ 514348 w 1708205"/>
                <a:gd name="connsiteY30" fmla="*/ 793750 h 2286000"/>
                <a:gd name="connsiteX31" fmla="*/ 590548 w 1708205"/>
                <a:gd name="connsiteY31" fmla="*/ 603250 h 2286000"/>
                <a:gd name="connsiteX32" fmla="*/ 387348 w 1708205"/>
                <a:gd name="connsiteY32" fmla="*/ 901700 h 2286000"/>
                <a:gd name="connsiteX33" fmla="*/ 457200 w 1708205"/>
                <a:gd name="connsiteY33" fmla="*/ 1136650 h 2286000"/>
                <a:gd name="connsiteX34" fmla="*/ 647700 w 1708205"/>
                <a:gd name="connsiteY34" fmla="*/ 869950 h 2286000"/>
                <a:gd name="connsiteX35" fmla="*/ 698500 w 1708205"/>
                <a:gd name="connsiteY35" fmla="*/ 654050 h 2286000"/>
                <a:gd name="connsiteX36" fmla="*/ 685800 w 1708205"/>
                <a:gd name="connsiteY36" fmla="*/ 558800 h 2286000"/>
                <a:gd name="connsiteX37" fmla="*/ 1289048 w 1708205"/>
                <a:gd name="connsiteY37" fmla="*/ 1174750 h 2286000"/>
                <a:gd name="connsiteX38" fmla="*/ 984248 w 1708205"/>
                <a:gd name="connsiteY38" fmla="*/ 1479550 h 2286000"/>
                <a:gd name="connsiteX39" fmla="*/ 1333500 w 1708205"/>
                <a:gd name="connsiteY39" fmla="*/ 1943100 h 2286000"/>
                <a:gd name="connsiteX40" fmla="*/ 1441448 w 1708205"/>
                <a:gd name="connsiteY40" fmla="*/ 2032000 h 2286000"/>
                <a:gd name="connsiteX41" fmla="*/ 1574800 w 1708205"/>
                <a:gd name="connsiteY41" fmla="*/ 2089150 h 2286000"/>
                <a:gd name="connsiteX42" fmla="*/ 1651000 w 1708205"/>
                <a:gd name="connsiteY42" fmla="*/ 1911350 h 2286000"/>
                <a:gd name="connsiteX43" fmla="*/ 1289048 w 1708205"/>
                <a:gd name="connsiteY43" fmla="*/ 1174750 h 2286000"/>
                <a:gd name="connsiteX44" fmla="*/ 952500 w 1708205"/>
                <a:gd name="connsiteY44" fmla="*/ 1631950 h 2286000"/>
                <a:gd name="connsiteX45" fmla="*/ 952500 w 1708205"/>
                <a:gd name="connsiteY45" fmla="*/ 1695450 h 2286000"/>
                <a:gd name="connsiteX46" fmla="*/ 1174748 w 1708205"/>
                <a:gd name="connsiteY46" fmla="*/ 2222500 h 2286000"/>
                <a:gd name="connsiteX47" fmla="*/ 1212848 w 1708205"/>
                <a:gd name="connsiteY47" fmla="*/ 2209800 h 2286000"/>
                <a:gd name="connsiteX48" fmla="*/ 1358900 w 1708205"/>
                <a:gd name="connsiteY48" fmla="*/ 2063750 h 2286000"/>
                <a:gd name="connsiteX49" fmla="*/ 1123948 w 1708205"/>
                <a:gd name="connsiteY49" fmla="*/ 1860550 h 2286000"/>
                <a:gd name="connsiteX50" fmla="*/ 1009648 w 1708205"/>
                <a:gd name="connsiteY50" fmla="*/ 1733550 h 2286000"/>
                <a:gd name="connsiteX51" fmla="*/ 952500 w 1708205"/>
                <a:gd name="connsiteY51" fmla="*/ 1631950 h 2286000"/>
                <a:gd name="connsiteX52" fmla="*/ 1098548 w 1708205"/>
                <a:gd name="connsiteY52" fmla="*/ 266700 h 2286000"/>
                <a:gd name="connsiteX53" fmla="*/ 711200 w 1708205"/>
                <a:gd name="connsiteY53" fmla="*/ 469900 h 2286000"/>
                <a:gd name="connsiteX54" fmla="*/ 933448 w 1708205"/>
                <a:gd name="connsiteY54" fmla="*/ 400050 h 2286000"/>
                <a:gd name="connsiteX55" fmla="*/ 971548 w 1708205"/>
                <a:gd name="connsiteY55" fmla="*/ 425450 h 2286000"/>
                <a:gd name="connsiteX56" fmla="*/ 952500 w 1708205"/>
                <a:gd name="connsiteY56" fmla="*/ 450850 h 2286000"/>
                <a:gd name="connsiteX57" fmla="*/ 762000 w 1708205"/>
                <a:gd name="connsiteY57" fmla="*/ 520700 h 2286000"/>
                <a:gd name="connsiteX58" fmla="*/ 869948 w 1708205"/>
                <a:gd name="connsiteY58" fmla="*/ 558800 h 2286000"/>
                <a:gd name="connsiteX59" fmla="*/ 1028700 w 1708205"/>
                <a:gd name="connsiteY59" fmla="*/ 527050 h 2286000"/>
                <a:gd name="connsiteX60" fmla="*/ 1320800 w 1708205"/>
                <a:gd name="connsiteY60" fmla="*/ 330200 h 2286000"/>
                <a:gd name="connsiteX61" fmla="*/ 1098548 w 1708205"/>
                <a:gd name="connsiteY61" fmla="*/ 266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708205" h="2286000">
                  <a:moveTo>
                    <a:pt x="25400" y="0"/>
                  </a:moveTo>
                  <a:cubicBezTo>
                    <a:pt x="38100" y="0"/>
                    <a:pt x="95248" y="38100"/>
                    <a:pt x="139700" y="57150"/>
                  </a:cubicBezTo>
                  <a:cubicBezTo>
                    <a:pt x="298448" y="133350"/>
                    <a:pt x="488948" y="273050"/>
                    <a:pt x="666748" y="425450"/>
                  </a:cubicBezTo>
                  <a:cubicBezTo>
                    <a:pt x="742948" y="247650"/>
                    <a:pt x="977900" y="203200"/>
                    <a:pt x="1098548" y="203200"/>
                  </a:cubicBezTo>
                  <a:cubicBezTo>
                    <a:pt x="1155700" y="203200"/>
                    <a:pt x="1384300" y="215900"/>
                    <a:pt x="1384300" y="336550"/>
                  </a:cubicBezTo>
                  <a:cubicBezTo>
                    <a:pt x="1384300" y="463550"/>
                    <a:pt x="1066800" y="577850"/>
                    <a:pt x="1047748" y="584200"/>
                  </a:cubicBezTo>
                  <a:cubicBezTo>
                    <a:pt x="984248" y="603250"/>
                    <a:pt x="914400" y="615950"/>
                    <a:pt x="844548" y="622300"/>
                  </a:cubicBezTo>
                  <a:cubicBezTo>
                    <a:pt x="952500" y="774700"/>
                    <a:pt x="1111248" y="971550"/>
                    <a:pt x="1174748" y="1136650"/>
                  </a:cubicBezTo>
                  <a:cubicBezTo>
                    <a:pt x="1212848" y="1123950"/>
                    <a:pt x="1276348" y="1111250"/>
                    <a:pt x="1289048" y="1111250"/>
                  </a:cubicBezTo>
                  <a:cubicBezTo>
                    <a:pt x="1676400" y="1111250"/>
                    <a:pt x="1708148" y="1746250"/>
                    <a:pt x="1708148" y="1892300"/>
                  </a:cubicBezTo>
                  <a:cubicBezTo>
                    <a:pt x="1708148" y="1974850"/>
                    <a:pt x="1714500" y="2108200"/>
                    <a:pt x="1593848" y="2139950"/>
                  </a:cubicBezTo>
                  <a:cubicBezTo>
                    <a:pt x="1581148" y="2139950"/>
                    <a:pt x="1581148" y="2152650"/>
                    <a:pt x="1562100" y="2152650"/>
                  </a:cubicBezTo>
                  <a:cubicBezTo>
                    <a:pt x="1549400" y="2152650"/>
                    <a:pt x="1460500" y="2114550"/>
                    <a:pt x="1409700" y="2095500"/>
                  </a:cubicBezTo>
                  <a:cubicBezTo>
                    <a:pt x="1377948" y="2171700"/>
                    <a:pt x="1250948" y="2286000"/>
                    <a:pt x="1174748" y="2286000"/>
                  </a:cubicBezTo>
                  <a:cubicBezTo>
                    <a:pt x="927100" y="2286000"/>
                    <a:pt x="889000" y="1676400"/>
                    <a:pt x="889000" y="1606550"/>
                  </a:cubicBezTo>
                  <a:cubicBezTo>
                    <a:pt x="889000" y="1593850"/>
                    <a:pt x="895348" y="1549400"/>
                    <a:pt x="895348" y="1517650"/>
                  </a:cubicBezTo>
                  <a:cubicBezTo>
                    <a:pt x="901700" y="1492250"/>
                    <a:pt x="914400" y="1466850"/>
                    <a:pt x="920748" y="1441450"/>
                  </a:cubicBezTo>
                  <a:cubicBezTo>
                    <a:pt x="933448" y="1403350"/>
                    <a:pt x="939800" y="1339850"/>
                    <a:pt x="971548" y="1295400"/>
                  </a:cubicBezTo>
                  <a:cubicBezTo>
                    <a:pt x="984248" y="1276350"/>
                    <a:pt x="1003300" y="1244600"/>
                    <a:pt x="1028700" y="1225550"/>
                  </a:cubicBezTo>
                  <a:cubicBezTo>
                    <a:pt x="1054100" y="1193800"/>
                    <a:pt x="1123948" y="1168400"/>
                    <a:pt x="1123948" y="1149350"/>
                  </a:cubicBezTo>
                  <a:cubicBezTo>
                    <a:pt x="1123948" y="1073150"/>
                    <a:pt x="838200" y="698500"/>
                    <a:pt x="762000" y="622300"/>
                  </a:cubicBezTo>
                  <a:cubicBezTo>
                    <a:pt x="755648" y="635000"/>
                    <a:pt x="762000" y="654050"/>
                    <a:pt x="762000" y="666750"/>
                  </a:cubicBezTo>
                  <a:cubicBezTo>
                    <a:pt x="762000" y="730250"/>
                    <a:pt x="641348" y="1200150"/>
                    <a:pt x="457200" y="1200150"/>
                  </a:cubicBezTo>
                  <a:cubicBezTo>
                    <a:pt x="336548" y="1200150"/>
                    <a:pt x="323848" y="939800"/>
                    <a:pt x="323848" y="901700"/>
                  </a:cubicBezTo>
                  <a:cubicBezTo>
                    <a:pt x="323848" y="622300"/>
                    <a:pt x="628648" y="527050"/>
                    <a:pt x="628648" y="488950"/>
                  </a:cubicBezTo>
                  <a:cubicBezTo>
                    <a:pt x="628648" y="431800"/>
                    <a:pt x="400048" y="279400"/>
                    <a:pt x="330200" y="228600"/>
                  </a:cubicBezTo>
                  <a:cubicBezTo>
                    <a:pt x="292100" y="203200"/>
                    <a:pt x="0" y="69850"/>
                    <a:pt x="0" y="19050"/>
                  </a:cubicBezTo>
                  <a:cubicBezTo>
                    <a:pt x="0" y="6350"/>
                    <a:pt x="6348" y="0"/>
                    <a:pt x="25400" y="0"/>
                  </a:cubicBezTo>
                  <a:close/>
                  <a:moveTo>
                    <a:pt x="685800" y="558800"/>
                  </a:moveTo>
                  <a:cubicBezTo>
                    <a:pt x="635000" y="628650"/>
                    <a:pt x="584200" y="825500"/>
                    <a:pt x="546100" y="825500"/>
                  </a:cubicBezTo>
                  <a:cubicBezTo>
                    <a:pt x="527048" y="825500"/>
                    <a:pt x="514348" y="806450"/>
                    <a:pt x="514348" y="793750"/>
                  </a:cubicBezTo>
                  <a:cubicBezTo>
                    <a:pt x="514348" y="774700"/>
                    <a:pt x="558800" y="666750"/>
                    <a:pt x="590548" y="603250"/>
                  </a:cubicBezTo>
                  <a:cubicBezTo>
                    <a:pt x="425448" y="698500"/>
                    <a:pt x="387348" y="774700"/>
                    <a:pt x="387348" y="901700"/>
                  </a:cubicBezTo>
                  <a:cubicBezTo>
                    <a:pt x="387348" y="908050"/>
                    <a:pt x="393700" y="1136650"/>
                    <a:pt x="457200" y="1136650"/>
                  </a:cubicBezTo>
                  <a:cubicBezTo>
                    <a:pt x="533400" y="1136650"/>
                    <a:pt x="635000" y="901700"/>
                    <a:pt x="647700" y="869950"/>
                  </a:cubicBezTo>
                  <a:cubicBezTo>
                    <a:pt x="679448" y="800100"/>
                    <a:pt x="698500" y="730250"/>
                    <a:pt x="698500" y="654050"/>
                  </a:cubicBezTo>
                  <a:cubicBezTo>
                    <a:pt x="698500" y="641350"/>
                    <a:pt x="692148" y="590550"/>
                    <a:pt x="685800" y="558800"/>
                  </a:cubicBezTo>
                  <a:close/>
                  <a:moveTo>
                    <a:pt x="1289048" y="1174750"/>
                  </a:moveTo>
                  <a:cubicBezTo>
                    <a:pt x="1130300" y="1174750"/>
                    <a:pt x="984248" y="1314450"/>
                    <a:pt x="984248" y="1479550"/>
                  </a:cubicBezTo>
                  <a:cubicBezTo>
                    <a:pt x="984248" y="1625600"/>
                    <a:pt x="1174748" y="1847850"/>
                    <a:pt x="1333500" y="1943100"/>
                  </a:cubicBezTo>
                  <a:cubicBezTo>
                    <a:pt x="1371600" y="1968500"/>
                    <a:pt x="1403348" y="2012950"/>
                    <a:pt x="1441448" y="2032000"/>
                  </a:cubicBezTo>
                  <a:cubicBezTo>
                    <a:pt x="1479548" y="2057400"/>
                    <a:pt x="1562100" y="2089150"/>
                    <a:pt x="1574800" y="2089150"/>
                  </a:cubicBezTo>
                  <a:cubicBezTo>
                    <a:pt x="1657348" y="2089150"/>
                    <a:pt x="1651000" y="1943100"/>
                    <a:pt x="1651000" y="1911350"/>
                  </a:cubicBezTo>
                  <a:cubicBezTo>
                    <a:pt x="1651000" y="1790700"/>
                    <a:pt x="1612900" y="1174750"/>
                    <a:pt x="1289048" y="1174750"/>
                  </a:cubicBezTo>
                  <a:close/>
                  <a:moveTo>
                    <a:pt x="952500" y="1631950"/>
                  </a:moveTo>
                  <a:lnTo>
                    <a:pt x="952500" y="1695450"/>
                  </a:lnTo>
                  <a:cubicBezTo>
                    <a:pt x="952500" y="1733550"/>
                    <a:pt x="1009648" y="2222500"/>
                    <a:pt x="1174748" y="2222500"/>
                  </a:cubicBezTo>
                  <a:cubicBezTo>
                    <a:pt x="1187448" y="2222500"/>
                    <a:pt x="1200148" y="2216150"/>
                    <a:pt x="1212848" y="2209800"/>
                  </a:cubicBezTo>
                  <a:cubicBezTo>
                    <a:pt x="1238248" y="2203450"/>
                    <a:pt x="1358900" y="2101850"/>
                    <a:pt x="1358900" y="2063750"/>
                  </a:cubicBezTo>
                  <a:cubicBezTo>
                    <a:pt x="1358900" y="2044700"/>
                    <a:pt x="1193800" y="1930400"/>
                    <a:pt x="1123948" y="1860550"/>
                  </a:cubicBezTo>
                  <a:cubicBezTo>
                    <a:pt x="1073148" y="1822450"/>
                    <a:pt x="1041400" y="1778000"/>
                    <a:pt x="1009648" y="1733550"/>
                  </a:cubicBezTo>
                  <a:cubicBezTo>
                    <a:pt x="984248" y="1701800"/>
                    <a:pt x="971548" y="1663700"/>
                    <a:pt x="952500" y="1631950"/>
                  </a:cubicBezTo>
                  <a:close/>
                  <a:moveTo>
                    <a:pt x="1098548" y="266700"/>
                  </a:moveTo>
                  <a:cubicBezTo>
                    <a:pt x="965200" y="266700"/>
                    <a:pt x="819148" y="285750"/>
                    <a:pt x="711200" y="469900"/>
                  </a:cubicBezTo>
                  <a:cubicBezTo>
                    <a:pt x="787400" y="438150"/>
                    <a:pt x="914400" y="400050"/>
                    <a:pt x="933448" y="400050"/>
                  </a:cubicBezTo>
                  <a:cubicBezTo>
                    <a:pt x="946148" y="400050"/>
                    <a:pt x="971548" y="393700"/>
                    <a:pt x="971548" y="425450"/>
                  </a:cubicBezTo>
                  <a:cubicBezTo>
                    <a:pt x="971548" y="444500"/>
                    <a:pt x="958848" y="450850"/>
                    <a:pt x="952500" y="450850"/>
                  </a:cubicBezTo>
                  <a:cubicBezTo>
                    <a:pt x="889000" y="469900"/>
                    <a:pt x="825500" y="495300"/>
                    <a:pt x="762000" y="520700"/>
                  </a:cubicBezTo>
                  <a:cubicBezTo>
                    <a:pt x="812800" y="552450"/>
                    <a:pt x="831848" y="558800"/>
                    <a:pt x="869948" y="558800"/>
                  </a:cubicBezTo>
                  <a:cubicBezTo>
                    <a:pt x="889000" y="558800"/>
                    <a:pt x="977900" y="546100"/>
                    <a:pt x="1028700" y="527050"/>
                  </a:cubicBezTo>
                  <a:cubicBezTo>
                    <a:pt x="1054100" y="520700"/>
                    <a:pt x="1320800" y="419100"/>
                    <a:pt x="1320800" y="330200"/>
                  </a:cubicBezTo>
                  <a:cubicBezTo>
                    <a:pt x="1320800" y="273050"/>
                    <a:pt x="1117600" y="266700"/>
                    <a:pt x="1098548" y="2667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40736A-F6E3-7CF7-6759-8D7470F1A9FF}"/>
              </a:ext>
            </a:extLst>
          </p:cNvPr>
          <p:cNvGrpSpPr/>
          <p:nvPr/>
        </p:nvGrpSpPr>
        <p:grpSpPr>
          <a:xfrm rot="3894139">
            <a:off x="3045687" y="607345"/>
            <a:ext cx="990142" cy="1746711"/>
            <a:chOff x="8086230" y="-7522351"/>
            <a:chExt cx="1238250" cy="2184400"/>
          </a:xfrm>
        </p:grpSpPr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E52EAA0-33E7-D767-202A-A1E842E48170}"/>
                </a:ext>
              </a:extLst>
            </p:cNvPr>
            <p:cNvSpPr/>
            <p:nvPr/>
          </p:nvSpPr>
          <p:spPr>
            <a:xfrm>
              <a:off x="8086230" y="-7522351"/>
              <a:ext cx="1238250" cy="2184400"/>
            </a:xfrm>
            <a:custGeom>
              <a:avLst/>
              <a:gdLst>
                <a:gd name="connsiteX0" fmla="*/ 622300 w 1238250"/>
                <a:gd name="connsiteY0" fmla="*/ 0 h 2184400"/>
                <a:gd name="connsiteX1" fmla="*/ 806450 w 1238250"/>
                <a:gd name="connsiteY1" fmla="*/ 165100 h 2184400"/>
                <a:gd name="connsiteX2" fmla="*/ 971550 w 1238250"/>
                <a:gd name="connsiteY2" fmla="*/ 88900 h 2184400"/>
                <a:gd name="connsiteX3" fmla="*/ 1143000 w 1238250"/>
                <a:gd name="connsiteY3" fmla="*/ 273050 h 2184400"/>
                <a:gd name="connsiteX4" fmla="*/ 1098550 w 1238250"/>
                <a:gd name="connsiteY4" fmla="*/ 412750 h 2184400"/>
                <a:gd name="connsiteX5" fmla="*/ 1238250 w 1238250"/>
                <a:gd name="connsiteY5" fmla="*/ 641350 h 2184400"/>
                <a:gd name="connsiteX6" fmla="*/ 1009650 w 1238250"/>
                <a:gd name="connsiteY6" fmla="*/ 844550 h 2184400"/>
                <a:gd name="connsiteX7" fmla="*/ 1028700 w 1238250"/>
                <a:gd name="connsiteY7" fmla="*/ 977900 h 2184400"/>
                <a:gd name="connsiteX8" fmla="*/ 774700 w 1238250"/>
                <a:gd name="connsiteY8" fmla="*/ 1193800 h 2184400"/>
                <a:gd name="connsiteX9" fmla="*/ 622300 w 1238250"/>
                <a:gd name="connsiteY9" fmla="*/ 1117600 h 2184400"/>
                <a:gd name="connsiteX10" fmla="*/ 615950 w 1238250"/>
                <a:gd name="connsiteY10" fmla="*/ 1231900 h 2184400"/>
                <a:gd name="connsiteX11" fmla="*/ 673100 w 1238250"/>
                <a:gd name="connsiteY11" fmla="*/ 1600200 h 2184400"/>
                <a:gd name="connsiteX12" fmla="*/ 685800 w 1238250"/>
                <a:gd name="connsiteY12" fmla="*/ 1581150 h 2184400"/>
                <a:gd name="connsiteX13" fmla="*/ 1136650 w 1238250"/>
                <a:gd name="connsiteY13" fmla="*/ 1238250 h 2184400"/>
                <a:gd name="connsiteX14" fmla="*/ 1219200 w 1238250"/>
                <a:gd name="connsiteY14" fmla="*/ 1327150 h 2184400"/>
                <a:gd name="connsiteX15" fmla="*/ 1187450 w 1238250"/>
                <a:gd name="connsiteY15" fmla="*/ 1428750 h 2184400"/>
                <a:gd name="connsiteX16" fmla="*/ 984250 w 1238250"/>
                <a:gd name="connsiteY16" fmla="*/ 1625600 h 2184400"/>
                <a:gd name="connsiteX17" fmla="*/ 831850 w 1238250"/>
                <a:gd name="connsiteY17" fmla="*/ 1670050 h 2184400"/>
                <a:gd name="connsiteX18" fmla="*/ 723900 w 1238250"/>
                <a:gd name="connsiteY18" fmla="*/ 1682750 h 2184400"/>
                <a:gd name="connsiteX19" fmla="*/ 704850 w 1238250"/>
                <a:gd name="connsiteY19" fmla="*/ 1689100 h 2184400"/>
                <a:gd name="connsiteX20" fmla="*/ 730250 w 1238250"/>
                <a:gd name="connsiteY20" fmla="*/ 1758950 h 2184400"/>
                <a:gd name="connsiteX21" fmla="*/ 1035050 w 1238250"/>
                <a:gd name="connsiteY21" fmla="*/ 2120900 h 2184400"/>
                <a:gd name="connsiteX22" fmla="*/ 1060450 w 1238250"/>
                <a:gd name="connsiteY22" fmla="*/ 2159000 h 2184400"/>
                <a:gd name="connsiteX23" fmla="*/ 1035050 w 1238250"/>
                <a:gd name="connsiteY23" fmla="*/ 2184400 h 2184400"/>
                <a:gd name="connsiteX24" fmla="*/ 952500 w 1238250"/>
                <a:gd name="connsiteY24" fmla="*/ 2133600 h 2184400"/>
                <a:gd name="connsiteX25" fmla="*/ 647700 w 1238250"/>
                <a:gd name="connsiteY25" fmla="*/ 1714500 h 2184400"/>
                <a:gd name="connsiteX26" fmla="*/ 317500 w 1238250"/>
                <a:gd name="connsiteY26" fmla="*/ 1854200 h 2184400"/>
                <a:gd name="connsiteX27" fmla="*/ 25400 w 1238250"/>
                <a:gd name="connsiteY27" fmla="*/ 1708150 h 2184400"/>
                <a:gd name="connsiteX28" fmla="*/ 361950 w 1238250"/>
                <a:gd name="connsiteY28" fmla="*/ 1562100 h 2184400"/>
                <a:gd name="connsiteX29" fmla="*/ 603250 w 1238250"/>
                <a:gd name="connsiteY29" fmla="*/ 1600200 h 2184400"/>
                <a:gd name="connsiteX30" fmla="*/ 609600 w 1238250"/>
                <a:gd name="connsiteY30" fmla="*/ 1587500 h 2184400"/>
                <a:gd name="connsiteX31" fmla="*/ 577850 w 1238250"/>
                <a:gd name="connsiteY31" fmla="*/ 1447800 h 2184400"/>
                <a:gd name="connsiteX32" fmla="*/ 565150 w 1238250"/>
                <a:gd name="connsiteY32" fmla="*/ 1231900 h 2184400"/>
                <a:gd name="connsiteX33" fmla="*/ 571500 w 1238250"/>
                <a:gd name="connsiteY33" fmla="*/ 1155700 h 2184400"/>
                <a:gd name="connsiteX34" fmla="*/ 558800 w 1238250"/>
                <a:gd name="connsiteY34" fmla="*/ 1149350 h 2184400"/>
                <a:gd name="connsiteX35" fmla="*/ 501650 w 1238250"/>
                <a:gd name="connsiteY35" fmla="*/ 1168400 h 2184400"/>
                <a:gd name="connsiteX36" fmla="*/ 381000 w 1238250"/>
                <a:gd name="connsiteY36" fmla="*/ 1187450 h 2184400"/>
                <a:gd name="connsiteX37" fmla="*/ 184150 w 1238250"/>
                <a:gd name="connsiteY37" fmla="*/ 996950 h 2184400"/>
                <a:gd name="connsiteX38" fmla="*/ 203200 w 1238250"/>
                <a:gd name="connsiteY38" fmla="*/ 933450 h 2184400"/>
                <a:gd name="connsiteX39" fmla="*/ 0 w 1238250"/>
                <a:gd name="connsiteY39" fmla="*/ 666750 h 2184400"/>
                <a:gd name="connsiteX40" fmla="*/ 139700 w 1238250"/>
                <a:gd name="connsiteY40" fmla="*/ 457200 h 2184400"/>
                <a:gd name="connsiteX41" fmla="*/ 107950 w 1238250"/>
                <a:gd name="connsiteY41" fmla="*/ 336550 h 2184400"/>
                <a:gd name="connsiteX42" fmla="*/ 323850 w 1238250"/>
                <a:gd name="connsiteY42" fmla="*/ 95250 h 2184400"/>
                <a:gd name="connsiteX43" fmla="*/ 419100 w 1238250"/>
                <a:gd name="connsiteY43" fmla="*/ 133350 h 2184400"/>
                <a:gd name="connsiteX44" fmla="*/ 622300 w 1238250"/>
                <a:gd name="connsiteY44" fmla="*/ 0 h 2184400"/>
                <a:gd name="connsiteX45" fmla="*/ 622300 w 1238250"/>
                <a:gd name="connsiteY45" fmla="*/ 63500 h 2184400"/>
                <a:gd name="connsiteX46" fmla="*/ 463550 w 1238250"/>
                <a:gd name="connsiteY46" fmla="*/ 222250 h 2184400"/>
                <a:gd name="connsiteX47" fmla="*/ 438150 w 1238250"/>
                <a:gd name="connsiteY47" fmla="*/ 234950 h 2184400"/>
                <a:gd name="connsiteX48" fmla="*/ 323850 w 1238250"/>
                <a:gd name="connsiteY48" fmla="*/ 158750 h 2184400"/>
                <a:gd name="connsiteX49" fmla="*/ 171450 w 1238250"/>
                <a:gd name="connsiteY49" fmla="*/ 330200 h 2184400"/>
                <a:gd name="connsiteX50" fmla="*/ 209550 w 1238250"/>
                <a:gd name="connsiteY50" fmla="*/ 476250 h 2184400"/>
                <a:gd name="connsiteX51" fmla="*/ 57150 w 1238250"/>
                <a:gd name="connsiteY51" fmla="*/ 666750 h 2184400"/>
                <a:gd name="connsiteX52" fmla="*/ 165100 w 1238250"/>
                <a:gd name="connsiteY52" fmla="*/ 838200 h 2184400"/>
                <a:gd name="connsiteX53" fmla="*/ 247650 w 1238250"/>
                <a:gd name="connsiteY53" fmla="*/ 863600 h 2184400"/>
                <a:gd name="connsiteX54" fmla="*/ 273050 w 1238250"/>
                <a:gd name="connsiteY54" fmla="*/ 908050 h 2184400"/>
                <a:gd name="connsiteX55" fmla="*/ 247650 w 1238250"/>
                <a:gd name="connsiteY55" fmla="*/ 990600 h 2184400"/>
                <a:gd name="connsiteX56" fmla="*/ 374650 w 1238250"/>
                <a:gd name="connsiteY56" fmla="*/ 1130300 h 2184400"/>
                <a:gd name="connsiteX57" fmla="*/ 520700 w 1238250"/>
                <a:gd name="connsiteY57" fmla="*/ 1092200 h 2184400"/>
                <a:gd name="connsiteX58" fmla="*/ 615950 w 1238250"/>
                <a:gd name="connsiteY58" fmla="*/ 1035050 h 2184400"/>
                <a:gd name="connsiteX59" fmla="*/ 781050 w 1238250"/>
                <a:gd name="connsiteY59" fmla="*/ 1130300 h 2184400"/>
                <a:gd name="connsiteX60" fmla="*/ 965200 w 1238250"/>
                <a:gd name="connsiteY60" fmla="*/ 977900 h 2184400"/>
                <a:gd name="connsiteX61" fmla="*/ 946150 w 1238250"/>
                <a:gd name="connsiteY61" fmla="*/ 831850 h 2184400"/>
                <a:gd name="connsiteX62" fmla="*/ 1174750 w 1238250"/>
                <a:gd name="connsiteY62" fmla="*/ 641350 h 2184400"/>
                <a:gd name="connsiteX63" fmla="*/ 1009650 w 1238250"/>
                <a:gd name="connsiteY63" fmla="*/ 425450 h 2184400"/>
                <a:gd name="connsiteX64" fmla="*/ 1079500 w 1238250"/>
                <a:gd name="connsiteY64" fmla="*/ 273050 h 2184400"/>
                <a:gd name="connsiteX65" fmla="*/ 965200 w 1238250"/>
                <a:gd name="connsiteY65" fmla="*/ 146050 h 2184400"/>
                <a:gd name="connsiteX66" fmla="*/ 781050 w 1238250"/>
                <a:gd name="connsiteY66" fmla="*/ 260350 h 2184400"/>
                <a:gd name="connsiteX67" fmla="*/ 749300 w 1238250"/>
                <a:gd name="connsiteY67" fmla="*/ 241300 h 2184400"/>
                <a:gd name="connsiteX68" fmla="*/ 622300 w 1238250"/>
                <a:gd name="connsiteY68" fmla="*/ 63500 h 2184400"/>
                <a:gd name="connsiteX69" fmla="*/ 438944 w 1238250"/>
                <a:gd name="connsiteY69" fmla="*/ 1625302 h 2184400"/>
                <a:gd name="connsiteX70" fmla="*/ 381000 w 1238250"/>
                <a:gd name="connsiteY70" fmla="*/ 1625600 h 2184400"/>
                <a:gd name="connsiteX71" fmla="*/ 95250 w 1238250"/>
                <a:gd name="connsiteY71" fmla="*/ 1714500 h 2184400"/>
                <a:gd name="connsiteX72" fmla="*/ 317500 w 1238250"/>
                <a:gd name="connsiteY72" fmla="*/ 1790700 h 2184400"/>
                <a:gd name="connsiteX73" fmla="*/ 603250 w 1238250"/>
                <a:gd name="connsiteY73" fmla="*/ 1663700 h 2184400"/>
                <a:gd name="connsiteX74" fmla="*/ 438944 w 1238250"/>
                <a:gd name="connsiteY74" fmla="*/ 1625302 h 2184400"/>
                <a:gd name="connsiteX75" fmla="*/ 1117600 w 1238250"/>
                <a:gd name="connsiteY75" fmla="*/ 1301750 h 2184400"/>
                <a:gd name="connsiteX76" fmla="*/ 736600 w 1238250"/>
                <a:gd name="connsiteY76" fmla="*/ 1619250 h 2184400"/>
                <a:gd name="connsiteX77" fmla="*/ 793750 w 1238250"/>
                <a:gd name="connsiteY77" fmla="*/ 1619250 h 2184400"/>
                <a:gd name="connsiteX78" fmla="*/ 984250 w 1238250"/>
                <a:gd name="connsiteY78" fmla="*/ 1555750 h 2184400"/>
                <a:gd name="connsiteX79" fmla="*/ 1130300 w 1238250"/>
                <a:gd name="connsiteY79" fmla="*/ 1403350 h 2184400"/>
                <a:gd name="connsiteX80" fmla="*/ 1155700 w 1238250"/>
                <a:gd name="connsiteY80" fmla="*/ 1327150 h 2184400"/>
                <a:gd name="connsiteX81" fmla="*/ 1149350 w 1238250"/>
                <a:gd name="connsiteY81" fmla="*/ 1301750 h 2184400"/>
                <a:gd name="connsiteX82" fmla="*/ 1117600 w 1238250"/>
                <a:gd name="connsiteY82" fmla="*/ 1301750 h 218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238250" h="2184400">
                  <a:moveTo>
                    <a:pt x="622300" y="0"/>
                  </a:moveTo>
                  <a:cubicBezTo>
                    <a:pt x="698500" y="0"/>
                    <a:pt x="768350" y="44450"/>
                    <a:pt x="806450" y="165100"/>
                  </a:cubicBezTo>
                  <a:cubicBezTo>
                    <a:pt x="869950" y="107950"/>
                    <a:pt x="908050" y="88900"/>
                    <a:pt x="971550" y="88900"/>
                  </a:cubicBezTo>
                  <a:cubicBezTo>
                    <a:pt x="1092200" y="88900"/>
                    <a:pt x="1143000" y="190500"/>
                    <a:pt x="1143000" y="273050"/>
                  </a:cubicBezTo>
                  <a:cubicBezTo>
                    <a:pt x="1143000" y="323850"/>
                    <a:pt x="1111250" y="361950"/>
                    <a:pt x="1098550" y="412750"/>
                  </a:cubicBezTo>
                  <a:cubicBezTo>
                    <a:pt x="1200150" y="457200"/>
                    <a:pt x="1238250" y="565150"/>
                    <a:pt x="1238250" y="641350"/>
                  </a:cubicBezTo>
                  <a:cubicBezTo>
                    <a:pt x="1238250" y="844550"/>
                    <a:pt x="1009650" y="800100"/>
                    <a:pt x="1009650" y="844550"/>
                  </a:cubicBezTo>
                  <a:cubicBezTo>
                    <a:pt x="1009650" y="863600"/>
                    <a:pt x="1028700" y="965200"/>
                    <a:pt x="1028700" y="977900"/>
                  </a:cubicBezTo>
                  <a:cubicBezTo>
                    <a:pt x="1028700" y="1123950"/>
                    <a:pt x="857250" y="1193800"/>
                    <a:pt x="774700" y="1193800"/>
                  </a:cubicBezTo>
                  <a:cubicBezTo>
                    <a:pt x="717550" y="1193800"/>
                    <a:pt x="704850" y="1155700"/>
                    <a:pt x="622300" y="1117600"/>
                  </a:cubicBezTo>
                  <a:cubicBezTo>
                    <a:pt x="622300" y="1155700"/>
                    <a:pt x="615950" y="1219200"/>
                    <a:pt x="615950" y="1231900"/>
                  </a:cubicBezTo>
                  <a:cubicBezTo>
                    <a:pt x="615950" y="1358900"/>
                    <a:pt x="635000" y="1473200"/>
                    <a:pt x="673100" y="1600200"/>
                  </a:cubicBezTo>
                  <a:cubicBezTo>
                    <a:pt x="679450" y="1600200"/>
                    <a:pt x="685800" y="1587500"/>
                    <a:pt x="685800" y="1581150"/>
                  </a:cubicBezTo>
                  <a:cubicBezTo>
                    <a:pt x="736600" y="1428750"/>
                    <a:pt x="1009650" y="1238250"/>
                    <a:pt x="1136650" y="1238250"/>
                  </a:cubicBezTo>
                  <a:cubicBezTo>
                    <a:pt x="1193800" y="1238250"/>
                    <a:pt x="1219200" y="1289050"/>
                    <a:pt x="1219200" y="1327150"/>
                  </a:cubicBezTo>
                  <a:cubicBezTo>
                    <a:pt x="1219200" y="1339850"/>
                    <a:pt x="1200150" y="1397000"/>
                    <a:pt x="1187450" y="1428750"/>
                  </a:cubicBezTo>
                  <a:cubicBezTo>
                    <a:pt x="1162050" y="1485900"/>
                    <a:pt x="1041400" y="1612900"/>
                    <a:pt x="984250" y="1625600"/>
                  </a:cubicBezTo>
                  <a:cubicBezTo>
                    <a:pt x="933450" y="1638300"/>
                    <a:pt x="876300" y="1657350"/>
                    <a:pt x="831850" y="1670050"/>
                  </a:cubicBezTo>
                  <a:cubicBezTo>
                    <a:pt x="800100" y="1676400"/>
                    <a:pt x="762000" y="1682750"/>
                    <a:pt x="723900" y="1682750"/>
                  </a:cubicBezTo>
                  <a:cubicBezTo>
                    <a:pt x="717550" y="1682750"/>
                    <a:pt x="704850" y="1676400"/>
                    <a:pt x="704850" y="1689100"/>
                  </a:cubicBezTo>
                  <a:cubicBezTo>
                    <a:pt x="704850" y="1708150"/>
                    <a:pt x="723900" y="1739900"/>
                    <a:pt x="730250" y="1758950"/>
                  </a:cubicBezTo>
                  <a:cubicBezTo>
                    <a:pt x="781050" y="1866900"/>
                    <a:pt x="882650" y="2038350"/>
                    <a:pt x="1035050" y="2120900"/>
                  </a:cubicBezTo>
                  <a:cubicBezTo>
                    <a:pt x="1047750" y="2127250"/>
                    <a:pt x="1060450" y="2139950"/>
                    <a:pt x="1060450" y="2159000"/>
                  </a:cubicBezTo>
                  <a:cubicBezTo>
                    <a:pt x="1060450" y="2171700"/>
                    <a:pt x="1047750" y="2184400"/>
                    <a:pt x="1035050" y="2184400"/>
                  </a:cubicBezTo>
                  <a:cubicBezTo>
                    <a:pt x="1016000" y="2184400"/>
                    <a:pt x="971550" y="2146300"/>
                    <a:pt x="952500" y="2133600"/>
                  </a:cubicBezTo>
                  <a:cubicBezTo>
                    <a:pt x="781050" y="2019300"/>
                    <a:pt x="711200" y="1854200"/>
                    <a:pt x="647700" y="1714500"/>
                  </a:cubicBezTo>
                  <a:cubicBezTo>
                    <a:pt x="552450" y="1809750"/>
                    <a:pt x="425450" y="1854200"/>
                    <a:pt x="317500" y="1854200"/>
                  </a:cubicBezTo>
                  <a:cubicBezTo>
                    <a:pt x="279400" y="1854200"/>
                    <a:pt x="25400" y="1803400"/>
                    <a:pt x="25400" y="1708150"/>
                  </a:cubicBezTo>
                  <a:cubicBezTo>
                    <a:pt x="25400" y="1587500"/>
                    <a:pt x="349250" y="1562100"/>
                    <a:pt x="361950" y="1562100"/>
                  </a:cubicBezTo>
                  <a:cubicBezTo>
                    <a:pt x="425450" y="1562100"/>
                    <a:pt x="552450" y="1581150"/>
                    <a:pt x="603250" y="1600200"/>
                  </a:cubicBezTo>
                  <a:cubicBezTo>
                    <a:pt x="603250" y="1600200"/>
                    <a:pt x="609600" y="1600200"/>
                    <a:pt x="609600" y="1587500"/>
                  </a:cubicBezTo>
                  <a:cubicBezTo>
                    <a:pt x="609600" y="1568450"/>
                    <a:pt x="584200" y="1492250"/>
                    <a:pt x="577850" y="1447800"/>
                  </a:cubicBezTo>
                  <a:cubicBezTo>
                    <a:pt x="565150" y="1377950"/>
                    <a:pt x="565150" y="1301750"/>
                    <a:pt x="565150" y="1231900"/>
                  </a:cubicBezTo>
                  <a:cubicBezTo>
                    <a:pt x="565150" y="1206500"/>
                    <a:pt x="571500" y="1181100"/>
                    <a:pt x="571500" y="1155700"/>
                  </a:cubicBezTo>
                  <a:cubicBezTo>
                    <a:pt x="571500" y="1155700"/>
                    <a:pt x="571500" y="1149350"/>
                    <a:pt x="558800" y="1149350"/>
                  </a:cubicBezTo>
                  <a:cubicBezTo>
                    <a:pt x="539750" y="1149350"/>
                    <a:pt x="514350" y="1168400"/>
                    <a:pt x="501650" y="1168400"/>
                  </a:cubicBezTo>
                  <a:cubicBezTo>
                    <a:pt x="463550" y="1174750"/>
                    <a:pt x="393700" y="1187450"/>
                    <a:pt x="381000" y="1187450"/>
                  </a:cubicBezTo>
                  <a:cubicBezTo>
                    <a:pt x="266700" y="1187450"/>
                    <a:pt x="184150" y="1111250"/>
                    <a:pt x="184150" y="996950"/>
                  </a:cubicBezTo>
                  <a:cubicBezTo>
                    <a:pt x="184150" y="977900"/>
                    <a:pt x="190500" y="952500"/>
                    <a:pt x="203200" y="933450"/>
                  </a:cubicBezTo>
                  <a:cubicBezTo>
                    <a:pt x="38100" y="850900"/>
                    <a:pt x="0" y="787400"/>
                    <a:pt x="0" y="666750"/>
                  </a:cubicBezTo>
                  <a:cubicBezTo>
                    <a:pt x="0" y="488950"/>
                    <a:pt x="139700" y="501650"/>
                    <a:pt x="139700" y="457200"/>
                  </a:cubicBezTo>
                  <a:cubicBezTo>
                    <a:pt x="139700" y="444500"/>
                    <a:pt x="107950" y="349250"/>
                    <a:pt x="107950" y="336550"/>
                  </a:cubicBezTo>
                  <a:cubicBezTo>
                    <a:pt x="107950" y="234950"/>
                    <a:pt x="203200" y="95250"/>
                    <a:pt x="323850" y="95250"/>
                  </a:cubicBezTo>
                  <a:cubicBezTo>
                    <a:pt x="361950" y="95250"/>
                    <a:pt x="368300" y="95250"/>
                    <a:pt x="419100" y="133350"/>
                  </a:cubicBezTo>
                  <a:cubicBezTo>
                    <a:pt x="495300" y="38100"/>
                    <a:pt x="539750" y="0"/>
                    <a:pt x="622300" y="0"/>
                  </a:cubicBezTo>
                  <a:close/>
                  <a:moveTo>
                    <a:pt x="622300" y="63500"/>
                  </a:moveTo>
                  <a:cubicBezTo>
                    <a:pt x="552450" y="63500"/>
                    <a:pt x="469900" y="139700"/>
                    <a:pt x="463550" y="222250"/>
                  </a:cubicBezTo>
                  <a:cubicBezTo>
                    <a:pt x="463550" y="228600"/>
                    <a:pt x="457200" y="234950"/>
                    <a:pt x="438150" y="234950"/>
                  </a:cubicBezTo>
                  <a:cubicBezTo>
                    <a:pt x="393700" y="234950"/>
                    <a:pt x="387350" y="158750"/>
                    <a:pt x="323850" y="158750"/>
                  </a:cubicBezTo>
                  <a:cubicBezTo>
                    <a:pt x="234950" y="158750"/>
                    <a:pt x="171450" y="266700"/>
                    <a:pt x="171450" y="330200"/>
                  </a:cubicBezTo>
                  <a:cubicBezTo>
                    <a:pt x="171450" y="349250"/>
                    <a:pt x="209550" y="457200"/>
                    <a:pt x="209550" y="476250"/>
                  </a:cubicBezTo>
                  <a:cubicBezTo>
                    <a:pt x="209550" y="539750"/>
                    <a:pt x="57150" y="546100"/>
                    <a:pt x="57150" y="666750"/>
                  </a:cubicBezTo>
                  <a:cubicBezTo>
                    <a:pt x="57150" y="723900"/>
                    <a:pt x="95250" y="806450"/>
                    <a:pt x="165100" y="838200"/>
                  </a:cubicBezTo>
                  <a:cubicBezTo>
                    <a:pt x="190500" y="850900"/>
                    <a:pt x="222250" y="857250"/>
                    <a:pt x="247650" y="863600"/>
                  </a:cubicBezTo>
                  <a:cubicBezTo>
                    <a:pt x="273050" y="869950"/>
                    <a:pt x="273050" y="901700"/>
                    <a:pt x="273050" y="908050"/>
                  </a:cubicBezTo>
                  <a:cubicBezTo>
                    <a:pt x="273050" y="920750"/>
                    <a:pt x="247650" y="977900"/>
                    <a:pt x="247650" y="990600"/>
                  </a:cubicBezTo>
                  <a:cubicBezTo>
                    <a:pt x="247650" y="1054100"/>
                    <a:pt x="292100" y="1130300"/>
                    <a:pt x="374650" y="1130300"/>
                  </a:cubicBezTo>
                  <a:cubicBezTo>
                    <a:pt x="387350" y="1130300"/>
                    <a:pt x="476250" y="1111250"/>
                    <a:pt x="520700" y="1092200"/>
                  </a:cubicBezTo>
                  <a:cubicBezTo>
                    <a:pt x="552450" y="1079500"/>
                    <a:pt x="596900" y="1035050"/>
                    <a:pt x="615950" y="1035050"/>
                  </a:cubicBezTo>
                  <a:cubicBezTo>
                    <a:pt x="666750" y="1035050"/>
                    <a:pt x="704850" y="1130300"/>
                    <a:pt x="781050" y="1130300"/>
                  </a:cubicBezTo>
                  <a:cubicBezTo>
                    <a:pt x="838200" y="1130300"/>
                    <a:pt x="965200" y="1079500"/>
                    <a:pt x="965200" y="977900"/>
                  </a:cubicBezTo>
                  <a:cubicBezTo>
                    <a:pt x="965200" y="958850"/>
                    <a:pt x="946150" y="850900"/>
                    <a:pt x="946150" y="831850"/>
                  </a:cubicBezTo>
                  <a:cubicBezTo>
                    <a:pt x="946150" y="717550"/>
                    <a:pt x="1174750" y="800100"/>
                    <a:pt x="1174750" y="641350"/>
                  </a:cubicBezTo>
                  <a:cubicBezTo>
                    <a:pt x="1174750" y="444500"/>
                    <a:pt x="1009650" y="488950"/>
                    <a:pt x="1009650" y="425450"/>
                  </a:cubicBezTo>
                  <a:cubicBezTo>
                    <a:pt x="1009650" y="381000"/>
                    <a:pt x="1079500" y="361950"/>
                    <a:pt x="1079500" y="273050"/>
                  </a:cubicBezTo>
                  <a:cubicBezTo>
                    <a:pt x="1079500" y="222250"/>
                    <a:pt x="1047750" y="146050"/>
                    <a:pt x="965200" y="146050"/>
                  </a:cubicBezTo>
                  <a:cubicBezTo>
                    <a:pt x="844550" y="146050"/>
                    <a:pt x="857250" y="260350"/>
                    <a:pt x="781050" y="260350"/>
                  </a:cubicBezTo>
                  <a:cubicBezTo>
                    <a:pt x="768350" y="260350"/>
                    <a:pt x="762000" y="254000"/>
                    <a:pt x="749300" y="241300"/>
                  </a:cubicBezTo>
                  <a:cubicBezTo>
                    <a:pt x="730250" y="146050"/>
                    <a:pt x="711200" y="63500"/>
                    <a:pt x="622300" y="63500"/>
                  </a:cubicBezTo>
                  <a:close/>
                  <a:moveTo>
                    <a:pt x="438944" y="1625302"/>
                  </a:moveTo>
                  <a:cubicBezTo>
                    <a:pt x="421878" y="1625203"/>
                    <a:pt x="403225" y="1625600"/>
                    <a:pt x="381000" y="1625600"/>
                  </a:cubicBezTo>
                  <a:cubicBezTo>
                    <a:pt x="279400" y="1625600"/>
                    <a:pt x="190500" y="1625600"/>
                    <a:pt x="95250" y="1714500"/>
                  </a:cubicBezTo>
                  <a:cubicBezTo>
                    <a:pt x="184150" y="1771650"/>
                    <a:pt x="241300" y="1790700"/>
                    <a:pt x="317500" y="1790700"/>
                  </a:cubicBezTo>
                  <a:cubicBezTo>
                    <a:pt x="406400" y="1790700"/>
                    <a:pt x="533400" y="1752600"/>
                    <a:pt x="603250" y="1663700"/>
                  </a:cubicBezTo>
                  <a:cubicBezTo>
                    <a:pt x="527050" y="1630363"/>
                    <a:pt x="490141" y="1625600"/>
                    <a:pt x="438944" y="1625302"/>
                  </a:cubicBezTo>
                  <a:close/>
                  <a:moveTo>
                    <a:pt x="1117600" y="1301750"/>
                  </a:moveTo>
                  <a:cubicBezTo>
                    <a:pt x="984250" y="1339850"/>
                    <a:pt x="774700" y="1466850"/>
                    <a:pt x="736600" y="1619250"/>
                  </a:cubicBezTo>
                  <a:lnTo>
                    <a:pt x="793750" y="1619250"/>
                  </a:lnTo>
                  <a:cubicBezTo>
                    <a:pt x="812800" y="1619250"/>
                    <a:pt x="927100" y="1581150"/>
                    <a:pt x="984250" y="1555750"/>
                  </a:cubicBezTo>
                  <a:cubicBezTo>
                    <a:pt x="1035050" y="1530350"/>
                    <a:pt x="1111250" y="1454150"/>
                    <a:pt x="1130300" y="1403350"/>
                  </a:cubicBezTo>
                  <a:cubicBezTo>
                    <a:pt x="1143000" y="1377950"/>
                    <a:pt x="1155700" y="1346200"/>
                    <a:pt x="1155700" y="1327150"/>
                  </a:cubicBezTo>
                  <a:cubicBezTo>
                    <a:pt x="1155700" y="1314450"/>
                    <a:pt x="1149350" y="1308100"/>
                    <a:pt x="1149350" y="1301750"/>
                  </a:cubicBezTo>
                  <a:lnTo>
                    <a:pt x="1117600" y="130175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AA87433-3F61-EB8D-921B-CB76D61107D6}"/>
                </a:ext>
              </a:extLst>
            </p:cNvPr>
            <p:cNvSpPr/>
            <p:nvPr/>
          </p:nvSpPr>
          <p:spPr>
            <a:xfrm>
              <a:off x="8467230" y="-7161987"/>
              <a:ext cx="457200" cy="452437"/>
            </a:xfrm>
            <a:custGeom>
              <a:avLst/>
              <a:gdLst>
                <a:gd name="connsiteX0" fmla="*/ 276225 w 457200"/>
                <a:gd name="connsiteY0" fmla="*/ 0 h 452437"/>
                <a:gd name="connsiteX1" fmla="*/ 311150 w 457200"/>
                <a:gd name="connsiteY1" fmla="*/ 7937 h 452437"/>
                <a:gd name="connsiteX2" fmla="*/ 330200 w 457200"/>
                <a:gd name="connsiteY2" fmla="*/ 33337 h 452437"/>
                <a:gd name="connsiteX3" fmla="*/ 457200 w 457200"/>
                <a:gd name="connsiteY3" fmla="*/ 217487 h 452437"/>
                <a:gd name="connsiteX4" fmla="*/ 228600 w 457200"/>
                <a:gd name="connsiteY4" fmla="*/ 452437 h 452437"/>
                <a:gd name="connsiteX5" fmla="*/ 0 w 457200"/>
                <a:gd name="connsiteY5" fmla="*/ 223837 h 452437"/>
                <a:gd name="connsiteX6" fmla="*/ 241300 w 457200"/>
                <a:gd name="connsiteY6" fmla="*/ 1587 h 452437"/>
                <a:gd name="connsiteX7" fmla="*/ 276225 w 457200"/>
                <a:gd name="connsiteY7" fmla="*/ 0 h 452437"/>
                <a:gd name="connsiteX8" fmla="*/ 241300 w 457200"/>
                <a:gd name="connsiteY8" fmla="*/ 52387 h 452437"/>
                <a:gd name="connsiteX9" fmla="*/ 57150 w 457200"/>
                <a:gd name="connsiteY9" fmla="*/ 217487 h 452437"/>
                <a:gd name="connsiteX10" fmla="*/ 228600 w 457200"/>
                <a:gd name="connsiteY10" fmla="*/ 388937 h 452437"/>
                <a:gd name="connsiteX11" fmla="*/ 393700 w 457200"/>
                <a:gd name="connsiteY11" fmla="*/ 217487 h 452437"/>
                <a:gd name="connsiteX12" fmla="*/ 381000 w 457200"/>
                <a:gd name="connsiteY12" fmla="*/ 166687 h 452437"/>
                <a:gd name="connsiteX13" fmla="*/ 311150 w 457200"/>
                <a:gd name="connsiteY13" fmla="*/ 90487 h 452437"/>
                <a:gd name="connsiteX14" fmla="*/ 292100 w 457200"/>
                <a:gd name="connsiteY14" fmla="*/ 58737 h 452437"/>
                <a:gd name="connsiteX15" fmla="*/ 241300 w 457200"/>
                <a:gd name="connsiteY15" fmla="*/ 52387 h 45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7200" h="452437">
                  <a:moveTo>
                    <a:pt x="276225" y="0"/>
                  </a:moveTo>
                  <a:cubicBezTo>
                    <a:pt x="288925" y="0"/>
                    <a:pt x="301625" y="1587"/>
                    <a:pt x="311150" y="7937"/>
                  </a:cubicBezTo>
                  <a:cubicBezTo>
                    <a:pt x="317500" y="7937"/>
                    <a:pt x="323850" y="26987"/>
                    <a:pt x="330200" y="33337"/>
                  </a:cubicBezTo>
                  <a:cubicBezTo>
                    <a:pt x="425450" y="71437"/>
                    <a:pt x="457200" y="147637"/>
                    <a:pt x="457200" y="217487"/>
                  </a:cubicBezTo>
                  <a:cubicBezTo>
                    <a:pt x="457200" y="344487"/>
                    <a:pt x="342900" y="452437"/>
                    <a:pt x="228600" y="452437"/>
                  </a:cubicBezTo>
                  <a:cubicBezTo>
                    <a:pt x="69850" y="452437"/>
                    <a:pt x="0" y="357187"/>
                    <a:pt x="0" y="223837"/>
                  </a:cubicBezTo>
                  <a:cubicBezTo>
                    <a:pt x="0" y="77787"/>
                    <a:pt x="120650" y="1587"/>
                    <a:pt x="241300" y="1587"/>
                  </a:cubicBezTo>
                  <a:cubicBezTo>
                    <a:pt x="250825" y="1587"/>
                    <a:pt x="263525" y="0"/>
                    <a:pt x="276225" y="0"/>
                  </a:cubicBezTo>
                  <a:close/>
                  <a:moveTo>
                    <a:pt x="241300" y="52387"/>
                  </a:moveTo>
                  <a:cubicBezTo>
                    <a:pt x="158750" y="52387"/>
                    <a:pt x="57150" y="115887"/>
                    <a:pt x="57150" y="217487"/>
                  </a:cubicBezTo>
                  <a:cubicBezTo>
                    <a:pt x="57150" y="325437"/>
                    <a:pt x="114300" y="388937"/>
                    <a:pt x="228600" y="388937"/>
                  </a:cubicBezTo>
                  <a:cubicBezTo>
                    <a:pt x="311150" y="388937"/>
                    <a:pt x="393700" y="306387"/>
                    <a:pt x="393700" y="217487"/>
                  </a:cubicBezTo>
                  <a:cubicBezTo>
                    <a:pt x="393700" y="198437"/>
                    <a:pt x="387350" y="173037"/>
                    <a:pt x="381000" y="166687"/>
                  </a:cubicBezTo>
                  <a:cubicBezTo>
                    <a:pt x="368300" y="134937"/>
                    <a:pt x="323850" y="103187"/>
                    <a:pt x="311150" y="90487"/>
                  </a:cubicBezTo>
                  <a:cubicBezTo>
                    <a:pt x="298450" y="77787"/>
                    <a:pt x="298450" y="65087"/>
                    <a:pt x="292100" y="58737"/>
                  </a:cubicBezTo>
                  <a:cubicBezTo>
                    <a:pt x="279400" y="58737"/>
                    <a:pt x="260350" y="52387"/>
                    <a:pt x="241300" y="52387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472F704-4310-DD13-8B09-4398F924FE52}"/>
                </a:ext>
              </a:extLst>
            </p:cNvPr>
            <p:cNvSpPr/>
            <p:nvPr/>
          </p:nvSpPr>
          <p:spPr>
            <a:xfrm>
              <a:off x="8143380" y="-7458851"/>
              <a:ext cx="1117600" cy="1066800"/>
            </a:xfrm>
            <a:custGeom>
              <a:avLst/>
              <a:gdLst>
                <a:gd name="connsiteX0" fmla="*/ 565150 w 1117600"/>
                <a:gd name="connsiteY0" fmla="*/ 0 h 1066800"/>
                <a:gd name="connsiteX1" fmla="*/ 692150 w 1117600"/>
                <a:gd name="connsiteY1" fmla="*/ 177800 h 1066800"/>
                <a:gd name="connsiteX2" fmla="*/ 723900 w 1117600"/>
                <a:gd name="connsiteY2" fmla="*/ 196850 h 1066800"/>
                <a:gd name="connsiteX3" fmla="*/ 908050 w 1117600"/>
                <a:gd name="connsiteY3" fmla="*/ 82550 h 1066800"/>
                <a:gd name="connsiteX4" fmla="*/ 1022350 w 1117600"/>
                <a:gd name="connsiteY4" fmla="*/ 209550 h 1066800"/>
                <a:gd name="connsiteX5" fmla="*/ 952500 w 1117600"/>
                <a:gd name="connsiteY5" fmla="*/ 361950 h 1066800"/>
                <a:gd name="connsiteX6" fmla="*/ 1117600 w 1117600"/>
                <a:gd name="connsiteY6" fmla="*/ 577850 h 1066800"/>
                <a:gd name="connsiteX7" fmla="*/ 889000 w 1117600"/>
                <a:gd name="connsiteY7" fmla="*/ 768350 h 1066800"/>
                <a:gd name="connsiteX8" fmla="*/ 908050 w 1117600"/>
                <a:gd name="connsiteY8" fmla="*/ 914400 h 1066800"/>
                <a:gd name="connsiteX9" fmla="*/ 723900 w 1117600"/>
                <a:gd name="connsiteY9" fmla="*/ 1066800 h 1066800"/>
                <a:gd name="connsiteX10" fmla="*/ 558800 w 1117600"/>
                <a:gd name="connsiteY10" fmla="*/ 971550 h 1066800"/>
                <a:gd name="connsiteX11" fmla="*/ 463550 w 1117600"/>
                <a:gd name="connsiteY11" fmla="*/ 1028700 h 1066800"/>
                <a:gd name="connsiteX12" fmla="*/ 317500 w 1117600"/>
                <a:gd name="connsiteY12" fmla="*/ 1066800 h 1066800"/>
                <a:gd name="connsiteX13" fmla="*/ 190500 w 1117600"/>
                <a:gd name="connsiteY13" fmla="*/ 927100 h 1066800"/>
                <a:gd name="connsiteX14" fmla="*/ 215900 w 1117600"/>
                <a:gd name="connsiteY14" fmla="*/ 844550 h 1066800"/>
                <a:gd name="connsiteX15" fmla="*/ 190500 w 1117600"/>
                <a:gd name="connsiteY15" fmla="*/ 800100 h 1066800"/>
                <a:gd name="connsiteX16" fmla="*/ 107950 w 1117600"/>
                <a:gd name="connsiteY16" fmla="*/ 774700 h 1066800"/>
                <a:gd name="connsiteX17" fmla="*/ 0 w 1117600"/>
                <a:gd name="connsiteY17" fmla="*/ 603250 h 1066800"/>
                <a:gd name="connsiteX18" fmla="*/ 152400 w 1117600"/>
                <a:gd name="connsiteY18" fmla="*/ 412750 h 1066800"/>
                <a:gd name="connsiteX19" fmla="*/ 114300 w 1117600"/>
                <a:gd name="connsiteY19" fmla="*/ 266700 h 1066800"/>
                <a:gd name="connsiteX20" fmla="*/ 266700 w 1117600"/>
                <a:gd name="connsiteY20" fmla="*/ 95250 h 1066800"/>
                <a:gd name="connsiteX21" fmla="*/ 381000 w 1117600"/>
                <a:gd name="connsiteY21" fmla="*/ 171450 h 1066800"/>
                <a:gd name="connsiteX22" fmla="*/ 406400 w 1117600"/>
                <a:gd name="connsiteY22" fmla="*/ 158750 h 1066800"/>
                <a:gd name="connsiteX23" fmla="*/ 565150 w 1117600"/>
                <a:gd name="connsiteY23" fmla="*/ 0 h 1066800"/>
                <a:gd name="connsiteX24" fmla="*/ 600075 w 1117600"/>
                <a:gd name="connsiteY24" fmla="*/ 296863 h 1066800"/>
                <a:gd name="connsiteX25" fmla="*/ 565150 w 1117600"/>
                <a:gd name="connsiteY25" fmla="*/ 298450 h 1066800"/>
                <a:gd name="connsiteX26" fmla="*/ 323850 w 1117600"/>
                <a:gd name="connsiteY26" fmla="*/ 520700 h 1066800"/>
                <a:gd name="connsiteX27" fmla="*/ 552450 w 1117600"/>
                <a:gd name="connsiteY27" fmla="*/ 749300 h 1066800"/>
                <a:gd name="connsiteX28" fmla="*/ 781050 w 1117600"/>
                <a:gd name="connsiteY28" fmla="*/ 514350 h 1066800"/>
                <a:gd name="connsiteX29" fmla="*/ 654050 w 1117600"/>
                <a:gd name="connsiteY29" fmla="*/ 330200 h 1066800"/>
                <a:gd name="connsiteX30" fmla="*/ 635000 w 1117600"/>
                <a:gd name="connsiteY30" fmla="*/ 304800 h 1066800"/>
                <a:gd name="connsiteX31" fmla="*/ 600075 w 1117600"/>
                <a:gd name="connsiteY31" fmla="*/ 296863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17600" h="1066800">
                  <a:moveTo>
                    <a:pt x="565150" y="0"/>
                  </a:moveTo>
                  <a:cubicBezTo>
                    <a:pt x="654050" y="0"/>
                    <a:pt x="673100" y="82550"/>
                    <a:pt x="692150" y="177800"/>
                  </a:cubicBezTo>
                  <a:cubicBezTo>
                    <a:pt x="704850" y="190500"/>
                    <a:pt x="711200" y="196850"/>
                    <a:pt x="723900" y="196850"/>
                  </a:cubicBezTo>
                  <a:cubicBezTo>
                    <a:pt x="800100" y="196850"/>
                    <a:pt x="787400" y="82550"/>
                    <a:pt x="908050" y="82550"/>
                  </a:cubicBezTo>
                  <a:cubicBezTo>
                    <a:pt x="990600" y="82550"/>
                    <a:pt x="1022350" y="158750"/>
                    <a:pt x="1022350" y="209550"/>
                  </a:cubicBezTo>
                  <a:cubicBezTo>
                    <a:pt x="1022350" y="298450"/>
                    <a:pt x="952500" y="317500"/>
                    <a:pt x="952500" y="361950"/>
                  </a:cubicBezTo>
                  <a:cubicBezTo>
                    <a:pt x="952500" y="425450"/>
                    <a:pt x="1117600" y="381000"/>
                    <a:pt x="1117600" y="577850"/>
                  </a:cubicBezTo>
                  <a:cubicBezTo>
                    <a:pt x="1117600" y="736600"/>
                    <a:pt x="889000" y="654050"/>
                    <a:pt x="889000" y="768350"/>
                  </a:cubicBezTo>
                  <a:cubicBezTo>
                    <a:pt x="889000" y="787400"/>
                    <a:pt x="908050" y="895350"/>
                    <a:pt x="908050" y="914400"/>
                  </a:cubicBezTo>
                  <a:cubicBezTo>
                    <a:pt x="908050" y="1016000"/>
                    <a:pt x="781050" y="1066800"/>
                    <a:pt x="723900" y="1066800"/>
                  </a:cubicBezTo>
                  <a:cubicBezTo>
                    <a:pt x="647700" y="1066800"/>
                    <a:pt x="609600" y="971550"/>
                    <a:pt x="558800" y="971550"/>
                  </a:cubicBezTo>
                  <a:cubicBezTo>
                    <a:pt x="539750" y="971550"/>
                    <a:pt x="495300" y="1016000"/>
                    <a:pt x="463550" y="1028700"/>
                  </a:cubicBezTo>
                  <a:cubicBezTo>
                    <a:pt x="419100" y="1047750"/>
                    <a:pt x="330200" y="1066800"/>
                    <a:pt x="317500" y="1066800"/>
                  </a:cubicBezTo>
                  <a:cubicBezTo>
                    <a:pt x="234950" y="1066800"/>
                    <a:pt x="190500" y="990600"/>
                    <a:pt x="190500" y="927100"/>
                  </a:cubicBezTo>
                  <a:cubicBezTo>
                    <a:pt x="190500" y="914400"/>
                    <a:pt x="215900" y="857250"/>
                    <a:pt x="215900" y="844550"/>
                  </a:cubicBezTo>
                  <a:cubicBezTo>
                    <a:pt x="215900" y="838200"/>
                    <a:pt x="215900" y="806450"/>
                    <a:pt x="190500" y="800100"/>
                  </a:cubicBezTo>
                  <a:cubicBezTo>
                    <a:pt x="165100" y="793750"/>
                    <a:pt x="133350" y="787400"/>
                    <a:pt x="107950" y="774700"/>
                  </a:cubicBezTo>
                  <a:cubicBezTo>
                    <a:pt x="38100" y="742950"/>
                    <a:pt x="0" y="660400"/>
                    <a:pt x="0" y="603250"/>
                  </a:cubicBezTo>
                  <a:cubicBezTo>
                    <a:pt x="0" y="482600"/>
                    <a:pt x="152400" y="476250"/>
                    <a:pt x="152400" y="412750"/>
                  </a:cubicBezTo>
                  <a:cubicBezTo>
                    <a:pt x="152400" y="393700"/>
                    <a:pt x="114300" y="285750"/>
                    <a:pt x="114300" y="266700"/>
                  </a:cubicBezTo>
                  <a:cubicBezTo>
                    <a:pt x="114300" y="203200"/>
                    <a:pt x="177800" y="95250"/>
                    <a:pt x="266700" y="95250"/>
                  </a:cubicBezTo>
                  <a:cubicBezTo>
                    <a:pt x="330200" y="95250"/>
                    <a:pt x="336550" y="171450"/>
                    <a:pt x="381000" y="171450"/>
                  </a:cubicBezTo>
                  <a:cubicBezTo>
                    <a:pt x="400050" y="171450"/>
                    <a:pt x="406400" y="165100"/>
                    <a:pt x="406400" y="158750"/>
                  </a:cubicBezTo>
                  <a:cubicBezTo>
                    <a:pt x="412750" y="76200"/>
                    <a:pt x="495300" y="0"/>
                    <a:pt x="565150" y="0"/>
                  </a:cubicBezTo>
                  <a:close/>
                  <a:moveTo>
                    <a:pt x="600075" y="296863"/>
                  </a:moveTo>
                  <a:cubicBezTo>
                    <a:pt x="587375" y="296863"/>
                    <a:pt x="574675" y="298450"/>
                    <a:pt x="565150" y="298450"/>
                  </a:cubicBezTo>
                  <a:cubicBezTo>
                    <a:pt x="444500" y="298450"/>
                    <a:pt x="323850" y="374650"/>
                    <a:pt x="323850" y="520700"/>
                  </a:cubicBezTo>
                  <a:cubicBezTo>
                    <a:pt x="323850" y="654050"/>
                    <a:pt x="393700" y="749300"/>
                    <a:pt x="552450" y="749300"/>
                  </a:cubicBezTo>
                  <a:cubicBezTo>
                    <a:pt x="666750" y="749300"/>
                    <a:pt x="781050" y="641350"/>
                    <a:pt x="781050" y="514350"/>
                  </a:cubicBezTo>
                  <a:cubicBezTo>
                    <a:pt x="781050" y="444500"/>
                    <a:pt x="749300" y="368300"/>
                    <a:pt x="654050" y="330200"/>
                  </a:cubicBezTo>
                  <a:cubicBezTo>
                    <a:pt x="647700" y="323850"/>
                    <a:pt x="641350" y="304800"/>
                    <a:pt x="635000" y="304800"/>
                  </a:cubicBezTo>
                  <a:cubicBezTo>
                    <a:pt x="625475" y="298450"/>
                    <a:pt x="612775" y="296863"/>
                    <a:pt x="600075" y="296863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4549B6D-21A8-2D04-D718-83CA28985067}"/>
                </a:ext>
              </a:extLst>
            </p:cNvPr>
            <p:cNvSpPr/>
            <p:nvPr/>
          </p:nvSpPr>
          <p:spPr>
            <a:xfrm>
              <a:off x="8524380" y="-7109601"/>
              <a:ext cx="336550" cy="336550"/>
            </a:xfrm>
            <a:custGeom>
              <a:avLst/>
              <a:gdLst>
                <a:gd name="connsiteX0" fmla="*/ 184150 w 336550"/>
                <a:gd name="connsiteY0" fmla="*/ 0 h 336550"/>
                <a:gd name="connsiteX1" fmla="*/ 234950 w 336550"/>
                <a:gd name="connsiteY1" fmla="*/ 6350 h 336550"/>
                <a:gd name="connsiteX2" fmla="*/ 254000 w 336550"/>
                <a:gd name="connsiteY2" fmla="*/ 38100 h 336550"/>
                <a:gd name="connsiteX3" fmla="*/ 323850 w 336550"/>
                <a:gd name="connsiteY3" fmla="*/ 114300 h 336550"/>
                <a:gd name="connsiteX4" fmla="*/ 336550 w 336550"/>
                <a:gd name="connsiteY4" fmla="*/ 165100 h 336550"/>
                <a:gd name="connsiteX5" fmla="*/ 171450 w 336550"/>
                <a:gd name="connsiteY5" fmla="*/ 336550 h 336550"/>
                <a:gd name="connsiteX6" fmla="*/ 0 w 336550"/>
                <a:gd name="connsiteY6" fmla="*/ 165100 h 336550"/>
                <a:gd name="connsiteX7" fmla="*/ 184150 w 336550"/>
                <a:gd name="connsiteY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550" h="336550">
                  <a:moveTo>
                    <a:pt x="184150" y="0"/>
                  </a:moveTo>
                  <a:cubicBezTo>
                    <a:pt x="203200" y="0"/>
                    <a:pt x="222250" y="6350"/>
                    <a:pt x="234950" y="6350"/>
                  </a:cubicBezTo>
                  <a:cubicBezTo>
                    <a:pt x="241300" y="12700"/>
                    <a:pt x="241300" y="25400"/>
                    <a:pt x="254000" y="38100"/>
                  </a:cubicBezTo>
                  <a:cubicBezTo>
                    <a:pt x="266700" y="50800"/>
                    <a:pt x="311150" y="82550"/>
                    <a:pt x="323850" y="114300"/>
                  </a:cubicBezTo>
                  <a:cubicBezTo>
                    <a:pt x="330200" y="120650"/>
                    <a:pt x="336550" y="146050"/>
                    <a:pt x="336550" y="165100"/>
                  </a:cubicBezTo>
                  <a:cubicBezTo>
                    <a:pt x="336550" y="254000"/>
                    <a:pt x="254000" y="336550"/>
                    <a:pt x="171450" y="336550"/>
                  </a:cubicBezTo>
                  <a:cubicBezTo>
                    <a:pt x="57150" y="336550"/>
                    <a:pt x="0" y="273050"/>
                    <a:pt x="0" y="165100"/>
                  </a:cubicBezTo>
                  <a:cubicBezTo>
                    <a:pt x="0" y="63500"/>
                    <a:pt x="101600" y="0"/>
                    <a:pt x="1841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4A8E7A2-95A2-480A-B638-F009DBC72361}"/>
                </a:ext>
              </a:extLst>
            </p:cNvPr>
            <p:cNvSpPr/>
            <p:nvPr/>
          </p:nvSpPr>
          <p:spPr>
            <a:xfrm>
              <a:off x="8822830" y="-6220601"/>
              <a:ext cx="419100" cy="317500"/>
            </a:xfrm>
            <a:custGeom>
              <a:avLst/>
              <a:gdLst>
                <a:gd name="connsiteX0" fmla="*/ 381000 w 419100"/>
                <a:gd name="connsiteY0" fmla="*/ 0 h 317500"/>
                <a:gd name="connsiteX1" fmla="*/ 412750 w 419100"/>
                <a:gd name="connsiteY1" fmla="*/ 0 h 317500"/>
                <a:gd name="connsiteX2" fmla="*/ 419100 w 419100"/>
                <a:gd name="connsiteY2" fmla="*/ 25400 h 317500"/>
                <a:gd name="connsiteX3" fmla="*/ 393700 w 419100"/>
                <a:gd name="connsiteY3" fmla="*/ 101600 h 317500"/>
                <a:gd name="connsiteX4" fmla="*/ 247650 w 419100"/>
                <a:gd name="connsiteY4" fmla="*/ 254000 h 317500"/>
                <a:gd name="connsiteX5" fmla="*/ 57150 w 419100"/>
                <a:gd name="connsiteY5" fmla="*/ 317500 h 317500"/>
                <a:gd name="connsiteX6" fmla="*/ 0 w 419100"/>
                <a:gd name="connsiteY6" fmla="*/ 317500 h 317500"/>
                <a:gd name="connsiteX7" fmla="*/ 381000 w 419100"/>
                <a:gd name="connsiteY7" fmla="*/ 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100" h="317500">
                  <a:moveTo>
                    <a:pt x="381000" y="0"/>
                  </a:moveTo>
                  <a:lnTo>
                    <a:pt x="412750" y="0"/>
                  </a:lnTo>
                  <a:cubicBezTo>
                    <a:pt x="412750" y="6350"/>
                    <a:pt x="419100" y="12700"/>
                    <a:pt x="419100" y="25400"/>
                  </a:cubicBezTo>
                  <a:cubicBezTo>
                    <a:pt x="419100" y="44450"/>
                    <a:pt x="406400" y="76200"/>
                    <a:pt x="393700" y="101600"/>
                  </a:cubicBezTo>
                  <a:cubicBezTo>
                    <a:pt x="374650" y="152400"/>
                    <a:pt x="298450" y="228600"/>
                    <a:pt x="247650" y="254000"/>
                  </a:cubicBezTo>
                  <a:cubicBezTo>
                    <a:pt x="190500" y="279400"/>
                    <a:pt x="76200" y="317500"/>
                    <a:pt x="57150" y="317500"/>
                  </a:cubicBezTo>
                  <a:lnTo>
                    <a:pt x="0" y="317500"/>
                  </a:lnTo>
                  <a:cubicBezTo>
                    <a:pt x="38100" y="165100"/>
                    <a:pt x="247650" y="38100"/>
                    <a:pt x="3810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4149C6E-5EE0-ABBD-47A2-5F2C34C505BD}"/>
                </a:ext>
              </a:extLst>
            </p:cNvPr>
            <p:cNvSpPr/>
            <p:nvPr/>
          </p:nvSpPr>
          <p:spPr>
            <a:xfrm>
              <a:off x="8181480" y="-5897065"/>
              <a:ext cx="508000" cy="165414"/>
            </a:xfrm>
            <a:custGeom>
              <a:avLst/>
              <a:gdLst>
                <a:gd name="connsiteX0" fmla="*/ 343694 w 508000"/>
                <a:gd name="connsiteY0" fmla="*/ 16 h 165414"/>
                <a:gd name="connsiteX1" fmla="*/ 508000 w 508000"/>
                <a:gd name="connsiteY1" fmla="*/ 38414 h 165414"/>
                <a:gd name="connsiteX2" fmla="*/ 222250 w 508000"/>
                <a:gd name="connsiteY2" fmla="*/ 165414 h 165414"/>
                <a:gd name="connsiteX3" fmla="*/ 0 w 508000"/>
                <a:gd name="connsiteY3" fmla="*/ 89214 h 165414"/>
                <a:gd name="connsiteX4" fmla="*/ 285750 w 508000"/>
                <a:gd name="connsiteY4" fmla="*/ 314 h 165414"/>
                <a:gd name="connsiteX5" fmla="*/ 343694 w 508000"/>
                <a:gd name="connsiteY5" fmla="*/ 16 h 16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0" h="165414">
                  <a:moveTo>
                    <a:pt x="343694" y="16"/>
                  </a:moveTo>
                  <a:cubicBezTo>
                    <a:pt x="394891" y="314"/>
                    <a:pt x="431800" y="5077"/>
                    <a:pt x="508000" y="38414"/>
                  </a:cubicBezTo>
                  <a:cubicBezTo>
                    <a:pt x="438150" y="127314"/>
                    <a:pt x="311150" y="165414"/>
                    <a:pt x="222250" y="165414"/>
                  </a:cubicBezTo>
                  <a:cubicBezTo>
                    <a:pt x="146050" y="165414"/>
                    <a:pt x="88900" y="146364"/>
                    <a:pt x="0" y="89214"/>
                  </a:cubicBezTo>
                  <a:cubicBezTo>
                    <a:pt x="95250" y="314"/>
                    <a:pt x="184150" y="314"/>
                    <a:pt x="285750" y="314"/>
                  </a:cubicBezTo>
                  <a:cubicBezTo>
                    <a:pt x="307975" y="314"/>
                    <a:pt x="326628" y="-83"/>
                    <a:pt x="343694" y="16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6B54C56-A06A-9D1B-18D6-2180D2447578}"/>
              </a:ext>
            </a:extLst>
          </p:cNvPr>
          <p:cNvGrpSpPr/>
          <p:nvPr/>
        </p:nvGrpSpPr>
        <p:grpSpPr>
          <a:xfrm>
            <a:off x="7924747" y="4749618"/>
            <a:ext cx="940314" cy="940547"/>
            <a:chOff x="16891764" y="-5426851"/>
            <a:chExt cx="1600200" cy="1600596"/>
          </a:xfrm>
          <a:noFill/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7EF2FEB-01E0-51D4-C5CB-CFFEBD7D719D}"/>
                </a:ext>
              </a:extLst>
            </p:cNvPr>
            <p:cNvSpPr/>
            <p:nvPr/>
          </p:nvSpPr>
          <p:spPr>
            <a:xfrm>
              <a:off x="16948912" y="-5369701"/>
              <a:ext cx="1485900" cy="1492250"/>
            </a:xfrm>
            <a:custGeom>
              <a:avLst/>
              <a:gdLst>
                <a:gd name="connsiteX0" fmla="*/ 774700 w 1485900"/>
                <a:gd name="connsiteY0" fmla="*/ 0 h 1492250"/>
                <a:gd name="connsiteX1" fmla="*/ 1035052 w 1485900"/>
                <a:gd name="connsiteY1" fmla="*/ 215900 h 1492250"/>
                <a:gd name="connsiteX2" fmla="*/ 1060452 w 1485900"/>
                <a:gd name="connsiteY2" fmla="*/ 368300 h 1492250"/>
                <a:gd name="connsiteX3" fmla="*/ 1085852 w 1485900"/>
                <a:gd name="connsiteY3" fmla="*/ 381000 h 1492250"/>
                <a:gd name="connsiteX4" fmla="*/ 1162052 w 1485900"/>
                <a:gd name="connsiteY4" fmla="*/ 355600 h 1492250"/>
                <a:gd name="connsiteX5" fmla="*/ 1244600 w 1485900"/>
                <a:gd name="connsiteY5" fmla="*/ 368300 h 1492250"/>
                <a:gd name="connsiteX6" fmla="*/ 1485900 w 1485900"/>
                <a:gd name="connsiteY6" fmla="*/ 698500 h 1492250"/>
                <a:gd name="connsiteX7" fmla="*/ 1219200 w 1485900"/>
                <a:gd name="connsiteY7" fmla="*/ 958850 h 1492250"/>
                <a:gd name="connsiteX8" fmla="*/ 1301752 w 1485900"/>
                <a:gd name="connsiteY8" fmla="*/ 1193800 h 1492250"/>
                <a:gd name="connsiteX9" fmla="*/ 1123952 w 1485900"/>
                <a:gd name="connsiteY9" fmla="*/ 1454150 h 1492250"/>
                <a:gd name="connsiteX10" fmla="*/ 971552 w 1485900"/>
                <a:gd name="connsiteY10" fmla="*/ 1492250 h 1492250"/>
                <a:gd name="connsiteX11" fmla="*/ 698500 w 1485900"/>
                <a:gd name="connsiteY11" fmla="*/ 1333500 h 1492250"/>
                <a:gd name="connsiteX12" fmla="*/ 609600 w 1485900"/>
                <a:gd name="connsiteY12" fmla="*/ 1384300 h 1492250"/>
                <a:gd name="connsiteX13" fmla="*/ 450852 w 1485900"/>
                <a:gd name="connsiteY13" fmla="*/ 1422400 h 1492250"/>
                <a:gd name="connsiteX14" fmla="*/ 374652 w 1485900"/>
                <a:gd name="connsiteY14" fmla="*/ 1403350 h 1492250"/>
                <a:gd name="connsiteX15" fmla="*/ 209552 w 1485900"/>
                <a:gd name="connsiteY15" fmla="*/ 1200150 h 1492250"/>
                <a:gd name="connsiteX16" fmla="*/ 285752 w 1485900"/>
                <a:gd name="connsiteY16" fmla="*/ 1022350 h 1492250"/>
                <a:gd name="connsiteX17" fmla="*/ 260352 w 1485900"/>
                <a:gd name="connsiteY17" fmla="*/ 984250 h 1492250"/>
                <a:gd name="connsiteX18" fmla="*/ 146052 w 1485900"/>
                <a:gd name="connsiteY18" fmla="*/ 965200 h 1492250"/>
                <a:gd name="connsiteX19" fmla="*/ 0 w 1485900"/>
                <a:gd name="connsiteY19" fmla="*/ 704850 h 1492250"/>
                <a:gd name="connsiteX20" fmla="*/ 381000 w 1485900"/>
                <a:gd name="connsiteY20" fmla="*/ 368300 h 1492250"/>
                <a:gd name="connsiteX21" fmla="*/ 463552 w 1485900"/>
                <a:gd name="connsiteY21" fmla="*/ 406400 h 1492250"/>
                <a:gd name="connsiteX22" fmla="*/ 495300 w 1485900"/>
                <a:gd name="connsiteY22" fmla="*/ 355600 h 1492250"/>
                <a:gd name="connsiteX23" fmla="*/ 482600 w 1485900"/>
                <a:gd name="connsiteY23" fmla="*/ 292100 h 1492250"/>
                <a:gd name="connsiteX24" fmla="*/ 774700 w 1485900"/>
                <a:gd name="connsiteY24" fmla="*/ 0 h 1492250"/>
                <a:gd name="connsiteX25" fmla="*/ 749300 w 1485900"/>
                <a:gd name="connsiteY25" fmla="*/ 488950 h 1492250"/>
                <a:gd name="connsiteX26" fmla="*/ 476252 w 1485900"/>
                <a:gd name="connsiteY26" fmla="*/ 755650 h 1492250"/>
                <a:gd name="connsiteX27" fmla="*/ 742952 w 1485900"/>
                <a:gd name="connsiteY27" fmla="*/ 1035050 h 1492250"/>
                <a:gd name="connsiteX28" fmla="*/ 1022352 w 1485900"/>
                <a:gd name="connsiteY28" fmla="*/ 762000 h 1492250"/>
                <a:gd name="connsiteX29" fmla="*/ 749300 w 1485900"/>
                <a:gd name="connsiteY29" fmla="*/ 488950 h 149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85900" h="1492250">
                  <a:moveTo>
                    <a:pt x="774700" y="0"/>
                  </a:moveTo>
                  <a:cubicBezTo>
                    <a:pt x="889000" y="0"/>
                    <a:pt x="990600" y="63500"/>
                    <a:pt x="1035052" y="215900"/>
                  </a:cubicBezTo>
                  <a:cubicBezTo>
                    <a:pt x="1054100" y="260350"/>
                    <a:pt x="1047752" y="317500"/>
                    <a:pt x="1060452" y="368300"/>
                  </a:cubicBezTo>
                  <a:cubicBezTo>
                    <a:pt x="1060452" y="374650"/>
                    <a:pt x="1073152" y="381000"/>
                    <a:pt x="1085852" y="381000"/>
                  </a:cubicBezTo>
                  <a:cubicBezTo>
                    <a:pt x="1104900" y="381000"/>
                    <a:pt x="1149352" y="355600"/>
                    <a:pt x="1162052" y="355600"/>
                  </a:cubicBezTo>
                  <a:cubicBezTo>
                    <a:pt x="1181100" y="355600"/>
                    <a:pt x="1212852" y="361950"/>
                    <a:pt x="1244600" y="368300"/>
                  </a:cubicBezTo>
                  <a:cubicBezTo>
                    <a:pt x="1416052" y="412750"/>
                    <a:pt x="1485900" y="565150"/>
                    <a:pt x="1485900" y="698500"/>
                  </a:cubicBezTo>
                  <a:cubicBezTo>
                    <a:pt x="1485900" y="876300"/>
                    <a:pt x="1219200" y="889000"/>
                    <a:pt x="1219200" y="958850"/>
                  </a:cubicBezTo>
                  <a:cubicBezTo>
                    <a:pt x="1219200" y="958850"/>
                    <a:pt x="1301752" y="1111250"/>
                    <a:pt x="1301752" y="1193800"/>
                  </a:cubicBezTo>
                  <a:cubicBezTo>
                    <a:pt x="1301752" y="1282700"/>
                    <a:pt x="1231900" y="1371600"/>
                    <a:pt x="1123952" y="1454150"/>
                  </a:cubicBezTo>
                  <a:cubicBezTo>
                    <a:pt x="1111252" y="1466850"/>
                    <a:pt x="1003300" y="1492250"/>
                    <a:pt x="971552" y="1492250"/>
                  </a:cubicBezTo>
                  <a:cubicBezTo>
                    <a:pt x="793752" y="1492250"/>
                    <a:pt x="793752" y="1333500"/>
                    <a:pt x="698500" y="1333500"/>
                  </a:cubicBezTo>
                  <a:cubicBezTo>
                    <a:pt x="660400" y="1333500"/>
                    <a:pt x="666752" y="1358900"/>
                    <a:pt x="609600" y="1384300"/>
                  </a:cubicBezTo>
                  <a:cubicBezTo>
                    <a:pt x="558800" y="1403350"/>
                    <a:pt x="463552" y="1422400"/>
                    <a:pt x="450852" y="1422400"/>
                  </a:cubicBezTo>
                  <a:cubicBezTo>
                    <a:pt x="431800" y="1422400"/>
                    <a:pt x="400052" y="1403350"/>
                    <a:pt x="374652" y="1403350"/>
                  </a:cubicBezTo>
                  <a:cubicBezTo>
                    <a:pt x="254000" y="1384300"/>
                    <a:pt x="209552" y="1282700"/>
                    <a:pt x="209552" y="1200150"/>
                  </a:cubicBezTo>
                  <a:cubicBezTo>
                    <a:pt x="209552" y="1117600"/>
                    <a:pt x="285752" y="1073150"/>
                    <a:pt x="285752" y="1022350"/>
                  </a:cubicBezTo>
                  <a:cubicBezTo>
                    <a:pt x="285752" y="1009650"/>
                    <a:pt x="285752" y="990600"/>
                    <a:pt x="260352" y="984250"/>
                  </a:cubicBezTo>
                  <a:cubicBezTo>
                    <a:pt x="222252" y="977900"/>
                    <a:pt x="177800" y="984250"/>
                    <a:pt x="146052" y="965200"/>
                  </a:cubicBezTo>
                  <a:cubicBezTo>
                    <a:pt x="44452" y="914400"/>
                    <a:pt x="0" y="787400"/>
                    <a:pt x="0" y="704850"/>
                  </a:cubicBezTo>
                  <a:cubicBezTo>
                    <a:pt x="0" y="488950"/>
                    <a:pt x="241300" y="368300"/>
                    <a:pt x="381000" y="368300"/>
                  </a:cubicBezTo>
                  <a:cubicBezTo>
                    <a:pt x="450852" y="368300"/>
                    <a:pt x="412752" y="406400"/>
                    <a:pt x="463552" y="406400"/>
                  </a:cubicBezTo>
                  <a:cubicBezTo>
                    <a:pt x="488952" y="406400"/>
                    <a:pt x="495300" y="368300"/>
                    <a:pt x="495300" y="355600"/>
                  </a:cubicBezTo>
                  <a:cubicBezTo>
                    <a:pt x="495300" y="336550"/>
                    <a:pt x="482600" y="304800"/>
                    <a:pt x="482600" y="292100"/>
                  </a:cubicBezTo>
                  <a:cubicBezTo>
                    <a:pt x="482600" y="146050"/>
                    <a:pt x="615952" y="0"/>
                    <a:pt x="774700" y="0"/>
                  </a:cubicBezTo>
                  <a:close/>
                  <a:moveTo>
                    <a:pt x="749300" y="488950"/>
                  </a:moveTo>
                  <a:cubicBezTo>
                    <a:pt x="603252" y="488950"/>
                    <a:pt x="476252" y="596900"/>
                    <a:pt x="476252" y="755650"/>
                  </a:cubicBezTo>
                  <a:cubicBezTo>
                    <a:pt x="476252" y="889000"/>
                    <a:pt x="577852" y="1035050"/>
                    <a:pt x="742952" y="1035050"/>
                  </a:cubicBezTo>
                  <a:cubicBezTo>
                    <a:pt x="895352" y="1035050"/>
                    <a:pt x="1022352" y="920750"/>
                    <a:pt x="1022352" y="762000"/>
                  </a:cubicBezTo>
                  <a:cubicBezTo>
                    <a:pt x="1022352" y="615950"/>
                    <a:pt x="908052" y="488950"/>
                    <a:pt x="749300" y="4889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67CA609-4214-3454-08CD-BF53BFE9FC69}"/>
                </a:ext>
              </a:extLst>
            </p:cNvPr>
            <p:cNvSpPr/>
            <p:nvPr/>
          </p:nvSpPr>
          <p:spPr>
            <a:xfrm>
              <a:off x="17482312" y="-4823601"/>
              <a:ext cx="431800" cy="431800"/>
            </a:xfrm>
            <a:custGeom>
              <a:avLst/>
              <a:gdLst>
                <a:gd name="connsiteX0" fmla="*/ 215900 w 431800"/>
                <a:gd name="connsiteY0" fmla="*/ 0 h 431800"/>
                <a:gd name="connsiteX1" fmla="*/ 431800 w 431800"/>
                <a:gd name="connsiteY1" fmla="*/ 215900 h 431800"/>
                <a:gd name="connsiteX2" fmla="*/ 215900 w 431800"/>
                <a:gd name="connsiteY2" fmla="*/ 431800 h 431800"/>
                <a:gd name="connsiteX3" fmla="*/ 0 w 431800"/>
                <a:gd name="connsiteY3" fmla="*/ 215900 h 431800"/>
                <a:gd name="connsiteX4" fmla="*/ 215900 w 431800"/>
                <a:gd name="connsiteY4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800" h="431800">
                  <a:moveTo>
                    <a:pt x="215900" y="0"/>
                  </a:moveTo>
                  <a:cubicBezTo>
                    <a:pt x="330200" y="0"/>
                    <a:pt x="431800" y="95250"/>
                    <a:pt x="431800" y="215900"/>
                  </a:cubicBezTo>
                  <a:cubicBezTo>
                    <a:pt x="431800" y="330200"/>
                    <a:pt x="330200" y="431800"/>
                    <a:pt x="215900" y="431800"/>
                  </a:cubicBezTo>
                  <a:cubicBezTo>
                    <a:pt x="95252" y="431800"/>
                    <a:pt x="0" y="330200"/>
                    <a:pt x="0" y="215900"/>
                  </a:cubicBezTo>
                  <a:cubicBezTo>
                    <a:pt x="0" y="95250"/>
                    <a:pt x="95252" y="0"/>
                    <a:pt x="2159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67E15CA-BA2B-B2EF-2F8A-67F6DF19D479}"/>
                </a:ext>
              </a:extLst>
            </p:cNvPr>
            <p:cNvSpPr/>
            <p:nvPr/>
          </p:nvSpPr>
          <p:spPr>
            <a:xfrm>
              <a:off x="16891764" y="-5426851"/>
              <a:ext cx="1600200" cy="1600596"/>
            </a:xfrm>
            <a:custGeom>
              <a:avLst/>
              <a:gdLst>
                <a:gd name="connsiteX0" fmla="*/ 831848 w 1600200"/>
                <a:gd name="connsiteY0" fmla="*/ 0 h 1600596"/>
                <a:gd name="connsiteX1" fmla="*/ 1162048 w 1600200"/>
                <a:gd name="connsiteY1" fmla="*/ 361950 h 1600596"/>
                <a:gd name="connsiteX2" fmla="*/ 1219200 w 1600200"/>
                <a:gd name="connsiteY2" fmla="*/ 355600 h 1600596"/>
                <a:gd name="connsiteX3" fmla="*/ 1308100 w 1600200"/>
                <a:gd name="connsiteY3" fmla="*/ 368300 h 1600596"/>
                <a:gd name="connsiteX4" fmla="*/ 1600200 w 1600200"/>
                <a:gd name="connsiteY4" fmla="*/ 755650 h 1600596"/>
                <a:gd name="connsiteX5" fmla="*/ 1346200 w 1600200"/>
                <a:gd name="connsiteY5" fmla="*/ 1022350 h 1600596"/>
                <a:gd name="connsiteX6" fmla="*/ 1416048 w 1600200"/>
                <a:gd name="connsiteY6" fmla="*/ 1244600 h 1600596"/>
                <a:gd name="connsiteX7" fmla="*/ 1193800 w 1600200"/>
                <a:gd name="connsiteY7" fmla="*/ 1568450 h 1600596"/>
                <a:gd name="connsiteX8" fmla="*/ 1035048 w 1600200"/>
                <a:gd name="connsiteY8" fmla="*/ 1600200 h 1600596"/>
                <a:gd name="connsiteX9" fmla="*/ 762000 w 1600200"/>
                <a:gd name="connsiteY9" fmla="*/ 1447800 h 1600596"/>
                <a:gd name="connsiteX10" fmla="*/ 508000 w 1600200"/>
                <a:gd name="connsiteY10" fmla="*/ 1530350 h 1600596"/>
                <a:gd name="connsiteX11" fmla="*/ 374648 w 1600200"/>
                <a:gd name="connsiteY11" fmla="*/ 1498600 h 1600596"/>
                <a:gd name="connsiteX12" fmla="*/ 209548 w 1600200"/>
                <a:gd name="connsiteY12" fmla="*/ 1257300 h 1600596"/>
                <a:gd name="connsiteX13" fmla="*/ 266700 w 1600200"/>
                <a:gd name="connsiteY13" fmla="*/ 1111250 h 1600596"/>
                <a:gd name="connsiteX14" fmla="*/ 196848 w 1600200"/>
                <a:gd name="connsiteY14" fmla="*/ 1079500 h 1600596"/>
                <a:gd name="connsiteX15" fmla="*/ 0 w 1600200"/>
                <a:gd name="connsiteY15" fmla="*/ 762000 h 1600596"/>
                <a:gd name="connsiteX16" fmla="*/ 482600 w 1600200"/>
                <a:gd name="connsiteY16" fmla="*/ 374650 h 1600596"/>
                <a:gd name="connsiteX17" fmla="*/ 495300 w 1600200"/>
                <a:gd name="connsiteY17" fmla="*/ 292100 h 1600596"/>
                <a:gd name="connsiteX18" fmla="*/ 831848 w 1600200"/>
                <a:gd name="connsiteY18" fmla="*/ 0 h 1600596"/>
                <a:gd name="connsiteX19" fmla="*/ 831848 w 1600200"/>
                <a:gd name="connsiteY19" fmla="*/ 57150 h 1600596"/>
                <a:gd name="connsiteX20" fmla="*/ 539748 w 1600200"/>
                <a:gd name="connsiteY20" fmla="*/ 349250 h 1600596"/>
                <a:gd name="connsiteX21" fmla="*/ 552448 w 1600200"/>
                <a:gd name="connsiteY21" fmla="*/ 412750 h 1600596"/>
                <a:gd name="connsiteX22" fmla="*/ 520700 w 1600200"/>
                <a:gd name="connsiteY22" fmla="*/ 463550 h 1600596"/>
                <a:gd name="connsiteX23" fmla="*/ 438148 w 1600200"/>
                <a:gd name="connsiteY23" fmla="*/ 425450 h 1600596"/>
                <a:gd name="connsiteX24" fmla="*/ 57148 w 1600200"/>
                <a:gd name="connsiteY24" fmla="*/ 762000 h 1600596"/>
                <a:gd name="connsiteX25" fmla="*/ 203200 w 1600200"/>
                <a:gd name="connsiteY25" fmla="*/ 1022350 h 1600596"/>
                <a:gd name="connsiteX26" fmla="*/ 317500 w 1600200"/>
                <a:gd name="connsiteY26" fmla="*/ 1041400 h 1600596"/>
                <a:gd name="connsiteX27" fmla="*/ 342900 w 1600200"/>
                <a:gd name="connsiteY27" fmla="*/ 1079500 h 1600596"/>
                <a:gd name="connsiteX28" fmla="*/ 266700 w 1600200"/>
                <a:gd name="connsiteY28" fmla="*/ 1257300 h 1600596"/>
                <a:gd name="connsiteX29" fmla="*/ 431800 w 1600200"/>
                <a:gd name="connsiteY29" fmla="*/ 1460500 h 1600596"/>
                <a:gd name="connsiteX30" fmla="*/ 508000 w 1600200"/>
                <a:gd name="connsiteY30" fmla="*/ 1479550 h 1600596"/>
                <a:gd name="connsiteX31" fmla="*/ 666748 w 1600200"/>
                <a:gd name="connsiteY31" fmla="*/ 1441450 h 1600596"/>
                <a:gd name="connsiteX32" fmla="*/ 755648 w 1600200"/>
                <a:gd name="connsiteY32" fmla="*/ 1390650 h 1600596"/>
                <a:gd name="connsiteX33" fmla="*/ 1028700 w 1600200"/>
                <a:gd name="connsiteY33" fmla="*/ 1549400 h 1600596"/>
                <a:gd name="connsiteX34" fmla="*/ 1181100 w 1600200"/>
                <a:gd name="connsiteY34" fmla="*/ 1511300 h 1600596"/>
                <a:gd name="connsiteX35" fmla="*/ 1358900 w 1600200"/>
                <a:gd name="connsiteY35" fmla="*/ 1250950 h 1600596"/>
                <a:gd name="connsiteX36" fmla="*/ 1276348 w 1600200"/>
                <a:gd name="connsiteY36" fmla="*/ 1016000 h 1600596"/>
                <a:gd name="connsiteX37" fmla="*/ 1543048 w 1600200"/>
                <a:gd name="connsiteY37" fmla="*/ 755650 h 1600596"/>
                <a:gd name="connsiteX38" fmla="*/ 1301748 w 1600200"/>
                <a:gd name="connsiteY38" fmla="*/ 425450 h 1600596"/>
                <a:gd name="connsiteX39" fmla="*/ 1219200 w 1600200"/>
                <a:gd name="connsiteY39" fmla="*/ 412750 h 1600596"/>
                <a:gd name="connsiteX40" fmla="*/ 1143000 w 1600200"/>
                <a:gd name="connsiteY40" fmla="*/ 438150 h 1600596"/>
                <a:gd name="connsiteX41" fmla="*/ 1117600 w 1600200"/>
                <a:gd name="connsiteY41" fmla="*/ 425450 h 1600596"/>
                <a:gd name="connsiteX42" fmla="*/ 1092200 w 1600200"/>
                <a:gd name="connsiteY42" fmla="*/ 273050 h 1600596"/>
                <a:gd name="connsiteX43" fmla="*/ 831848 w 1600200"/>
                <a:gd name="connsiteY43" fmla="*/ 57150 h 160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00200" h="1600596">
                  <a:moveTo>
                    <a:pt x="831848" y="0"/>
                  </a:moveTo>
                  <a:cubicBezTo>
                    <a:pt x="996948" y="0"/>
                    <a:pt x="1155700" y="139700"/>
                    <a:pt x="1162048" y="361950"/>
                  </a:cubicBezTo>
                  <a:cubicBezTo>
                    <a:pt x="1181100" y="361950"/>
                    <a:pt x="1200148" y="355600"/>
                    <a:pt x="1219200" y="355600"/>
                  </a:cubicBezTo>
                  <a:cubicBezTo>
                    <a:pt x="1231900" y="355600"/>
                    <a:pt x="1270000" y="361950"/>
                    <a:pt x="1308100" y="368300"/>
                  </a:cubicBezTo>
                  <a:cubicBezTo>
                    <a:pt x="1517648" y="412750"/>
                    <a:pt x="1600200" y="615950"/>
                    <a:pt x="1600200" y="755650"/>
                  </a:cubicBezTo>
                  <a:cubicBezTo>
                    <a:pt x="1600200" y="876300"/>
                    <a:pt x="1485900" y="971550"/>
                    <a:pt x="1346200" y="1022350"/>
                  </a:cubicBezTo>
                  <a:cubicBezTo>
                    <a:pt x="1371600" y="1111250"/>
                    <a:pt x="1416048" y="1168400"/>
                    <a:pt x="1416048" y="1244600"/>
                  </a:cubicBezTo>
                  <a:cubicBezTo>
                    <a:pt x="1416048" y="1358900"/>
                    <a:pt x="1314448" y="1498600"/>
                    <a:pt x="1193800" y="1568450"/>
                  </a:cubicBezTo>
                  <a:cubicBezTo>
                    <a:pt x="1130300" y="1606550"/>
                    <a:pt x="1085848" y="1600200"/>
                    <a:pt x="1035048" y="1600200"/>
                  </a:cubicBezTo>
                  <a:cubicBezTo>
                    <a:pt x="920748" y="1600200"/>
                    <a:pt x="895348" y="1593850"/>
                    <a:pt x="762000" y="1447800"/>
                  </a:cubicBezTo>
                  <a:cubicBezTo>
                    <a:pt x="704848" y="1511300"/>
                    <a:pt x="565148" y="1530350"/>
                    <a:pt x="508000" y="1530350"/>
                  </a:cubicBezTo>
                  <a:cubicBezTo>
                    <a:pt x="438148" y="1530350"/>
                    <a:pt x="457200" y="1524000"/>
                    <a:pt x="374648" y="1498600"/>
                  </a:cubicBezTo>
                  <a:cubicBezTo>
                    <a:pt x="247648" y="1454150"/>
                    <a:pt x="209548" y="1346200"/>
                    <a:pt x="209548" y="1257300"/>
                  </a:cubicBezTo>
                  <a:cubicBezTo>
                    <a:pt x="209548" y="1206500"/>
                    <a:pt x="203200" y="1174750"/>
                    <a:pt x="266700" y="1111250"/>
                  </a:cubicBezTo>
                  <a:cubicBezTo>
                    <a:pt x="247648" y="1098550"/>
                    <a:pt x="215900" y="1092200"/>
                    <a:pt x="196848" y="1079500"/>
                  </a:cubicBezTo>
                  <a:cubicBezTo>
                    <a:pt x="57148" y="1028700"/>
                    <a:pt x="0" y="857250"/>
                    <a:pt x="0" y="762000"/>
                  </a:cubicBezTo>
                  <a:cubicBezTo>
                    <a:pt x="0" y="539750"/>
                    <a:pt x="247648" y="342900"/>
                    <a:pt x="482600" y="374650"/>
                  </a:cubicBezTo>
                  <a:cubicBezTo>
                    <a:pt x="501648" y="355600"/>
                    <a:pt x="495300" y="304800"/>
                    <a:pt x="495300" y="292100"/>
                  </a:cubicBezTo>
                  <a:cubicBezTo>
                    <a:pt x="520700" y="107950"/>
                    <a:pt x="698500" y="0"/>
                    <a:pt x="831848" y="0"/>
                  </a:cubicBezTo>
                  <a:close/>
                  <a:moveTo>
                    <a:pt x="831848" y="57150"/>
                  </a:moveTo>
                  <a:cubicBezTo>
                    <a:pt x="673100" y="57150"/>
                    <a:pt x="539748" y="203200"/>
                    <a:pt x="539748" y="349250"/>
                  </a:cubicBezTo>
                  <a:cubicBezTo>
                    <a:pt x="539748" y="361950"/>
                    <a:pt x="552448" y="393700"/>
                    <a:pt x="552448" y="412750"/>
                  </a:cubicBezTo>
                  <a:cubicBezTo>
                    <a:pt x="552448" y="425450"/>
                    <a:pt x="546100" y="463550"/>
                    <a:pt x="520700" y="463550"/>
                  </a:cubicBezTo>
                  <a:cubicBezTo>
                    <a:pt x="469900" y="463550"/>
                    <a:pt x="508000" y="425450"/>
                    <a:pt x="438148" y="425450"/>
                  </a:cubicBezTo>
                  <a:cubicBezTo>
                    <a:pt x="298448" y="425450"/>
                    <a:pt x="57148" y="546100"/>
                    <a:pt x="57148" y="762000"/>
                  </a:cubicBezTo>
                  <a:cubicBezTo>
                    <a:pt x="57148" y="844550"/>
                    <a:pt x="101600" y="971550"/>
                    <a:pt x="203200" y="1022350"/>
                  </a:cubicBezTo>
                  <a:cubicBezTo>
                    <a:pt x="234948" y="1041400"/>
                    <a:pt x="279400" y="1035050"/>
                    <a:pt x="317500" y="1041400"/>
                  </a:cubicBezTo>
                  <a:cubicBezTo>
                    <a:pt x="342900" y="1047750"/>
                    <a:pt x="342900" y="1066800"/>
                    <a:pt x="342900" y="1079500"/>
                  </a:cubicBezTo>
                  <a:cubicBezTo>
                    <a:pt x="342900" y="1130300"/>
                    <a:pt x="266700" y="1174750"/>
                    <a:pt x="266700" y="1257300"/>
                  </a:cubicBezTo>
                  <a:cubicBezTo>
                    <a:pt x="266700" y="1339850"/>
                    <a:pt x="311148" y="1441450"/>
                    <a:pt x="431800" y="1460500"/>
                  </a:cubicBezTo>
                  <a:cubicBezTo>
                    <a:pt x="457200" y="1460500"/>
                    <a:pt x="488948" y="1479550"/>
                    <a:pt x="508000" y="1479550"/>
                  </a:cubicBezTo>
                  <a:cubicBezTo>
                    <a:pt x="520700" y="1479550"/>
                    <a:pt x="615948" y="1460500"/>
                    <a:pt x="666748" y="1441450"/>
                  </a:cubicBezTo>
                  <a:cubicBezTo>
                    <a:pt x="723900" y="1416050"/>
                    <a:pt x="717548" y="1390650"/>
                    <a:pt x="755648" y="1390650"/>
                  </a:cubicBezTo>
                  <a:cubicBezTo>
                    <a:pt x="850900" y="1390650"/>
                    <a:pt x="850900" y="1549400"/>
                    <a:pt x="1028700" y="1549400"/>
                  </a:cubicBezTo>
                  <a:cubicBezTo>
                    <a:pt x="1060448" y="1549400"/>
                    <a:pt x="1168400" y="1524000"/>
                    <a:pt x="1181100" y="1511300"/>
                  </a:cubicBezTo>
                  <a:cubicBezTo>
                    <a:pt x="1289048" y="1428750"/>
                    <a:pt x="1358900" y="1339850"/>
                    <a:pt x="1358900" y="1250950"/>
                  </a:cubicBezTo>
                  <a:cubicBezTo>
                    <a:pt x="1358900" y="1168400"/>
                    <a:pt x="1276348" y="1016000"/>
                    <a:pt x="1276348" y="1016000"/>
                  </a:cubicBezTo>
                  <a:cubicBezTo>
                    <a:pt x="1276348" y="946150"/>
                    <a:pt x="1543048" y="933450"/>
                    <a:pt x="1543048" y="755650"/>
                  </a:cubicBezTo>
                  <a:cubicBezTo>
                    <a:pt x="1543048" y="622300"/>
                    <a:pt x="1473200" y="469900"/>
                    <a:pt x="1301748" y="425450"/>
                  </a:cubicBezTo>
                  <a:cubicBezTo>
                    <a:pt x="1270000" y="419100"/>
                    <a:pt x="1238248" y="412750"/>
                    <a:pt x="1219200" y="412750"/>
                  </a:cubicBezTo>
                  <a:cubicBezTo>
                    <a:pt x="1206500" y="412750"/>
                    <a:pt x="1162048" y="438150"/>
                    <a:pt x="1143000" y="438150"/>
                  </a:cubicBezTo>
                  <a:cubicBezTo>
                    <a:pt x="1130300" y="438150"/>
                    <a:pt x="1117600" y="431800"/>
                    <a:pt x="1117600" y="425450"/>
                  </a:cubicBezTo>
                  <a:cubicBezTo>
                    <a:pt x="1104900" y="374650"/>
                    <a:pt x="1111248" y="317500"/>
                    <a:pt x="1092200" y="273050"/>
                  </a:cubicBezTo>
                  <a:cubicBezTo>
                    <a:pt x="1047748" y="120650"/>
                    <a:pt x="946148" y="57150"/>
                    <a:pt x="8318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7E521C4-4F92-A1A0-2A89-FA680EE9A192}"/>
                </a:ext>
              </a:extLst>
            </p:cNvPr>
            <p:cNvSpPr/>
            <p:nvPr/>
          </p:nvSpPr>
          <p:spPr>
            <a:xfrm>
              <a:off x="17425164" y="-4880751"/>
              <a:ext cx="546100" cy="546100"/>
            </a:xfrm>
            <a:custGeom>
              <a:avLst/>
              <a:gdLst>
                <a:gd name="connsiteX0" fmla="*/ 273048 w 546100"/>
                <a:gd name="connsiteY0" fmla="*/ 0 h 546100"/>
                <a:gd name="connsiteX1" fmla="*/ 546100 w 546100"/>
                <a:gd name="connsiteY1" fmla="*/ 273050 h 546100"/>
                <a:gd name="connsiteX2" fmla="*/ 266700 w 546100"/>
                <a:gd name="connsiteY2" fmla="*/ 546100 h 546100"/>
                <a:gd name="connsiteX3" fmla="*/ 0 w 546100"/>
                <a:gd name="connsiteY3" fmla="*/ 266700 h 546100"/>
                <a:gd name="connsiteX4" fmla="*/ 273048 w 546100"/>
                <a:gd name="connsiteY4" fmla="*/ 0 h 546100"/>
                <a:gd name="connsiteX5" fmla="*/ 273048 w 546100"/>
                <a:gd name="connsiteY5" fmla="*/ 57150 h 546100"/>
                <a:gd name="connsiteX6" fmla="*/ 57148 w 546100"/>
                <a:gd name="connsiteY6" fmla="*/ 273050 h 546100"/>
                <a:gd name="connsiteX7" fmla="*/ 273048 w 546100"/>
                <a:gd name="connsiteY7" fmla="*/ 488950 h 546100"/>
                <a:gd name="connsiteX8" fmla="*/ 488948 w 546100"/>
                <a:gd name="connsiteY8" fmla="*/ 273050 h 546100"/>
                <a:gd name="connsiteX9" fmla="*/ 273048 w 546100"/>
                <a:gd name="connsiteY9" fmla="*/ 57150 h 5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100" h="546100">
                  <a:moveTo>
                    <a:pt x="273048" y="0"/>
                  </a:moveTo>
                  <a:cubicBezTo>
                    <a:pt x="431800" y="0"/>
                    <a:pt x="546100" y="127000"/>
                    <a:pt x="546100" y="273050"/>
                  </a:cubicBezTo>
                  <a:cubicBezTo>
                    <a:pt x="546100" y="431800"/>
                    <a:pt x="419100" y="546100"/>
                    <a:pt x="266700" y="546100"/>
                  </a:cubicBezTo>
                  <a:cubicBezTo>
                    <a:pt x="101600" y="546100"/>
                    <a:pt x="0" y="400050"/>
                    <a:pt x="0" y="266700"/>
                  </a:cubicBezTo>
                  <a:cubicBezTo>
                    <a:pt x="0" y="107950"/>
                    <a:pt x="127000" y="0"/>
                    <a:pt x="273048" y="0"/>
                  </a:cubicBezTo>
                  <a:close/>
                  <a:moveTo>
                    <a:pt x="273048" y="57150"/>
                  </a:moveTo>
                  <a:cubicBezTo>
                    <a:pt x="152400" y="57150"/>
                    <a:pt x="57148" y="152400"/>
                    <a:pt x="57148" y="273050"/>
                  </a:cubicBezTo>
                  <a:cubicBezTo>
                    <a:pt x="57148" y="387350"/>
                    <a:pt x="152400" y="488950"/>
                    <a:pt x="273048" y="488950"/>
                  </a:cubicBezTo>
                  <a:cubicBezTo>
                    <a:pt x="387348" y="488950"/>
                    <a:pt x="488948" y="387350"/>
                    <a:pt x="488948" y="273050"/>
                  </a:cubicBezTo>
                  <a:cubicBezTo>
                    <a:pt x="488948" y="152400"/>
                    <a:pt x="387348" y="57150"/>
                    <a:pt x="2730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C7C8A6-86C5-C55D-9590-A1CC6845960F}"/>
              </a:ext>
            </a:extLst>
          </p:cNvPr>
          <p:cNvGrpSpPr/>
          <p:nvPr/>
        </p:nvGrpSpPr>
        <p:grpSpPr>
          <a:xfrm rot="20295853">
            <a:off x="9752895" y="1941219"/>
            <a:ext cx="1277577" cy="1884158"/>
            <a:chOff x="19292064" y="-4169551"/>
            <a:chExt cx="1511300" cy="2228850"/>
          </a:xfrm>
          <a:noFill/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9FE97E1-6C42-082E-04FE-1C5902BAF025}"/>
                </a:ext>
              </a:extLst>
            </p:cNvPr>
            <p:cNvSpPr/>
            <p:nvPr/>
          </p:nvSpPr>
          <p:spPr>
            <a:xfrm>
              <a:off x="19349212" y="-4112401"/>
              <a:ext cx="1314452" cy="1314450"/>
            </a:xfrm>
            <a:custGeom>
              <a:avLst/>
              <a:gdLst>
                <a:gd name="connsiteX0" fmla="*/ 647700 w 1314452"/>
                <a:gd name="connsiteY0" fmla="*/ 0 h 1314450"/>
                <a:gd name="connsiteX1" fmla="*/ 1314452 w 1314452"/>
                <a:gd name="connsiteY1" fmla="*/ 654050 h 1314450"/>
                <a:gd name="connsiteX2" fmla="*/ 654052 w 1314452"/>
                <a:gd name="connsiteY2" fmla="*/ 1314450 h 1314450"/>
                <a:gd name="connsiteX3" fmla="*/ 501652 w 1314452"/>
                <a:gd name="connsiteY3" fmla="*/ 1295400 h 1314450"/>
                <a:gd name="connsiteX4" fmla="*/ 12700 w 1314452"/>
                <a:gd name="connsiteY4" fmla="*/ 819150 h 1314450"/>
                <a:gd name="connsiteX5" fmla="*/ 0 w 1314452"/>
                <a:gd name="connsiteY5" fmla="*/ 749300 h 1314450"/>
                <a:gd name="connsiteX6" fmla="*/ 0 w 1314452"/>
                <a:gd name="connsiteY6" fmla="*/ 571500 h 1314450"/>
                <a:gd name="connsiteX7" fmla="*/ 647700 w 1314452"/>
                <a:gd name="connsiteY7" fmla="*/ 0 h 1314450"/>
                <a:gd name="connsiteX8" fmla="*/ 679452 w 1314452"/>
                <a:gd name="connsiteY8" fmla="*/ 127000 h 1314450"/>
                <a:gd name="connsiteX9" fmla="*/ 152400 w 1314452"/>
                <a:gd name="connsiteY9" fmla="*/ 654050 h 1314450"/>
                <a:gd name="connsiteX10" fmla="*/ 673100 w 1314452"/>
                <a:gd name="connsiteY10" fmla="*/ 1181100 h 1314450"/>
                <a:gd name="connsiteX11" fmla="*/ 1206500 w 1314452"/>
                <a:gd name="connsiteY11" fmla="*/ 654050 h 1314450"/>
                <a:gd name="connsiteX12" fmla="*/ 679452 w 1314452"/>
                <a:gd name="connsiteY12" fmla="*/ 12700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4452" h="1314450">
                  <a:moveTo>
                    <a:pt x="647700" y="0"/>
                  </a:moveTo>
                  <a:cubicBezTo>
                    <a:pt x="1009652" y="0"/>
                    <a:pt x="1314452" y="285750"/>
                    <a:pt x="1314452" y="654050"/>
                  </a:cubicBezTo>
                  <a:cubicBezTo>
                    <a:pt x="1314452" y="1022350"/>
                    <a:pt x="1022352" y="1314450"/>
                    <a:pt x="654052" y="1314450"/>
                  </a:cubicBezTo>
                  <a:cubicBezTo>
                    <a:pt x="635000" y="1314450"/>
                    <a:pt x="546100" y="1301750"/>
                    <a:pt x="501652" y="1295400"/>
                  </a:cubicBezTo>
                  <a:cubicBezTo>
                    <a:pt x="279400" y="1270000"/>
                    <a:pt x="25400" y="977900"/>
                    <a:pt x="12700" y="819150"/>
                  </a:cubicBezTo>
                  <a:cubicBezTo>
                    <a:pt x="12700" y="800100"/>
                    <a:pt x="0" y="762000"/>
                    <a:pt x="0" y="749300"/>
                  </a:cubicBezTo>
                  <a:lnTo>
                    <a:pt x="0" y="571500"/>
                  </a:lnTo>
                  <a:cubicBezTo>
                    <a:pt x="69852" y="177800"/>
                    <a:pt x="368300" y="0"/>
                    <a:pt x="647700" y="0"/>
                  </a:cubicBezTo>
                  <a:close/>
                  <a:moveTo>
                    <a:pt x="679452" y="127000"/>
                  </a:moveTo>
                  <a:cubicBezTo>
                    <a:pt x="393700" y="127000"/>
                    <a:pt x="152400" y="355600"/>
                    <a:pt x="152400" y="654050"/>
                  </a:cubicBezTo>
                  <a:cubicBezTo>
                    <a:pt x="152400" y="933450"/>
                    <a:pt x="361952" y="1181100"/>
                    <a:pt x="673100" y="1181100"/>
                  </a:cubicBezTo>
                  <a:cubicBezTo>
                    <a:pt x="952500" y="1181100"/>
                    <a:pt x="1206500" y="958850"/>
                    <a:pt x="1206500" y="654050"/>
                  </a:cubicBezTo>
                  <a:cubicBezTo>
                    <a:pt x="1206500" y="387350"/>
                    <a:pt x="990600" y="127000"/>
                    <a:pt x="679452" y="1270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83898FE-DE27-E6F0-65CC-DAB3142194D0}"/>
                </a:ext>
              </a:extLst>
            </p:cNvPr>
            <p:cNvSpPr/>
            <p:nvPr/>
          </p:nvSpPr>
          <p:spPr>
            <a:xfrm>
              <a:off x="19819112" y="-3737751"/>
              <a:ext cx="476252" cy="565150"/>
            </a:xfrm>
            <a:custGeom>
              <a:avLst/>
              <a:gdLst>
                <a:gd name="connsiteX0" fmla="*/ 184152 w 476252"/>
                <a:gd name="connsiteY0" fmla="*/ 0 h 565150"/>
                <a:gd name="connsiteX1" fmla="*/ 292100 w 476252"/>
                <a:gd name="connsiteY1" fmla="*/ 203200 h 565150"/>
                <a:gd name="connsiteX2" fmla="*/ 292100 w 476252"/>
                <a:gd name="connsiteY2" fmla="*/ 482600 h 565150"/>
                <a:gd name="connsiteX3" fmla="*/ 438152 w 476252"/>
                <a:gd name="connsiteY3" fmla="*/ 482600 h 565150"/>
                <a:gd name="connsiteX4" fmla="*/ 476252 w 476252"/>
                <a:gd name="connsiteY4" fmla="*/ 520700 h 565150"/>
                <a:gd name="connsiteX5" fmla="*/ 457200 w 476252"/>
                <a:gd name="connsiteY5" fmla="*/ 552450 h 565150"/>
                <a:gd name="connsiteX6" fmla="*/ 285752 w 476252"/>
                <a:gd name="connsiteY6" fmla="*/ 552450 h 565150"/>
                <a:gd name="connsiteX7" fmla="*/ 260352 w 476252"/>
                <a:gd name="connsiteY7" fmla="*/ 565150 h 565150"/>
                <a:gd name="connsiteX8" fmla="*/ 25400 w 476252"/>
                <a:gd name="connsiteY8" fmla="*/ 527050 h 565150"/>
                <a:gd name="connsiteX9" fmla="*/ 0 w 476252"/>
                <a:gd name="connsiteY9" fmla="*/ 501650 h 565150"/>
                <a:gd name="connsiteX10" fmla="*/ 38100 w 476252"/>
                <a:gd name="connsiteY10" fmla="*/ 469900 h 565150"/>
                <a:gd name="connsiteX11" fmla="*/ 222252 w 476252"/>
                <a:gd name="connsiteY11" fmla="*/ 469900 h 565150"/>
                <a:gd name="connsiteX12" fmla="*/ 222252 w 476252"/>
                <a:gd name="connsiteY12" fmla="*/ 215900 h 565150"/>
                <a:gd name="connsiteX13" fmla="*/ 190500 w 476252"/>
                <a:gd name="connsiteY13" fmla="*/ 69850 h 565150"/>
                <a:gd name="connsiteX14" fmla="*/ 133352 w 476252"/>
                <a:gd name="connsiteY14" fmla="*/ 82550 h 565150"/>
                <a:gd name="connsiteX15" fmla="*/ 38100 w 476252"/>
                <a:gd name="connsiteY15" fmla="*/ 158750 h 565150"/>
                <a:gd name="connsiteX16" fmla="*/ 12700 w 476252"/>
                <a:gd name="connsiteY16" fmla="*/ 127000 h 565150"/>
                <a:gd name="connsiteX17" fmla="*/ 95252 w 476252"/>
                <a:gd name="connsiteY17" fmla="*/ 25400 h 565150"/>
                <a:gd name="connsiteX18" fmla="*/ 184152 w 476252"/>
                <a:gd name="connsiteY18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252" h="565150">
                  <a:moveTo>
                    <a:pt x="184152" y="0"/>
                  </a:moveTo>
                  <a:cubicBezTo>
                    <a:pt x="285752" y="0"/>
                    <a:pt x="292100" y="152400"/>
                    <a:pt x="292100" y="203200"/>
                  </a:cubicBezTo>
                  <a:lnTo>
                    <a:pt x="292100" y="482600"/>
                  </a:lnTo>
                  <a:lnTo>
                    <a:pt x="438152" y="482600"/>
                  </a:lnTo>
                  <a:cubicBezTo>
                    <a:pt x="457200" y="482600"/>
                    <a:pt x="476252" y="495300"/>
                    <a:pt x="476252" y="520700"/>
                  </a:cubicBezTo>
                  <a:cubicBezTo>
                    <a:pt x="476252" y="533400"/>
                    <a:pt x="469900" y="539750"/>
                    <a:pt x="457200" y="552450"/>
                  </a:cubicBezTo>
                  <a:lnTo>
                    <a:pt x="285752" y="552450"/>
                  </a:lnTo>
                  <a:cubicBezTo>
                    <a:pt x="279400" y="558800"/>
                    <a:pt x="273052" y="565150"/>
                    <a:pt x="260352" y="565150"/>
                  </a:cubicBezTo>
                  <a:cubicBezTo>
                    <a:pt x="241300" y="565150"/>
                    <a:pt x="95252" y="539750"/>
                    <a:pt x="25400" y="527050"/>
                  </a:cubicBezTo>
                  <a:cubicBezTo>
                    <a:pt x="12700" y="527050"/>
                    <a:pt x="0" y="514350"/>
                    <a:pt x="0" y="501650"/>
                  </a:cubicBezTo>
                  <a:cubicBezTo>
                    <a:pt x="0" y="463550"/>
                    <a:pt x="31752" y="469900"/>
                    <a:pt x="38100" y="469900"/>
                  </a:cubicBezTo>
                  <a:cubicBezTo>
                    <a:pt x="95252" y="469900"/>
                    <a:pt x="57152" y="495300"/>
                    <a:pt x="222252" y="469900"/>
                  </a:cubicBezTo>
                  <a:lnTo>
                    <a:pt x="222252" y="215900"/>
                  </a:lnTo>
                  <a:cubicBezTo>
                    <a:pt x="196852" y="171450"/>
                    <a:pt x="234952" y="114300"/>
                    <a:pt x="190500" y="69850"/>
                  </a:cubicBezTo>
                  <a:cubicBezTo>
                    <a:pt x="171452" y="69850"/>
                    <a:pt x="146052" y="69850"/>
                    <a:pt x="133352" y="82550"/>
                  </a:cubicBezTo>
                  <a:cubicBezTo>
                    <a:pt x="95252" y="107950"/>
                    <a:pt x="57152" y="158750"/>
                    <a:pt x="38100" y="158750"/>
                  </a:cubicBezTo>
                  <a:cubicBezTo>
                    <a:pt x="6352" y="158750"/>
                    <a:pt x="12700" y="133350"/>
                    <a:pt x="12700" y="127000"/>
                  </a:cubicBezTo>
                  <a:cubicBezTo>
                    <a:pt x="12700" y="88900"/>
                    <a:pt x="50800" y="63500"/>
                    <a:pt x="95252" y="25400"/>
                  </a:cubicBezTo>
                  <a:cubicBezTo>
                    <a:pt x="114300" y="635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2FEFC9A-FD05-6F51-56DD-1ACD616162B7}"/>
                </a:ext>
              </a:extLst>
            </p:cNvPr>
            <p:cNvSpPr/>
            <p:nvPr/>
          </p:nvSpPr>
          <p:spPr>
            <a:xfrm>
              <a:off x="20289012" y="-2994801"/>
              <a:ext cx="457200" cy="787400"/>
            </a:xfrm>
            <a:custGeom>
              <a:avLst/>
              <a:gdLst>
                <a:gd name="connsiteX0" fmla="*/ 279400 w 457200"/>
                <a:gd name="connsiteY0" fmla="*/ 0 h 787400"/>
                <a:gd name="connsiteX1" fmla="*/ 457200 w 457200"/>
                <a:gd name="connsiteY1" fmla="*/ 730250 h 787400"/>
                <a:gd name="connsiteX2" fmla="*/ 457200 w 457200"/>
                <a:gd name="connsiteY2" fmla="*/ 787400 h 787400"/>
                <a:gd name="connsiteX3" fmla="*/ 228600 w 457200"/>
                <a:gd name="connsiteY3" fmla="*/ 622300 h 787400"/>
                <a:gd name="connsiteX4" fmla="*/ 127000 w 457200"/>
                <a:gd name="connsiteY4" fmla="*/ 774700 h 787400"/>
                <a:gd name="connsiteX5" fmla="*/ 0 w 457200"/>
                <a:gd name="connsiteY5" fmla="*/ 215900 h 787400"/>
                <a:gd name="connsiteX6" fmla="*/ 146052 w 457200"/>
                <a:gd name="connsiteY6" fmla="*/ 114300 h 787400"/>
                <a:gd name="connsiteX7" fmla="*/ 279400 w 457200"/>
                <a:gd name="connsiteY7" fmla="*/ 0 h 78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787400">
                  <a:moveTo>
                    <a:pt x="279400" y="0"/>
                  </a:moveTo>
                  <a:cubicBezTo>
                    <a:pt x="279400" y="12700"/>
                    <a:pt x="457200" y="615950"/>
                    <a:pt x="457200" y="730250"/>
                  </a:cubicBezTo>
                  <a:lnTo>
                    <a:pt x="457200" y="787400"/>
                  </a:lnTo>
                  <a:cubicBezTo>
                    <a:pt x="387352" y="762000"/>
                    <a:pt x="285752" y="622300"/>
                    <a:pt x="228600" y="622300"/>
                  </a:cubicBezTo>
                  <a:cubicBezTo>
                    <a:pt x="165100" y="622300"/>
                    <a:pt x="139700" y="736600"/>
                    <a:pt x="127000" y="774700"/>
                  </a:cubicBezTo>
                  <a:lnTo>
                    <a:pt x="0" y="215900"/>
                  </a:lnTo>
                  <a:cubicBezTo>
                    <a:pt x="19052" y="177800"/>
                    <a:pt x="95252" y="146050"/>
                    <a:pt x="146052" y="114300"/>
                  </a:cubicBezTo>
                  <a:cubicBezTo>
                    <a:pt x="184152" y="88900"/>
                    <a:pt x="228600" y="44450"/>
                    <a:pt x="279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15B5692-6664-F0B6-73A5-45234CD8E44D}"/>
                </a:ext>
              </a:extLst>
            </p:cNvPr>
            <p:cNvSpPr/>
            <p:nvPr/>
          </p:nvSpPr>
          <p:spPr>
            <a:xfrm>
              <a:off x="19603212" y="-2804301"/>
              <a:ext cx="393700" cy="781050"/>
            </a:xfrm>
            <a:custGeom>
              <a:avLst/>
              <a:gdLst>
                <a:gd name="connsiteX0" fmla="*/ 82552 w 393700"/>
                <a:gd name="connsiteY0" fmla="*/ 0 h 781050"/>
                <a:gd name="connsiteX1" fmla="*/ 393700 w 393700"/>
                <a:gd name="connsiteY1" fmla="*/ 69850 h 781050"/>
                <a:gd name="connsiteX2" fmla="*/ 393700 w 393700"/>
                <a:gd name="connsiteY2" fmla="*/ 171450 h 781050"/>
                <a:gd name="connsiteX3" fmla="*/ 298452 w 393700"/>
                <a:gd name="connsiteY3" fmla="*/ 781050 h 781050"/>
                <a:gd name="connsiteX4" fmla="*/ 146052 w 393700"/>
                <a:gd name="connsiteY4" fmla="*/ 552450 h 781050"/>
                <a:gd name="connsiteX5" fmla="*/ 0 w 393700"/>
                <a:gd name="connsiteY5" fmla="*/ 679450 h 781050"/>
                <a:gd name="connsiteX6" fmla="*/ 82552 w 393700"/>
                <a:gd name="connsiteY6" fmla="*/ 0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700" h="781050">
                  <a:moveTo>
                    <a:pt x="82552" y="0"/>
                  </a:moveTo>
                  <a:cubicBezTo>
                    <a:pt x="171452" y="38100"/>
                    <a:pt x="298452" y="69850"/>
                    <a:pt x="393700" y="69850"/>
                  </a:cubicBezTo>
                  <a:lnTo>
                    <a:pt x="393700" y="171450"/>
                  </a:lnTo>
                  <a:lnTo>
                    <a:pt x="298452" y="781050"/>
                  </a:lnTo>
                  <a:cubicBezTo>
                    <a:pt x="279400" y="762000"/>
                    <a:pt x="203200" y="552450"/>
                    <a:pt x="146052" y="552450"/>
                  </a:cubicBezTo>
                  <a:cubicBezTo>
                    <a:pt x="95252" y="552450"/>
                    <a:pt x="31752" y="654050"/>
                    <a:pt x="0" y="679450"/>
                  </a:cubicBezTo>
                  <a:lnTo>
                    <a:pt x="82552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1C066F3-F098-F30D-0FE0-B4957E0B5078}"/>
                </a:ext>
              </a:extLst>
            </p:cNvPr>
            <p:cNvSpPr/>
            <p:nvPr/>
          </p:nvSpPr>
          <p:spPr>
            <a:xfrm>
              <a:off x="19292064" y="-4169551"/>
              <a:ext cx="1511300" cy="2228850"/>
            </a:xfrm>
            <a:custGeom>
              <a:avLst/>
              <a:gdLst>
                <a:gd name="connsiteX0" fmla="*/ 711200 w 1511300"/>
                <a:gd name="connsiteY0" fmla="*/ 0 h 2228850"/>
                <a:gd name="connsiteX1" fmla="*/ 1428748 w 1511300"/>
                <a:gd name="connsiteY1" fmla="*/ 717550 h 2228850"/>
                <a:gd name="connsiteX2" fmla="*/ 1308100 w 1511300"/>
                <a:gd name="connsiteY2" fmla="*/ 1111250 h 2228850"/>
                <a:gd name="connsiteX3" fmla="*/ 1371600 w 1511300"/>
                <a:gd name="connsiteY3" fmla="*/ 1308100 h 2228850"/>
                <a:gd name="connsiteX4" fmla="*/ 1466848 w 1511300"/>
                <a:gd name="connsiteY4" fmla="*/ 1682750 h 2228850"/>
                <a:gd name="connsiteX5" fmla="*/ 1511300 w 1511300"/>
                <a:gd name="connsiteY5" fmla="*/ 1936750 h 2228850"/>
                <a:gd name="connsiteX6" fmla="*/ 1460500 w 1511300"/>
                <a:gd name="connsiteY6" fmla="*/ 2032000 h 2228850"/>
                <a:gd name="connsiteX7" fmla="*/ 1225548 w 1511300"/>
                <a:gd name="connsiteY7" fmla="*/ 1854200 h 2228850"/>
                <a:gd name="connsiteX8" fmla="*/ 1143000 w 1511300"/>
                <a:gd name="connsiteY8" fmla="*/ 2038350 h 2228850"/>
                <a:gd name="connsiteX9" fmla="*/ 1104900 w 1511300"/>
                <a:gd name="connsiteY9" fmla="*/ 2038350 h 2228850"/>
                <a:gd name="connsiteX10" fmla="*/ 1003300 w 1511300"/>
                <a:gd name="connsiteY10" fmla="*/ 1682750 h 2228850"/>
                <a:gd name="connsiteX11" fmla="*/ 939800 w 1511300"/>
                <a:gd name="connsiteY11" fmla="*/ 1390650 h 2228850"/>
                <a:gd name="connsiteX12" fmla="*/ 762000 w 1511300"/>
                <a:gd name="connsiteY12" fmla="*/ 1428750 h 2228850"/>
                <a:gd name="connsiteX13" fmla="*/ 647700 w 1511300"/>
                <a:gd name="connsiteY13" fmla="*/ 2190750 h 2228850"/>
                <a:gd name="connsiteX14" fmla="*/ 609600 w 1511300"/>
                <a:gd name="connsiteY14" fmla="*/ 2228850 h 2228850"/>
                <a:gd name="connsiteX15" fmla="*/ 527048 w 1511300"/>
                <a:gd name="connsiteY15" fmla="*/ 2127250 h 2228850"/>
                <a:gd name="connsiteX16" fmla="*/ 450848 w 1511300"/>
                <a:gd name="connsiteY16" fmla="*/ 1981200 h 2228850"/>
                <a:gd name="connsiteX17" fmla="*/ 285748 w 1511300"/>
                <a:gd name="connsiteY17" fmla="*/ 2133600 h 2228850"/>
                <a:gd name="connsiteX18" fmla="*/ 254000 w 1511300"/>
                <a:gd name="connsiteY18" fmla="*/ 2076450 h 2228850"/>
                <a:gd name="connsiteX19" fmla="*/ 279400 w 1511300"/>
                <a:gd name="connsiteY19" fmla="*/ 1828800 h 2228850"/>
                <a:gd name="connsiteX20" fmla="*/ 349248 w 1511300"/>
                <a:gd name="connsiteY20" fmla="*/ 1339850 h 2228850"/>
                <a:gd name="connsiteX21" fmla="*/ 171448 w 1511300"/>
                <a:gd name="connsiteY21" fmla="*/ 1187450 h 2228850"/>
                <a:gd name="connsiteX22" fmla="*/ 0 w 1511300"/>
                <a:gd name="connsiteY22" fmla="*/ 800100 h 2228850"/>
                <a:gd name="connsiteX23" fmla="*/ 0 w 1511300"/>
                <a:gd name="connsiteY23" fmla="*/ 628650 h 2228850"/>
                <a:gd name="connsiteX24" fmla="*/ 711200 w 1511300"/>
                <a:gd name="connsiteY24" fmla="*/ 0 h 2228850"/>
                <a:gd name="connsiteX25" fmla="*/ 704848 w 1511300"/>
                <a:gd name="connsiteY25" fmla="*/ 57150 h 2228850"/>
                <a:gd name="connsiteX26" fmla="*/ 57148 w 1511300"/>
                <a:gd name="connsiteY26" fmla="*/ 628650 h 2228850"/>
                <a:gd name="connsiteX27" fmla="*/ 57148 w 1511300"/>
                <a:gd name="connsiteY27" fmla="*/ 806450 h 2228850"/>
                <a:gd name="connsiteX28" fmla="*/ 69848 w 1511300"/>
                <a:gd name="connsiteY28" fmla="*/ 876300 h 2228850"/>
                <a:gd name="connsiteX29" fmla="*/ 558800 w 1511300"/>
                <a:gd name="connsiteY29" fmla="*/ 1352550 h 2228850"/>
                <a:gd name="connsiteX30" fmla="*/ 711200 w 1511300"/>
                <a:gd name="connsiteY30" fmla="*/ 1371600 h 2228850"/>
                <a:gd name="connsiteX31" fmla="*/ 1371600 w 1511300"/>
                <a:gd name="connsiteY31" fmla="*/ 711200 h 2228850"/>
                <a:gd name="connsiteX32" fmla="*/ 704848 w 1511300"/>
                <a:gd name="connsiteY32" fmla="*/ 57150 h 2228850"/>
                <a:gd name="connsiteX33" fmla="*/ 1276348 w 1511300"/>
                <a:gd name="connsiteY33" fmla="*/ 1174750 h 2228850"/>
                <a:gd name="connsiteX34" fmla="*/ 1143000 w 1511300"/>
                <a:gd name="connsiteY34" fmla="*/ 1289050 h 2228850"/>
                <a:gd name="connsiteX35" fmla="*/ 996948 w 1511300"/>
                <a:gd name="connsiteY35" fmla="*/ 1390650 h 2228850"/>
                <a:gd name="connsiteX36" fmla="*/ 1123948 w 1511300"/>
                <a:gd name="connsiteY36" fmla="*/ 1949450 h 2228850"/>
                <a:gd name="connsiteX37" fmla="*/ 1225548 w 1511300"/>
                <a:gd name="connsiteY37" fmla="*/ 1797050 h 2228850"/>
                <a:gd name="connsiteX38" fmla="*/ 1454148 w 1511300"/>
                <a:gd name="connsiteY38" fmla="*/ 1962150 h 2228850"/>
                <a:gd name="connsiteX39" fmla="*/ 1454148 w 1511300"/>
                <a:gd name="connsiteY39" fmla="*/ 1905000 h 2228850"/>
                <a:gd name="connsiteX40" fmla="*/ 1276348 w 1511300"/>
                <a:gd name="connsiteY40" fmla="*/ 1174750 h 2228850"/>
                <a:gd name="connsiteX41" fmla="*/ 393700 w 1511300"/>
                <a:gd name="connsiteY41" fmla="*/ 1365250 h 2228850"/>
                <a:gd name="connsiteX42" fmla="*/ 311148 w 1511300"/>
                <a:gd name="connsiteY42" fmla="*/ 2044700 h 2228850"/>
                <a:gd name="connsiteX43" fmla="*/ 457200 w 1511300"/>
                <a:gd name="connsiteY43" fmla="*/ 1917700 h 2228850"/>
                <a:gd name="connsiteX44" fmla="*/ 609600 w 1511300"/>
                <a:gd name="connsiteY44" fmla="*/ 2146300 h 2228850"/>
                <a:gd name="connsiteX45" fmla="*/ 704848 w 1511300"/>
                <a:gd name="connsiteY45" fmla="*/ 1536700 h 2228850"/>
                <a:gd name="connsiteX46" fmla="*/ 704848 w 1511300"/>
                <a:gd name="connsiteY46" fmla="*/ 1435100 h 2228850"/>
                <a:gd name="connsiteX47" fmla="*/ 393700 w 1511300"/>
                <a:gd name="connsiteY47" fmla="*/ 13652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11300" h="2228850">
                  <a:moveTo>
                    <a:pt x="711200" y="0"/>
                  </a:moveTo>
                  <a:cubicBezTo>
                    <a:pt x="1123948" y="0"/>
                    <a:pt x="1428748" y="336550"/>
                    <a:pt x="1428748" y="717550"/>
                  </a:cubicBezTo>
                  <a:cubicBezTo>
                    <a:pt x="1428748" y="933450"/>
                    <a:pt x="1308100" y="1098550"/>
                    <a:pt x="1308100" y="1111250"/>
                  </a:cubicBezTo>
                  <a:cubicBezTo>
                    <a:pt x="1308100" y="1130300"/>
                    <a:pt x="1358900" y="1244600"/>
                    <a:pt x="1371600" y="1308100"/>
                  </a:cubicBezTo>
                  <a:cubicBezTo>
                    <a:pt x="1403348" y="1422400"/>
                    <a:pt x="1441448" y="1555750"/>
                    <a:pt x="1466848" y="1682750"/>
                  </a:cubicBezTo>
                  <a:cubicBezTo>
                    <a:pt x="1485900" y="1765300"/>
                    <a:pt x="1511300" y="1924050"/>
                    <a:pt x="1511300" y="1936750"/>
                  </a:cubicBezTo>
                  <a:cubicBezTo>
                    <a:pt x="1511300" y="1974850"/>
                    <a:pt x="1504948" y="2032000"/>
                    <a:pt x="1460500" y="2032000"/>
                  </a:cubicBezTo>
                  <a:cubicBezTo>
                    <a:pt x="1409700" y="2032000"/>
                    <a:pt x="1250948" y="1866900"/>
                    <a:pt x="1225548" y="1854200"/>
                  </a:cubicBezTo>
                  <a:cubicBezTo>
                    <a:pt x="1193800" y="1911350"/>
                    <a:pt x="1174748" y="1974850"/>
                    <a:pt x="1143000" y="2038350"/>
                  </a:cubicBezTo>
                  <a:lnTo>
                    <a:pt x="1104900" y="2038350"/>
                  </a:lnTo>
                  <a:cubicBezTo>
                    <a:pt x="1035048" y="1924050"/>
                    <a:pt x="1028700" y="1797050"/>
                    <a:pt x="1003300" y="1682750"/>
                  </a:cubicBezTo>
                  <a:cubicBezTo>
                    <a:pt x="984248" y="1587500"/>
                    <a:pt x="965200" y="1485900"/>
                    <a:pt x="939800" y="1390650"/>
                  </a:cubicBezTo>
                  <a:cubicBezTo>
                    <a:pt x="882648" y="1409700"/>
                    <a:pt x="825500" y="1422400"/>
                    <a:pt x="762000" y="1428750"/>
                  </a:cubicBezTo>
                  <a:cubicBezTo>
                    <a:pt x="749300" y="1682750"/>
                    <a:pt x="711200" y="1936750"/>
                    <a:pt x="647700" y="2190750"/>
                  </a:cubicBezTo>
                  <a:cubicBezTo>
                    <a:pt x="641348" y="2209800"/>
                    <a:pt x="628648" y="2228850"/>
                    <a:pt x="609600" y="2228850"/>
                  </a:cubicBezTo>
                  <a:cubicBezTo>
                    <a:pt x="565148" y="2228850"/>
                    <a:pt x="539748" y="2159000"/>
                    <a:pt x="527048" y="2127250"/>
                  </a:cubicBezTo>
                  <a:cubicBezTo>
                    <a:pt x="508000" y="2076450"/>
                    <a:pt x="482600" y="2032000"/>
                    <a:pt x="450848" y="1981200"/>
                  </a:cubicBezTo>
                  <a:cubicBezTo>
                    <a:pt x="406400" y="2019300"/>
                    <a:pt x="336548" y="2133600"/>
                    <a:pt x="285748" y="2133600"/>
                  </a:cubicBezTo>
                  <a:cubicBezTo>
                    <a:pt x="247648" y="2133600"/>
                    <a:pt x="254000" y="2101850"/>
                    <a:pt x="254000" y="2076450"/>
                  </a:cubicBezTo>
                  <a:cubicBezTo>
                    <a:pt x="254000" y="2057400"/>
                    <a:pt x="273048" y="1911350"/>
                    <a:pt x="279400" y="1828800"/>
                  </a:cubicBezTo>
                  <a:cubicBezTo>
                    <a:pt x="298448" y="1670050"/>
                    <a:pt x="349248" y="1352550"/>
                    <a:pt x="349248" y="1339850"/>
                  </a:cubicBezTo>
                  <a:cubicBezTo>
                    <a:pt x="349248" y="1320800"/>
                    <a:pt x="222248" y="1244600"/>
                    <a:pt x="171448" y="1187450"/>
                  </a:cubicBezTo>
                  <a:cubicBezTo>
                    <a:pt x="101600" y="1104900"/>
                    <a:pt x="0" y="895350"/>
                    <a:pt x="0" y="800100"/>
                  </a:cubicBezTo>
                  <a:lnTo>
                    <a:pt x="0" y="628650"/>
                  </a:lnTo>
                  <a:cubicBezTo>
                    <a:pt x="44448" y="215900"/>
                    <a:pt x="412748" y="0"/>
                    <a:pt x="711200" y="0"/>
                  </a:cubicBezTo>
                  <a:close/>
                  <a:moveTo>
                    <a:pt x="704848" y="57150"/>
                  </a:moveTo>
                  <a:cubicBezTo>
                    <a:pt x="425448" y="57150"/>
                    <a:pt x="127000" y="234950"/>
                    <a:pt x="57148" y="628650"/>
                  </a:cubicBezTo>
                  <a:lnTo>
                    <a:pt x="57148" y="806450"/>
                  </a:lnTo>
                  <a:cubicBezTo>
                    <a:pt x="57148" y="819150"/>
                    <a:pt x="69848" y="857250"/>
                    <a:pt x="69848" y="876300"/>
                  </a:cubicBezTo>
                  <a:cubicBezTo>
                    <a:pt x="82548" y="1035050"/>
                    <a:pt x="336548" y="1327150"/>
                    <a:pt x="558800" y="1352550"/>
                  </a:cubicBezTo>
                  <a:cubicBezTo>
                    <a:pt x="603248" y="1358900"/>
                    <a:pt x="692148" y="1371600"/>
                    <a:pt x="711200" y="1371600"/>
                  </a:cubicBezTo>
                  <a:cubicBezTo>
                    <a:pt x="1079500" y="1371600"/>
                    <a:pt x="1371600" y="1079500"/>
                    <a:pt x="1371600" y="711200"/>
                  </a:cubicBezTo>
                  <a:cubicBezTo>
                    <a:pt x="1371600" y="342900"/>
                    <a:pt x="1066800" y="57150"/>
                    <a:pt x="704848" y="57150"/>
                  </a:cubicBezTo>
                  <a:close/>
                  <a:moveTo>
                    <a:pt x="1276348" y="1174750"/>
                  </a:moveTo>
                  <a:cubicBezTo>
                    <a:pt x="1225548" y="1219200"/>
                    <a:pt x="1181100" y="1263650"/>
                    <a:pt x="1143000" y="1289050"/>
                  </a:cubicBezTo>
                  <a:cubicBezTo>
                    <a:pt x="1092200" y="1320800"/>
                    <a:pt x="1016000" y="1352550"/>
                    <a:pt x="996948" y="1390650"/>
                  </a:cubicBezTo>
                  <a:lnTo>
                    <a:pt x="1123948" y="1949450"/>
                  </a:lnTo>
                  <a:cubicBezTo>
                    <a:pt x="1136648" y="1911350"/>
                    <a:pt x="1162048" y="1797050"/>
                    <a:pt x="1225548" y="1797050"/>
                  </a:cubicBezTo>
                  <a:cubicBezTo>
                    <a:pt x="1282700" y="1797050"/>
                    <a:pt x="1384300" y="1936750"/>
                    <a:pt x="1454148" y="1962150"/>
                  </a:cubicBezTo>
                  <a:lnTo>
                    <a:pt x="1454148" y="1905000"/>
                  </a:lnTo>
                  <a:cubicBezTo>
                    <a:pt x="1454148" y="1790700"/>
                    <a:pt x="1276348" y="1187450"/>
                    <a:pt x="1276348" y="1174750"/>
                  </a:cubicBezTo>
                  <a:close/>
                  <a:moveTo>
                    <a:pt x="393700" y="1365250"/>
                  </a:moveTo>
                  <a:lnTo>
                    <a:pt x="311148" y="2044700"/>
                  </a:lnTo>
                  <a:cubicBezTo>
                    <a:pt x="342900" y="2019300"/>
                    <a:pt x="406400" y="1917700"/>
                    <a:pt x="457200" y="1917700"/>
                  </a:cubicBezTo>
                  <a:cubicBezTo>
                    <a:pt x="514348" y="1917700"/>
                    <a:pt x="590548" y="2127250"/>
                    <a:pt x="609600" y="2146300"/>
                  </a:cubicBezTo>
                  <a:lnTo>
                    <a:pt x="704848" y="1536700"/>
                  </a:lnTo>
                  <a:lnTo>
                    <a:pt x="704848" y="1435100"/>
                  </a:lnTo>
                  <a:cubicBezTo>
                    <a:pt x="609600" y="1435100"/>
                    <a:pt x="482600" y="1403350"/>
                    <a:pt x="393700" y="13652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4F53B07-06A5-ED88-60A8-3769C27A0813}"/>
                </a:ext>
              </a:extLst>
            </p:cNvPr>
            <p:cNvSpPr/>
            <p:nvPr/>
          </p:nvSpPr>
          <p:spPr>
            <a:xfrm>
              <a:off x="19501612" y="-3985401"/>
              <a:ext cx="1054100" cy="1054100"/>
            </a:xfrm>
            <a:custGeom>
              <a:avLst/>
              <a:gdLst>
                <a:gd name="connsiteX0" fmla="*/ 527052 w 1054100"/>
                <a:gd name="connsiteY0" fmla="*/ 0 h 1054100"/>
                <a:gd name="connsiteX1" fmla="*/ 1054100 w 1054100"/>
                <a:gd name="connsiteY1" fmla="*/ 527050 h 1054100"/>
                <a:gd name="connsiteX2" fmla="*/ 520700 w 1054100"/>
                <a:gd name="connsiteY2" fmla="*/ 1054100 h 1054100"/>
                <a:gd name="connsiteX3" fmla="*/ 0 w 1054100"/>
                <a:gd name="connsiteY3" fmla="*/ 527050 h 1054100"/>
                <a:gd name="connsiteX4" fmla="*/ 527052 w 1054100"/>
                <a:gd name="connsiteY4" fmla="*/ 0 h 1054100"/>
                <a:gd name="connsiteX5" fmla="*/ 501652 w 1054100"/>
                <a:gd name="connsiteY5" fmla="*/ 247650 h 1054100"/>
                <a:gd name="connsiteX6" fmla="*/ 412752 w 1054100"/>
                <a:gd name="connsiteY6" fmla="*/ 273050 h 1054100"/>
                <a:gd name="connsiteX7" fmla="*/ 330200 w 1054100"/>
                <a:gd name="connsiteY7" fmla="*/ 374650 h 1054100"/>
                <a:gd name="connsiteX8" fmla="*/ 355600 w 1054100"/>
                <a:gd name="connsiteY8" fmla="*/ 406400 h 1054100"/>
                <a:gd name="connsiteX9" fmla="*/ 450852 w 1054100"/>
                <a:gd name="connsiteY9" fmla="*/ 330200 h 1054100"/>
                <a:gd name="connsiteX10" fmla="*/ 508000 w 1054100"/>
                <a:gd name="connsiteY10" fmla="*/ 317500 h 1054100"/>
                <a:gd name="connsiteX11" fmla="*/ 539752 w 1054100"/>
                <a:gd name="connsiteY11" fmla="*/ 463550 h 1054100"/>
                <a:gd name="connsiteX12" fmla="*/ 539752 w 1054100"/>
                <a:gd name="connsiteY12" fmla="*/ 717550 h 1054100"/>
                <a:gd name="connsiteX13" fmla="*/ 355600 w 1054100"/>
                <a:gd name="connsiteY13" fmla="*/ 717550 h 1054100"/>
                <a:gd name="connsiteX14" fmla="*/ 317500 w 1054100"/>
                <a:gd name="connsiteY14" fmla="*/ 749300 h 1054100"/>
                <a:gd name="connsiteX15" fmla="*/ 342900 w 1054100"/>
                <a:gd name="connsiteY15" fmla="*/ 774700 h 1054100"/>
                <a:gd name="connsiteX16" fmla="*/ 577852 w 1054100"/>
                <a:gd name="connsiteY16" fmla="*/ 812800 h 1054100"/>
                <a:gd name="connsiteX17" fmla="*/ 603252 w 1054100"/>
                <a:gd name="connsiteY17" fmla="*/ 800100 h 1054100"/>
                <a:gd name="connsiteX18" fmla="*/ 774700 w 1054100"/>
                <a:gd name="connsiteY18" fmla="*/ 800100 h 1054100"/>
                <a:gd name="connsiteX19" fmla="*/ 793752 w 1054100"/>
                <a:gd name="connsiteY19" fmla="*/ 768350 h 1054100"/>
                <a:gd name="connsiteX20" fmla="*/ 755652 w 1054100"/>
                <a:gd name="connsiteY20" fmla="*/ 730250 h 1054100"/>
                <a:gd name="connsiteX21" fmla="*/ 609600 w 1054100"/>
                <a:gd name="connsiteY21" fmla="*/ 730250 h 1054100"/>
                <a:gd name="connsiteX22" fmla="*/ 609600 w 1054100"/>
                <a:gd name="connsiteY22" fmla="*/ 450850 h 1054100"/>
                <a:gd name="connsiteX23" fmla="*/ 501652 w 1054100"/>
                <a:gd name="connsiteY23" fmla="*/ 247650 h 105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4100" h="1054100">
                  <a:moveTo>
                    <a:pt x="527052" y="0"/>
                  </a:moveTo>
                  <a:cubicBezTo>
                    <a:pt x="838200" y="0"/>
                    <a:pt x="1054100" y="260350"/>
                    <a:pt x="1054100" y="527050"/>
                  </a:cubicBezTo>
                  <a:cubicBezTo>
                    <a:pt x="1054100" y="831850"/>
                    <a:pt x="800100" y="1054100"/>
                    <a:pt x="520700" y="1054100"/>
                  </a:cubicBezTo>
                  <a:cubicBezTo>
                    <a:pt x="209552" y="1054100"/>
                    <a:pt x="0" y="806450"/>
                    <a:pt x="0" y="527050"/>
                  </a:cubicBezTo>
                  <a:cubicBezTo>
                    <a:pt x="0" y="228600"/>
                    <a:pt x="241300" y="0"/>
                    <a:pt x="527052" y="0"/>
                  </a:cubicBezTo>
                  <a:close/>
                  <a:moveTo>
                    <a:pt x="501652" y="247650"/>
                  </a:moveTo>
                  <a:cubicBezTo>
                    <a:pt x="482600" y="247650"/>
                    <a:pt x="431800" y="254000"/>
                    <a:pt x="412752" y="273050"/>
                  </a:cubicBezTo>
                  <a:cubicBezTo>
                    <a:pt x="368300" y="311150"/>
                    <a:pt x="330200" y="336550"/>
                    <a:pt x="330200" y="374650"/>
                  </a:cubicBezTo>
                  <a:cubicBezTo>
                    <a:pt x="330200" y="381000"/>
                    <a:pt x="323852" y="406400"/>
                    <a:pt x="355600" y="406400"/>
                  </a:cubicBezTo>
                  <a:cubicBezTo>
                    <a:pt x="374652" y="406400"/>
                    <a:pt x="412752" y="355600"/>
                    <a:pt x="450852" y="330200"/>
                  </a:cubicBezTo>
                  <a:cubicBezTo>
                    <a:pt x="463552" y="317500"/>
                    <a:pt x="488952" y="317500"/>
                    <a:pt x="508000" y="317500"/>
                  </a:cubicBezTo>
                  <a:cubicBezTo>
                    <a:pt x="552452" y="361950"/>
                    <a:pt x="514352" y="419100"/>
                    <a:pt x="539752" y="463550"/>
                  </a:cubicBezTo>
                  <a:lnTo>
                    <a:pt x="539752" y="717550"/>
                  </a:lnTo>
                  <a:cubicBezTo>
                    <a:pt x="374652" y="742950"/>
                    <a:pt x="412752" y="717550"/>
                    <a:pt x="355600" y="717550"/>
                  </a:cubicBezTo>
                  <a:cubicBezTo>
                    <a:pt x="349252" y="717550"/>
                    <a:pt x="317500" y="711200"/>
                    <a:pt x="317500" y="749300"/>
                  </a:cubicBezTo>
                  <a:cubicBezTo>
                    <a:pt x="317500" y="762000"/>
                    <a:pt x="330200" y="774700"/>
                    <a:pt x="342900" y="774700"/>
                  </a:cubicBezTo>
                  <a:cubicBezTo>
                    <a:pt x="412752" y="787400"/>
                    <a:pt x="558800" y="812800"/>
                    <a:pt x="577852" y="812800"/>
                  </a:cubicBezTo>
                  <a:cubicBezTo>
                    <a:pt x="590552" y="812800"/>
                    <a:pt x="596900" y="806450"/>
                    <a:pt x="603252" y="800100"/>
                  </a:cubicBezTo>
                  <a:lnTo>
                    <a:pt x="774700" y="800100"/>
                  </a:lnTo>
                  <a:cubicBezTo>
                    <a:pt x="787400" y="787400"/>
                    <a:pt x="793752" y="781050"/>
                    <a:pt x="793752" y="768350"/>
                  </a:cubicBezTo>
                  <a:cubicBezTo>
                    <a:pt x="793752" y="742950"/>
                    <a:pt x="774700" y="730250"/>
                    <a:pt x="755652" y="730250"/>
                  </a:cubicBezTo>
                  <a:lnTo>
                    <a:pt x="609600" y="730250"/>
                  </a:lnTo>
                  <a:lnTo>
                    <a:pt x="609600" y="450850"/>
                  </a:lnTo>
                  <a:cubicBezTo>
                    <a:pt x="609600" y="400050"/>
                    <a:pt x="603252" y="247650"/>
                    <a:pt x="501652" y="2476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9B7E4B-4CAE-E0D6-47FA-8A954FC17535}"/>
              </a:ext>
            </a:extLst>
          </p:cNvPr>
          <p:cNvGrpSpPr/>
          <p:nvPr/>
        </p:nvGrpSpPr>
        <p:grpSpPr>
          <a:xfrm rot="480736">
            <a:off x="1419270" y="3901796"/>
            <a:ext cx="1022764" cy="835375"/>
            <a:chOff x="17075912" y="-3261579"/>
            <a:chExt cx="1593852" cy="1301829"/>
          </a:xfrm>
          <a:noFill/>
        </p:grpSpPr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AC1E3E38-049D-A468-2D82-4100458DA57F}"/>
                </a:ext>
              </a:extLst>
            </p:cNvPr>
            <p:cNvSpPr/>
            <p:nvPr/>
          </p:nvSpPr>
          <p:spPr>
            <a:xfrm>
              <a:off x="17298164" y="-3210877"/>
              <a:ext cx="184148" cy="120827"/>
            </a:xfrm>
            <a:custGeom>
              <a:avLst/>
              <a:gdLst>
                <a:gd name="connsiteX0" fmla="*/ 61614 w 184148"/>
                <a:gd name="connsiteY0" fmla="*/ 177 h 120827"/>
                <a:gd name="connsiteX1" fmla="*/ 101600 w 184148"/>
                <a:gd name="connsiteY1" fmla="*/ 177 h 120827"/>
                <a:gd name="connsiteX2" fmla="*/ 184148 w 184148"/>
                <a:gd name="connsiteY2" fmla="*/ 57327 h 120827"/>
                <a:gd name="connsiteX3" fmla="*/ 184148 w 184148"/>
                <a:gd name="connsiteY3" fmla="*/ 101777 h 120827"/>
                <a:gd name="connsiteX4" fmla="*/ 6348 w 184148"/>
                <a:gd name="connsiteY4" fmla="*/ 120827 h 120827"/>
                <a:gd name="connsiteX5" fmla="*/ 0 w 184148"/>
                <a:gd name="connsiteY5" fmla="*/ 57327 h 120827"/>
                <a:gd name="connsiteX6" fmla="*/ 61614 w 184148"/>
                <a:gd name="connsiteY6" fmla="*/ 177 h 12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120827">
                  <a:moveTo>
                    <a:pt x="61614" y="177"/>
                  </a:moveTo>
                  <a:cubicBezTo>
                    <a:pt x="73818" y="-220"/>
                    <a:pt x="87312" y="177"/>
                    <a:pt x="101600" y="177"/>
                  </a:cubicBezTo>
                  <a:cubicBezTo>
                    <a:pt x="158748" y="177"/>
                    <a:pt x="184148" y="177"/>
                    <a:pt x="184148" y="57327"/>
                  </a:cubicBezTo>
                  <a:lnTo>
                    <a:pt x="184148" y="101777"/>
                  </a:lnTo>
                  <a:cubicBezTo>
                    <a:pt x="133348" y="95427"/>
                    <a:pt x="82548" y="101777"/>
                    <a:pt x="6348" y="120827"/>
                  </a:cubicBezTo>
                  <a:cubicBezTo>
                    <a:pt x="6348" y="101777"/>
                    <a:pt x="0" y="70027"/>
                    <a:pt x="0" y="57327"/>
                  </a:cubicBezTo>
                  <a:cubicBezTo>
                    <a:pt x="0" y="9702"/>
                    <a:pt x="25002" y="1368"/>
                    <a:pt x="61614" y="17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2FF22B7-C07A-CA5B-32C3-63BCB67D8DE3}"/>
                </a:ext>
              </a:extLst>
            </p:cNvPr>
            <p:cNvSpPr/>
            <p:nvPr/>
          </p:nvSpPr>
          <p:spPr>
            <a:xfrm>
              <a:off x="17133065" y="-3045601"/>
              <a:ext cx="1486605" cy="1028700"/>
            </a:xfrm>
            <a:custGeom>
              <a:avLst/>
              <a:gdLst>
                <a:gd name="connsiteX0" fmla="*/ 260348 w 1486605"/>
                <a:gd name="connsiteY0" fmla="*/ 0 h 1028700"/>
                <a:gd name="connsiteX1" fmla="*/ 387348 w 1486605"/>
                <a:gd name="connsiteY1" fmla="*/ 0 h 1028700"/>
                <a:gd name="connsiteX2" fmla="*/ 698500 w 1486605"/>
                <a:gd name="connsiteY2" fmla="*/ 6350 h 1028700"/>
                <a:gd name="connsiteX3" fmla="*/ 1155700 w 1486605"/>
                <a:gd name="connsiteY3" fmla="*/ 63500 h 1028700"/>
                <a:gd name="connsiteX4" fmla="*/ 1244600 w 1486605"/>
                <a:gd name="connsiteY4" fmla="*/ 82550 h 1028700"/>
                <a:gd name="connsiteX5" fmla="*/ 1466848 w 1486605"/>
                <a:gd name="connsiteY5" fmla="*/ 203200 h 1028700"/>
                <a:gd name="connsiteX6" fmla="*/ 1485900 w 1486605"/>
                <a:gd name="connsiteY6" fmla="*/ 425450 h 1028700"/>
                <a:gd name="connsiteX7" fmla="*/ 1479548 w 1486605"/>
                <a:gd name="connsiteY7" fmla="*/ 749300 h 1028700"/>
                <a:gd name="connsiteX8" fmla="*/ 1155700 w 1486605"/>
                <a:gd name="connsiteY8" fmla="*/ 1028700 h 1028700"/>
                <a:gd name="connsiteX9" fmla="*/ 958848 w 1486605"/>
                <a:gd name="connsiteY9" fmla="*/ 1016000 h 1028700"/>
                <a:gd name="connsiteX10" fmla="*/ 654048 w 1486605"/>
                <a:gd name="connsiteY10" fmla="*/ 1016000 h 1028700"/>
                <a:gd name="connsiteX11" fmla="*/ 165100 w 1486605"/>
                <a:gd name="connsiteY11" fmla="*/ 946150 h 1028700"/>
                <a:gd name="connsiteX12" fmla="*/ 50800 w 1486605"/>
                <a:gd name="connsiteY12" fmla="*/ 882650 h 1028700"/>
                <a:gd name="connsiteX13" fmla="*/ 0 w 1486605"/>
                <a:gd name="connsiteY13" fmla="*/ 673100 h 1028700"/>
                <a:gd name="connsiteX14" fmla="*/ 0 w 1486605"/>
                <a:gd name="connsiteY14" fmla="*/ 488950 h 1028700"/>
                <a:gd name="connsiteX15" fmla="*/ 12700 w 1486605"/>
                <a:gd name="connsiteY15" fmla="*/ 361950 h 1028700"/>
                <a:gd name="connsiteX16" fmla="*/ 25400 w 1486605"/>
                <a:gd name="connsiteY16" fmla="*/ 254000 h 1028700"/>
                <a:gd name="connsiteX17" fmla="*/ 101600 w 1486605"/>
                <a:gd name="connsiteY17" fmla="*/ 76200 h 1028700"/>
                <a:gd name="connsiteX18" fmla="*/ 196848 w 1486605"/>
                <a:gd name="connsiteY18" fmla="*/ 12700 h 1028700"/>
                <a:gd name="connsiteX19" fmla="*/ 260348 w 1486605"/>
                <a:gd name="connsiteY19" fmla="*/ 0 h 1028700"/>
                <a:gd name="connsiteX20" fmla="*/ 806448 w 1486605"/>
                <a:gd name="connsiteY20" fmla="*/ 69850 h 1028700"/>
                <a:gd name="connsiteX21" fmla="*/ 349248 w 1486605"/>
                <a:gd name="connsiteY21" fmla="*/ 463550 h 1028700"/>
                <a:gd name="connsiteX22" fmla="*/ 349248 w 1486605"/>
                <a:gd name="connsiteY22" fmla="*/ 590550 h 1028700"/>
                <a:gd name="connsiteX23" fmla="*/ 692148 w 1486605"/>
                <a:gd name="connsiteY23" fmla="*/ 965200 h 1028700"/>
                <a:gd name="connsiteX24" fmla="*/ 793748 w 1486605"/>
                <a:gd name="connsiteY24" fmla="*/ 984250 h 1028700"/>
                <a:gd name="connsiteX25" fmla="*/ 1257300 w 1486605"/>
                <a:gd name="connsiteY25" fmla="*/ 527050 h 1028700"/>
                <a:gd name="connsiteX26" fmla="*/ 806448 w 1486605"/>
                <a:gd name="connsiteY26" fmla="*/ 6985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86605" h="1028700">
                  <a:moveTo>
                    <a:pt x="260348" y="0"/>
                  </a:moveTo>
                  <a:lnTo>
                    <a:pt x="387348" y="0"/>
                  </a:lnTo>
                  <a:lnTo>
                    <a:pt x="698500" y="6350"/>
                  </a:lnTo>
                  <a:lnTo>
                    <a:pt x="1155700" y="63500"/>
                  </a:lnTo>
                  <a:cubicBezTo>
                    <a:pt x="1174748" y="63500"/>
                    <a:pt x="1212848" y="76200"/>
                    <a:pt x="1244600" y="82550"/>
                  </a:cubicBezTo>
                  <a:cubicBezTo>
                    <a:pt x="1308100" y="95250"/>
                    <a:pt x="1428748" y="101600"/>
                    <a:pt x="1466848" y="203200"/>
                  </a:cubicBezTo>
                  <a:cubicBezTo>
                    <a:pt x="1492248" y="266700"/>
                    <a:pt x="1485900" y="406400"/>
                    <a:pt x="1485900" y="425450"/>
                  </a:cubicBezTo>
                  <a:lnTo>
                    <a:pt x="1479548" y="749300"/>
                  </a:lnTo>
                  <a:cubicBezTo>
                    <a:pt x="1473200" y="1016000"/>
                    <a:pt x="1308100" y="1028700"/>
                    <a:pt x="1155700" y="1028700"/>
                  </a:cubicBezTo>
                  <a:cubicBezTo>
                    <a:pt x="1143000" y="1028700"/>
                    <a:pt x="977900" y="1016000"/>
                    <a:pt x="958848" y="1016000"/>
                  </a:cubicBezTo>
                  <a:lnTo>
                    <a:pt x="654048" y="1016000"/>
                  </a:lnTo>
                  <a:cubicBezTo>
                    <a:pt x="495300" y="996950"/>
                    <a:pt x="323848" y="996950"/>
                    <a:pt x="165100" y="946150"/>
                  </a:cubicBezTo>
                  <a:cubicBezTo>
                    <a:pt x="120648" y="933450"/>
                    <a:pt x="82548" y="920750"/>
                    <a:pt x="50800" y="882650"/>
                  </a:cubicBezTo>
                  <a:cubicBezTo>
                    <a:pt x="44448" y="869950"/>
                    <a:pt x="0" y="711200"/>
                    <a:pt x="0" y="673100"/>
                  </a:cubicBezTo>
                  <a:lnTo>
                    <a:pt x="0" y="488950"/>
                  </a:lnTo>
                  <a:cubicBezTo>
                    <a:pt x="6348" y="450850"/>
                    <a:pt x="6348" y="406400"/>
                    <a:pt x="12700" y="361950"/>
                  </a:cubicBezTo>
                  <a:cubicBezTo>
                    <a:pt x="19048" y="330200"/>
                    <a:pt x="19048" y="292100"/>
                    <a:pt x="25400" y="254000"/>
                  </a:cubicBezTo>
                  <a:cubicBezTo>
                    <a:pt x="38100" y="203200"/>
                    <a:pt x="38100" y="114300"/>
                    <a:pt x="101600" y="76200"/>
                  </a:cubicBezTo>
                  <a:cubicBezTo>
                    <a:pt x="127000" y="57150"/>
                    <a:pt x="184148" y="63500"/>
                    <a:pt x="196848" y="12700"/>
                  </a:cubicBezTo>
                  <a:cubicBezTo>
                    <a:pt x="215900" y="12700"/>
                    <a:pt x="241300" y="6350"/>
                    <a:pt x="260348" y="0"/>
                  </a:cubicBezTo>
                  <a:close/>
                  <a:moveTo>
                    <a:pt x="806448" y="69850"/>
                  </a:moveTo>
                  <a:cubicBezTo>
                    <a:pt x="603248" y="69850"/>
                    <a:pt x="393700" y="190500"/>
                    <a:pt x="349248" y="463550"/>
                  </a:cubicBezTo>
                  <a:lnTo>
                    <a:pt x="349248" y="590550"/>
                  </a:lnTo>
                  <a:cubicBezTo>
                    <a:pt x="349248" y="730250"/>
                    <a:pt x="539748" y="946150"/>
                    <a:pt x="692148" y="965200"/>
                  </a:cubicBezTo>
                  <a:cubicBezTo>
                    <a:pt x="723900" y="971550"/>
                    <a:pt x="781048" y="984250"/>
                    <a:pt x="793748" y="984250"/>
                  </a:cubicBezTo>
                  <a:cubicBezTo>
                    <a:pt x="1035048" y="984250"/>
                    <a:pt x="1257300" y="793750"/>
                    <a:pt x="1257300" y="527050"/>
                  </a:cubicBezTo>
                  <a:cubicBezTo>
                    <a:pt x="1257300" y="285750"/>
                    <a:pt x="1066800" y="69850"/>
                    <a:pt x="806448" y="698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E98DDBF-3F3E-EC4D-2537-534ECB97AAA2}"/>
                </a:ext>
              </a:extLst>
            </p:cNvPr>
            <p:cNvSpPr/>
            <p:nvPr/>
          </p:nvSpPr>
          <p:spPr>
            <a:xfrm>
              <a:off x="17679164" y="-2772551"/>
              <a:ext cx="514348" cy="514350"/>
            </a:xfrm>
            <a:custGeom>
              <a:avLst/>
              <a:gdLst>
                <a:gd name="connsiteX0" fmla="*/ 260348 w 514348"/>
                <a:gd name="connsiteY0" fmla="*/ 0 h 514350"/>
                <a:gd name="connsiteX1" fmla="*/ 514348 w 514348"/>
                <a:gd name="connsiteY1" fmla="*/ 260350 h 514350"/>
                <a:gd name="connsiteX2" fmla="*/ 254000 w 514348"/>
                <a:gd name="connsiteY2" fmla="*/ 514350 h 514350"/>
                <a:gd name="connsiteX3" fmla="*/ 0 w 514348"/>
                <a:gd name="connsiteY3" fmla="*/ 254000 h 514350"/>
                <a:gd name="connsiteX4" fmla="*/ 260348 w 514348"/>
                <a:gd name="connsiteY4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48" h="514350">
                  <a:moveTo>
                    <a:pt x="260348" y="0"/>
                  </a:moveTo>
                  <a:cubicBezTo>
                    <a:pt x="412748" y="0"/>
                    <a:pt x="514348" y="133350"/>
                    <a:pt x="514348" y="260350"/>
                  </a:cubicBezTo>
                  <a:cubicBezTo>
                    <a:pt x="514348" y="412750"/>
                    <a:pt x="374648" y="514350"/>
                    <a:pt x="254000" y="514350"/>
                  </a:cubicBezTo>
                  <a:cubicBezTo>
                    <a:pt x="95248" y="514350"/>
                    <a:pt x="0" y="374650"/>
                    <a:pt x="0" y="254000"/>
                  </a:cubicBezTo>
                  <a:cubicBezTo>
                    <a:pt x="0" y="114300"/>
                    <a:pt x="114300" y="0"/>
                    <a:pt x="260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25FC73C-35C1-E9D1-013D-E40E5AD5A8B2}"/>
                </a:ext>
              </a:extLst>
            </p:cNvPr>
            <p:cNvSpPr/>
            <p:nvPr/>
          </p:nvSpPr>
          <p:spPr>
            <a:xfrm>
              <a:off x="17075912" y="-3261579"/>
              <a:ext cx="1593852" cy="1301829"/>
            </a:xfrm>
            <a:custGeom>
              <a:avLst/>
              <a:gdLst>
                <a:gd name="connsiteX0" fmla="*/ 330200 w 1593852"/>
                <a:gd name="connsiteY0" fmla="*/ 79 h 1301829"/>
                <a:gd name="connsiteX1" fmla="*/ 463552 w 1593852"/>
                <a:gd name="connsiteY1" fmla="*/ 158829 h 1301829"/>
                <a:gd name="connsiteX2" fmla="*/ 723900 w 1593852"/>
                <a:gd name="connsiteY2" fmla="*/ 165179 h 1301829"/>
                <a:gd name="connsiteX3" fmla="*/ 1092200 w 1593852"/>
                <a:gd name="connsiteY3" fmla="*/ 209629 h 1301829"/>
                <a:gd name="connsiteX4" fmla="*/ 1212852 w 1593852"/>
                <a:gd name="connsiteY4" fmla="*/ 222329 h 1301829"/>
                <a:gd name="connsiteX5" fmla="*/ 1593852 w 1593852"/>
                <a:gd name="connsiteY5" fmla="*/ 476329 h 1301829"/>
                <a:gd name="connsiteX6" fmla="*/ 1593852 w 1593852"/>
                <a:gd name="connsiteY6" fmla="*/ 908129 h 1301829"/>
                <a:gd name="connsiteX7" fmla="*/ 1231900 w 1593852"/>
                <a:gd name="connsiteY7" fmla="*/ 1301829 h 1301829"/>
                <a:gd name="connsiteX8" fmla="*/ 1060452 w 1593852"/>
                <a:gd name="connsiteY8" fmla="*/ 1289129 h 1301829"/>
                <a:gd name="connsiteX9" fmla="*/ 762000 w 1593852"/>
                <a:gd name="connsiteY9" fmla="*/ 1289129 h 1301829"/>
                <a:gd name="connsiteX10" fmla="*/ 0 w 1593852"/>
                <a:gd name="connsiteY10" fmla="*/ 812879 h 1301829"/>
                <a:gd name="connsiteX11" fmla="*/ 6352 w 1593852"/>
                <a:gd name="connsiteY11" fmla="*/ 635079 h 1301829"/>
                <a:gd name="connsiteX12" fmla="*/ 19052 w 1593852"/>
                <a:gd name="connsiteY12" fmla="*/ 527129 h 1301829"/>
                <a:gd name="connsiteX13" fmla="*/ 76200 w 1593852"/>
                <a:gd name="connsiteY13" fmla="*/ 311229 h 1301829"/>
                <a:gd name="connsiteX14" fmla="*/ 171452 w 1593852"/>
                <a:gd name="connsiteY14" fmla="*/ 222329 h 1301829"/>
                <a:gd name="connsiteX15" fmla="*/ 177800 w 1593852"/>
                <a:gd name="connsiteY15" fmla="*/ 196929 h 1301829"/>
                <a:gd name="connsiteX16" fmla="*/ 171452 w 1593852"/>
                <a:gd name="connsiteY16" fmla="*/ 95329 h 1301829"/>
                <a:gd name="connsiteX17" fmla="*/ 330200 w 1593852"/>
                <a:gd name="connsiteY17" fmla="*/ 79 h 1301829"/>
                <a:gd name="connsiteX18" fmla="*/ 283866 w 1593852"/>
                <a:gd name="connsiteY18" fmla="*/ 50879 h 1301829"/>
                <a:gd name="connsiteX19" fmla="*/ 222252 w 1593852"/>
                <a:gd name="connsiteY19" fmla="*/ 108029 h 1301829"/>
                <a:gd name="connsiteX20" fmla="*/ 228600 w 1593852"/>
                <a:gd name="connsiteY20" fmla="*/ 171529 h 1301829"/>
                <a:gd name="connsiteX21" fmla="*/ 406400 w 1593852"/>
                <a:gd name="connsiteY21" fmla="*/ 152479 h 1301829"/>
                <a:gd name="connsiteX22" fmla="*/ 406400 w 1593852"/>
                <a:gd name="connsiteY22" fmla="*/ 108029 h 1301829"/>
                <a:gd name="connsiteX23" fmla="*/ 323852 w 1593852"/>
                <a:gd name="connsiteY23" fmla="*/ 50879 h 1301829"/>
                <a:gd name="connsiteX24" fmla="*/ 283866 w 1593852"/>
                <a:gd name="connsiteY24" fmla="*/ 50879 h 1301829"/>
                <a:gd name="connsiteX25" fmla="*/ 317500 w 1593852"/>
                <a:gd name="connsiteY25" fmla="*/ 215979 h 1301829"/>
                <a:gd name="connsiteX26" fmla="*/ 254000 w 1593852"/>
                <a:gd name="connsiteY26" fmla="*/ 228679 h 1301829"/>
                <a:gd name="connsiteX27" fmla="*/ 158752 w 1593852"/>
                <a:gd name="connsiteY27" fmla="*/ 292179 h 1301829"/>
                <a:gd name="connsiteX28" fmla="*/ 82552 w 1593852"/>
                <a:gd name="connsiteY28" fmla="*/ 469979 h 1301829"/>
                <a:gd name="connsiteX29" fmla="*/ 69852 w 1593852"/>
                <a:gd name="connsiteY29" fmla="*/ 577929 h 1301829"/>
                <a:gd name="connsiteX30" fmla="*/ 57152 w 1593852"/>
                <a:gd name="connsiteY30" fmla="*/ 704929 h 1301829"/>
                <a:gd name="connsiteX31" fmla="*/ 57152 w 1593852"/>
                <a:gd name="connsiteY31" fmla="*/ 889079 h 1301829"/>
                <a:gd name="connsiteX32" fmla="*/ 107952 w 1593852"/>
                <a:gd name="connsiteY32" fmla="*/ 1098629 h 1301829"/>
                <a:gd name="connsiteX33" fmla="*/ 222252 w 1593852"/>
                <a:gd name="connsiteY33" fmla="*/ 1162129 h 1301829"/>
                <a:gd name="connsiteX34" fmla="*/ 711200 w 1593852"/>
                <a:gd name="connsiteY34" fmla="*/ 1231979 h 1301829"/>
                <a:gd name="connsiteX35" fmla="*/ 1016000 w 1593852"/>
                <a:gd name="connsiteY35" fmla="*/ 1231979 h 1301829"/>
                <a:gd name="connsiteX36" fmla="*/ 1212852 w 1593852"/>
                <a:gd name="connsiteY36" fmla="*/ 1244679 h 1301829"/>
                <a:gd name="connsiteX37" fmla="*/ 1536700 w 1593852"/>
                <a:gd name="connsiteY37" fmla="*/ 965279 h 1301829"/>
                <a:gd name="connsiteX38" fmla="*/ 1543052 w 1593852"/>
                <a:gd name="connsiteY38" fmla="*/ 641429 h 1301829"/>
                <a:gd name="connsiteX39" fmla="*/ 1524000 w 1593852"/>
                <a:gd name="connsiteY39" fmla="*/ 419179 h 1301829"/>
                <a:gd name="connsiteX40" fmla="*/ 1301752 w 1593852"/>
                <a:gd name="connsiteY40" fmla="*/ 298529 h 1301829"/>
                <a:gd name="connsiteX41" fmla="*/ 1212852 w 1593852"/>
                <a:gd name="connsiteY41" fmla="*/ 279479 h 1301829"/>
                <a:gd name="connsiteX42" fmla="*/ 755652 w 1593852"/>
                <a:gd name="connsiteY42" fmla="*/ 222329 h 1301829"/>
                <a:gd name="connsiteX43" fmla="*/ 444500 w 1593852"/>
                <a:gd name="connsiteY43" fmla="*/ 215979 h 1301829"/>
                <a:gd name="connsiteX44" fmla="*/ 317500 w 1593852"/>
                <a:gd name="connsiteY44" fmla="*/ 215979 h 130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593852" h="1301829">
                  <a:moveTo>
                    <a:pt x="330200" y="79"/>
                  </a:moveTo>
                  <a:cubicBezTo>
                    <a:pt x="419100" y="79"/>
                    <a:pt x="463552" y="79"/>
                    <a:pt x="463552" y="158829"/>
                  </a:cubicBezTo>
                  <a:lnTo>
                    <a:pt x="723900" y="165179"/>
                  </a:lnTo>
                  <a:cubicBezTo>
                    <a:pt x="844552" y="171529"/>
                    <a:pt x="971552" y="196929"/>
                    <a:pt x="1092200" y="209629"/>
                  </a:cubicBezTo>
                  <a:cubicBezTo>
                    <a:pt x="1123952" y="215979"/>
                    <a:pt x="1174752" y="209629"/>
                    <a:pt x="1212852" y="222329"/>
                  </a:cubicBezTo>
                  <a:cubicBezTo>
                    <a:pt x="1339852" y="260429"/>
                    <a:pt x="1593852" y="247729"/>
                    <a:pt x="1593852" y="476329"/>
                  </a:cubicBezTo>
                  <a:lnTo>
                    <a:pt x="1593852" y="908129"/>
                  </a:lnTo>
                  <a:cubicBezTo>
                    <a:pt x="1593852" y="1225629"/>
                    <a:pt x="1441452" y="1301829"/>
                    <a:pt x="1231900" y="1301829"/>
                  </a:cubicBezTo>
                  <a:cubicBezTo>
                    <a:pt x="1219200" y="1301829"/>
                    <a:pt x="1079500" y="1289129"/>
                    <a:pt x="1060452" y="1289129"/>
                  </a:cubicBezTo>
                  <a:lnTo>
                    <a:pt x="762000" y="1289129"/>
                  </a:lnTo>
                  <a:cubicBezTo>
                    <a:pt x="152400" y="1225629"/>
                    <a:pt x="0" y="1257379"/>
                    <a:pt x="0" y="812879"/>
                  </a:cubicBezTo>
                  <a:cubicBezTo>
                    <a:pt x="0" y="793829"/>
                    <a:pt x="0" y="774779"/>
                    <a:pt x="6352" y="635079"/>
                  </a:cubicBezTo>
                  <a:cubicBezTo>
                    <a:pt x="12700" y="603329"/>
                    <a:pt x="12700" y="565229"/>
                    <a:pt x="19052" y="527129"/>
                  </a:cubicBezTo>
                  <a:cubicBezTo>
                    <a:pt x="31752" y="463629"/>
                    <a:pt x="38100" y="368379"/>
                    <a:pt x="76200" y="311229"/>
                  </a:cubicBezTo>
                  <a:cubicBezTo>
                    <a:pt x="95252" y="273129"/>
                    <a:pt x="139700" y="247729"/>
                    <a:pt x="171452" y="222329"/>
                  </a:cubicBezTo>
                  <a:cubicBezTo>
                    <a:pt x="177800" y="215979"/>
                    <a:pt x="177800" y="203279"/>
                    <a:pt x="177800" y="196929"/>
                  </a:cubicBezTo>
                  <a:cubicBezTo>
                    <a:pt x="177800" y="165179"/>
                    <a:pt x="171452" y="108029"/>
                    <a:pt x="171452" y="95329"/>
                  </a:cubicBezTo>
                  <a:cubicBezTo>
                    <a:pt x="171452" y="-6271"/>
                    <a:pt x="254000" y="79"/>
                    <a:pt x="330200" y="79"/>
                  </a:cubicBezTo>
                  <a:close/>
                  <a:moveTo>
                    <a:pt x="283866" y="50879"/>
                  </a:moveTo>
                  <a:cubicBezTo>
                    <a:pt x="247254" y="52070"/>
                    <a:pt x="222252" y="60404"/>
                    <a:pt x="222252" y="108029"/>
                  </a:cubicBezTo>
                  <a:cubicBezTo>
                    <a:pt x="222252" y="120729"/>
                    <a:pt x="228600" y="152479"/>
                    <a:pt x="228600" y="171529"/>
                  </a:cubicBezTo>
                  <a:cubicBezTo>
                    <a:pt x="304800" y="152479"/>
                    <a:pt x="355600" y="146129"/>
                    <a:pt x="406400" y="152479"/>
                  </a:cubicBezTo>
                  <a:lnTo>
                    <a:pt x="406400" y="108029"/>
                  </a:lnTo>
                  <a:cubicBezTo>
                    <a:pt x="406400" y="50879"/>
                    <a:pt x="381000" y="50879"/>
                    <a:pt x="323852" y="50879"/>
                  </a:cubicBezTo>
                  <a:cubicBezTo>
                    <a:pt x="309564" y="50879"/>
                    <a:pt x="296070" y="50482"/>
                    <a:pt x="283866" y="50879"/>
                  </a:cubicBezTo>
                  <a:close/>
                  <a:moveTo>
                    <a:pt x="317500" y="215979"/>
                  </a:moveTo>
                  <a:cubicBezTo>
                    <a:pt x="298452" y="222329"/>
                    <a:pt x="273052" y="228679"/>
                    <a:pt x="254000" y="228679"/>
                  </a:cubicBezTo>
                  <a:cubicBezTo>
                    <a:pt x="241300" y="279479"/>
                    <a:pt x="184152" y="273129"/>
                    <a:pt x="158752" y="292179"/>
                  </a:cubicBezTo>
                  <a:cubicBezTo>
                    <a:pt x="95252" y="330279"/>
                    <a:pt x="95252" y="419179"/>
                    <a:pt x="82552" y="469979"/>
                  </a:cubicBezTo>
                  <a:cubicBezTo>
                    <a:pt x="76200" y="508079"/>
                    <a:pt x="76200" y="546179"/>
                    <a:pt x="69852" y="577929"/>
                  </a:cubicBezTo>
                  <a:cubicBezTo>
                    <a:pt x="63500" y="622379"/>
                    <a:pt x="63500" y="666829"/>
                    <a:pt x="57152" y="704929"/>
                  </a:cubicBezTo>
                  <a:lnTo>
                    <a:pt x="57152" y="889079"/>
                  </a:lnTo>
                  <a:cubicBezTo>
                    <a:pt x="57152" y="927179"/>
                    <a:pt x="101600" y="1085929"/>
                    <a:pt x="107952" y="1098629"/>
                  </a:cubicBezTo>
                  <a:cubicBezTo>
                    <a:pt x="139700" y="1136729"/>
                    <a:pt x="177800" y="1149429"/>
                    <a:pt x="222252" y="1162129"/>
                  </a:cubicBezTo>
                  <a:cubicBezTo>
                    <a:pt x="381000" y="1212929"/>
                    <a:pt x="552452" y="1212929"/>
                    <a:pt x="711200" y="1231979"/>
                  </a:cubicBezTo>
                  <a:lnTo>
                    <a:pt x="1016000" y="1231979"/>
                  </a:lnTo>
                  <a:cubicBezTo>
                    <a:pt x="1035052" y="1231979"/>
                    <a:pt x="1200152" y="1244679"/>
                    <a:pt x="1212852" y="1244679"/>
                  </a:cubicBezTo>
                  <a:cubicBezTo>
                    <a:pt x="1365252" y="1244679"/>
                    <a:pt x="1530352" y="1231979"/>
                    <a:pt x="1536700" y="965279"/>
                  </a:cubicBezTo>
                  <a:lnTo>
                    <a:pt x="1543052" y="641429"/>
                  </a:lnTo>
                  <a:cubicBezTo>
                    <a:pt x="1543052" y="622379"/>
                    <a:pt x="1549400" y="482679"/>
                    <a:pt x="1524000" y="419179"/>
                  </a:cubicBezTo>
                  <a:cubicBezTo>
                    <a:pt x="1485900" y="317579"/>
                    <a:pt x="1365252" y="311229"/>
                    <a:pt x="1301752" y="298529"/>
                  </a:cubicBezTo>
                  <a:cubicBezTo>
                    <a:pt x="1270000" y="292179"/>
                    <a:pt x="1231900" y="279479"/>
                    <a:pt x="1212852" y="279479"/>
                  </a:cubicBezTo>
                  <a:lnTo>
                    <a:pt x="755652" y="222329"/>
                  </a:lnTo>
                  <a:lnTo>
                    <a:pt x="444500" y="215979"/>
                  </a:lnTo>
                  <a:lnTo>
                    <a:pt x="317500" y="21597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1DD4881-C411-6363-34E7-5A698C03974E}"/>
                </a:ext>
              </a:extLst>
            </p:cNvPr>
            <p:cNvSpPr/>
            <p:nvPr/>
          </p:nvSpPr>
          <p:spPr>
            <a:xfrm>
              <a:off x="17482312" y="-2975751"/>
              <a:ext cx="908052" cy="914400"/>
            </a:xfrm>
            <a:custGeom>
              <a:avLst/>
              <a:gdLst>
                <a:gd name="connsiteX0" fmla="*/ 457200 w 908052"/>
                <a:gd name="connsiteY0" fmla="*/ 0 h 914400"/>
                <a:gd name="connsiteX1" fmla="*/ 908052 w 908052"/>
                <a:gd name="connsiteY1" fmla="*/ 457200 h 914400"/>
                <a:gd name="connsiteX2" fmla="*/ 444500 w 908052"/>
                <a:gd name="connsiteY2" fmla="*/ 914400 h 914400"/>
                <a:gd name="connsiteX3" fmla="*/ 342900 w 908052"/>
                <a:gd name="connsiteY3" fmla="*/ 895350 h 914400"/>
                <a:gd name="connsiteX4" fmla="*/ 0 w 908052"/>
                <a:gd name="connsiteY4" fmla="*/ 520700 h 914400"/>
                <a:gd name="connsiteX5" fmla="*/ 0 w 908052"/>
                <a:gd name="connsiteY5" fmla="*/ 393700 h 914400"/>
                <a:gd name="connsiteX6" fmla="*/ 457200 w 908052"/>
                <a:gd name="connsiteY6" fmla="*/ 0 h 914400"/>
                <a:gd name="connsiteX7" fmla="*/ 457200 w 908052"/>
                <a:gd name="connsiteY7" fmla="*/ 203200 h 914400"/>
                <a:gd name="connsiteX8" fmla="*/ 196852 w 908052"/>
                <a:gd name="connsiteY8" fmla="*/ 457200 h 914400"/>
                <a:gd name="connsiteX9" fmla="*/ 450852 w 908052"/>
                <a:gd name="connsiteY9" fmla="*/ 717550 h 914400"/>
                <a:gd name="connsiteX10" fmla="*/ 711200 w 908052"/>
                <a:gd name="connsiteY10" fmla="*/ 463550 h 914400"/>
                <a:gd name="connsiteX11" fmla="*/ 457200 w 908052"/>
                <a:gd name="connsiteY11" fmla="*/ 203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8052" h="914400">
                  <a:moveTo>
                    <a:pt x="457200" y="0"/>
                  </a:moveTo>
                  <a:cubicBezTo>
                    <a:pt x="717552" y="0"/>
                    <a:pt x="908052" y="215900"/>
                    <a:pt x="908052" y="457200"/>
                  </a:cubicBezTo>
                  <a:cubicBezTo>
                    <a:pt x="908052" y="723900"/>
                    <a:pt x="685800" y="914400"/>
                    <a:pt x="444500" y="914400"/>
                  </a:cubicBezTo>
                  <a:cubicBezTo>
                    <a:pt x="431800" y="914400"/>
                    <a:pt x="374652" y="901700"/>
                    <a:pt x="342900" y="895350"/>
                  </a:cubicBezTo>
                  <a:cubicBezTo>
                    <a:pt x="190500" y="876300"/>
                    <a:pt x="0" y="660400"/>
                    <a:pt x="0" y="520700"/>
                  </a:cubicBezTo>
                  <a:lnTo>
                    <a:pt x="0" y="393700"/>
                  </a:lnTo>
                  <a:cubicBezTo>
                    <a:pt x="44452" y="120650"/>
                    <a:pt x="254000" y="0"/>
                    <a:pt x="457200" y="0"/>
                  </a:cubicBezTo>
                  <a:close/>
                  <a:moveTo>
                    <a:pt x="457200" y="203200"/>
                  </a:moveTo>
                  <a:cubicBezTo>
                    <a:pt x="311152" y="203200"/>
                    <a:pt x="196852" y="317500"/>
                    <a:pt x="196852" y="457200"/>
                  </a:cubicBezTo>
                  <a:cubicBezTo>
                    <a:pt x="196852" y="577850"/>
                    <a:pt x="292100" y="717550"/>
                    <a:pt x="450852" y="717550"/>
                  </a:cubicBezTo>
                  <a:cubicBezTo>
                    <a:pt x="571500" y="717550"/>
                    <a:pt x="711200" y="615950"/>
                    <a:pt x="711200" y="463550"/>
                  </a:cubicBezTo>
                  <a:cubicBezTo>
                    <a:pt x="711200" y="336550"/>
                    <a:pt x="609600" y="203200"/>
                    <a:pt x="457200" y="2032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FB8D68A-C7C6-3C78-FFD1-A5219A95249A}"/>
              </a:ext>
            </a:extLst>
          </p:cNvPr>
          <p:cNvGrpSpPr/>
          <p:nvPr/>
        </p:nvGrpSpPr>
        <p:grpSpPr>
          <a:xfrm>
            <a:off x="6334433" y="5124939"/>
            <a:ext cx="1205315" cy="1017367"/>
            <a:chOff x="16517114" y="-1413651"/>
            <a:chExt cx="1873251" cy="1581150"/>
          </a:xfrm>
          <a:noFill/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ADFD6D9-75DF-D7C3-9467-271ADC309FAA}"/>
                </a:ext>
              </a:extLst>
            </p:cNvPr>
            <p:cNvSpPr/>
            <p:nvPr/>
          </p:nvSpPr>
          <p:spPr>
            <a:xfrm>
              <a:off x="16574264" y="-1356501"/>
              <a:ext cx="1758949" cy="1473200"/>
            </a:xfrm>
            <a:custGeom>
              <a:avLst/>
              <a:gdLst>
                <a:gd name="connsiteX0" fmla="*/ 495301 w 1758949"/>
                <a:gd name="connsiteY0" fmla="*/ 0 h 1473200"/>
                <a:gd name="connsiteX1" fmla="*/ 939801 w 1758949"/>
                <a:gd name="connsiteY1" fmla="*/ 215900 h 1473200"/>
                <a:gd name="connsiteX2" fmla="*/ 1454149 w 1758949"/>
                <a:gd name="connsiteY2" fmla="*/ 44450 h 1473200"/>
                <a:gd name="connsiteX3" fmla="*/ 1536701 w 1758949"/>
                <a:gd name="connsiteY3" fmla="*/ 184150 h 1473200"/>
                <a:gd name="connsiteX4" fmla="*/ 1498601 w 1758949"/>
                <a:gd name="connsiteY4" fmla="*/ 457200 h 1473200"/>
                <a:gd name="connsiteX5" fmla="*/ 1758949 w 1758949"/>
                <a:gd name="connsiteY5" fmla="*/ 933450 h 1473200"/>
                <a:gd name="connsiteX6" fmla="*/ 1587501 w 1758949"/>
                <a:gd name="connsiteY6" fmla="*/ 1028700 h 1473200"/>
                <a:gd name="connsiteX7" fmla="*/ 1263649 w 1758949"/>
                <a:gd name="connsiteY7" fmla="*/ 1098550 h 1473200"/>
                <a:gd name="connsiteX8" fmla="*/ 946149 w 1758949"/>
                <a:gd name="connsiteY8" fmla="*/ 1428750 h 1473200"/>
                <a:gd name="connsiteX9" fmla="*/ 806449 w 1758949"/>
                <a:gd name="connsiteY9" fmla="*/ 1473200 h 1473200"/>
                <a:gd name="connsiteX10" fmla="*/ 711201 w 1758949"/>
                <a:gd name="connsiteY10" fmla="*/ 1333500 h 1473200"/>
                <a:gd name="connsiteX11" fmla="*/ 641349 w 1758949"/>
                <a:gd name="connsiteY11" fmla="*/ 1149350 h 1473200"/>
                <a:gd name="connsiteX12" fmla="*/ 381001 w 1758949"/>
                <a:gd name="connsiteY12" fmla="*/ 1022350 h 1473200"/>
                <a:gd name="connsiteX13" fmla="*/ 209549 w 1758949"/>
                <a:gd name="connsiteY13" fmla="*/ 1035050 h 1473200"/>
                <a:gd name="connsiteX14" fmla="*/ 0 w 1758949"/>
                <a:gd name="connsiteY14" fmla="*/ 914400 h 1473200"/>
                <a:gd name="connsiteX15" fmla="*/ 203201 w 1758949"/>
                <a:gd name="connsiteY15" fmla="*/ 698500 h 1473200"/>
                <a:gd name="connsiteX16" fmla="*/ 419101 w 1758949"/>
                <a:gd name="connsiteY16" fmla="*/ 527050 h 1473200"/>
                <a:gd name="connsiteX17" fmla="*/ 450849 w 1758949"/>
                <a:gd name="connsiteY17" fmla="*/ 476250 h 1473200"/>
                <a:gd name="connsiteX18" fmla="*/ 431801 w 1758949"/>
                <a:gd name="connsiteY18" fmla="*/ 425450 h 1473200"/>
                <a:gd name="connsiteX19" fmla="*/ 406401 w 1758949"/>
                <a:gd name="connsiteY19" fmla="*/ 203200 h 1473200"/>
                <a:gd name="connsiteX20" fmla="*/ 406401 w 1758949"/>
                <a:gd name="connsiteY20" fmla="*/ 82550 h 1473200"/>
                <a:gd name="connsiteX21" fmla="*/ 495301 w 1758949"/>
                <a:gd name="connsiteY21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58949" h="1473200">
                  <a:moveTo>
                    <a:pt x="495301" y="0"/>
                  </a:moveTo>
                  <a:cubicBezTo>
                    <a:pt x="666749" y="0"/>
                    <a:pt x="806449" y="215900"/>
                    <a:pt x="939801" y="215900"/>
                  </a:cubicBezTo>
                  <a:cubicBezTo>
                    <a:pt x="1104901" y="215900"/>
                    <a:pt x="1250949" y="44450"/>
                    <a:pt x="1454149" y="44450"/>
                  </a:cubicBezTo>
                  <a:cubicBezTo>
                    <a:pt x="1543049" y="44450"/>
                    <a:pt x="1524001" y="101600"/>
                    <a:pt x="1536701" y="184150"/>
                  </a:cubicBezTo>
                  <a:lnTo>
                    <a:pt x="1498601" y="457200"/>
                  </a:lnTo>
                  <a:cubicBezTo>
                    <a:pt x="1511301" y="673100"/>
                    <a:pt x="1758949" y="774700"/>
                    <a:pt x="1758949" y="933450"/>
                  </a:cubicBezTo>
                  <a:cubicBezTo>
                    <a:pt x="1758949" y="996950"/>
                    <a:pt x="1587501" y="1028700"/>
                    <a:pt x="1587501" y="1028700"/>
                  </a:cubicBezTo>
                  <a:cubicBezTo>
                    <a:pt x="1479549" y="1047750"/>
                    <a:pt x="1365249" y="1060450"/>
                    <a:pt x="1263649" y="1098550"/>
                  </a:cubicBezTo>
                  <a:cubicBezTo>
                    <a:pt x="1117601" y="1149350"/>
                    <a:pt x="1066801" y="1346200"/>
                    <a:pt x="946149" y="1428750"/>
                  </a:cubicBezTo>
                  <a:cubicBezTo>
                    <a:pt x="901701" y="1454150"/>
                    <a:pt x="825501" y="1473200"/>
                    <a:pt x="806449" y="1473200"/>
                  </a:cubicBezTo>
                  <a:cubicBezTo>
                    <a:pt x="768349" y="1473200"/>
                    <a:pt x="717549" y="1346200"/>
                    <a:pt x="711201" y="1333500"/>
                  </a:cubicBezTo>
                  <a:cubicBezTo>
                    <a:pt x="698501" y="1276350"/>
                    <a:pt x="666749" y="1212850"/>
                    <a:pt x="641349" y="1149350"/>
                  </a:cubicBezTo>
                  <a:cubicBezTo>
                    <a:pt x="603249" y="1054100"/>
                    <a:pt x="457201" y="1022350"/>
                    <a:pt x="381001" y="1022350"/>
                  </a:cubicBezTo>
                  <a:cubicBezTo>
                    <a:pt x="368301" y="1022350"/>
                    <a:pt x="228601" y="1035050"/>
                    <a:pt x="209549" y="1035050"/>
                  </a:cubicBezTo>
                  <a:cubicBezTo>
                    <a:pt x="146050" y="1035050"/>
                    <a:pt x="0" y="1028700"/>
                    <a:pt x="0" y="914400"/>
                  </a:cubicBezTo>
                  <a:cubicBezTo>
                    <a:pt x="0" y="831850"/>
                    <a:pt x="146050" y="742950"/>
                    <a:pt x="203201" y="698500"/>
                  </a:cubicBezTo>
                  <a:cubicBezTo>
                    <a:pt x="260349" y="660400"/>
                    <a:pt x="355601" y="558800"/>
                    <a:pt x="419101" y="527050"/>
                  </a:cubicBezTo>
                  <a:cubicBezTo>
                    <a:pt x="438149" y="520700"/>
                    <a:pt x="450849" y="495300"/>
                    <a:pt x="450849" y="476250"/>
                  </a:cubicBezTo>
                  <a:cubicBezTo>
                    <a:pt x="450849" y="463550"/>
                    <a:pt x="431801" y="438150"/>
                    <a:pt x="431801" y="425450"/>
                  </a:cubicBezTo>
                  <a:cubicBezTo>
                    <a:pt x="419101" y="355600"/>
                    <a:pt x="406401" y="215900"/>
                    <a:pt x="406401" y="203200"/>
                  </a:cubicBezTo>
                  <a:lnTo>
                    <a:pt x="406401" y="82550"/>
                  </a:lnTo>
                  <a:cubicBezTo>
                    <a:pt x="412749" y="0"/>
                    <a:pt x="450849" y="0"/>
                    <a:pt x="49530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EF65354-85C1-42C4-E89B-D4D0FCAE15A8}"/>
                </a:ext>
              </a:extLst>
            </p:cNvPr>
            <p:cNvSpPr/>
            <p:nvPr/>
          </p:nvSpPr>
          <p:spPr>
            <a:xfrm>
              <a:off x="16517114" y="-1413651"/>
              <a:ext cx="1873251" cy="1581150"/>
            </a:xfrm>
            <a:custGeom>
              <a:avLst/>
              <a:gdLst>
                <a:gd name="connsiteX0" fmla="*/ 546099 w 1873251"/>
                <a:gd name="connsiteY0" fmla="*/ 0 h 1581150"/>
                <a:gd name="connsiteX1" fmla="*/ 996951 w 1873251"/>
                <a:gd name="connsiteY1" fmla="*/ 215900 h 1581150"/>
                <a:gd name="connsiteX2" fmla="*/ 1511299 w 1873251"/>
                <a:gd name="connsiteY2" fmla="*/ 44450 h 1581150"/>
                <a:gd name="connsiteX3" fmla="*/ 1644651 w 1873251"/>
                <a:gd name="connsiteY3" fmla="*/ 241300 h 1581150"/>
                <a:gd name="connsiteX4" fmla="*/ 1612899 w 1873251"/>
                <a:gd name="connsiteY4" fmla="*/ 508000 h 1581150"/>
                <a:gd name="connsiteX5" fmla="*/ 1873251 w 1873251"/>
                <a:gd name="connsiteY5" fmla="*/ 990600 h 1581150"/>
                <a:gd name="connsiteX6" fmla="*/ 1568451 w 1873251"/>
                <a:gd name="connsiteY6" fmla="*/ 1155700 h 1581150"/>
                <a:gd name="connsiteX7" fmla="*/ 1428751 w 1873251"/>
                <a:gd name="connsiteY7" fmla="*/ 1181100 h 1581150"/>
                <a:gd name="connsiteX8" fmla="*/ 1320799 w 1873251"/>
                <a:gd name="connsiteY8" fmla="*/ 1219200 h 1581150"/>
                <a:gd name="connsiteX9" fmla="*/ 1123951 w 1873251"/>
                <a:gd name="connsiteY9" fmla="*/ 1447800 h 1581150"/>
                <a:gd name="connsiteX10" fmla="*/ 876299 w 1873251"/>
                <a:gd name="connsiteY10" fmla="*/ 1581150 h 1581150"/>
                <a:gd name="connsiteX11" fmla="*/ 438151 w 1873251"/>
                <a:gd name="connsiteY11" fmla="*/ 1136650 h 1581150"/>
                <a:gd name="connsiteX12" fmla="*/ 260351 w 1873251"/>
                <a:gd name="connsiteY12" fmla="*/ 1149350 h 1581150"/>
                <a:gd name="connsiteX13" fmla="*/ 0 w 1873251"/>
                <a:gd name="connsiteY13" fmla="*/ 971550 h 1581150"/>
                <a:gd name="connsiteX14" fmla="*/ 234950 w 1873251"/>
                <a:gd name="connsiteY14" fmla="*/ 704850 h 1581150"/>
                <a:gd name="connsiteX15" fmla="*/ 374651 w 1873251"/>
                <a:gd name="connsiteY15" fmla="*/ 584200 h 1581150"/>
                <a:gd name="connsiteX16" fmla="*/ 450851 w 1873251"/>
                <a:gd name="connsiteY16" fmla="*/ 520700 h 1581150"/>
                <a:gd name="connsiteX17" fmla="*/ 406399 w 1873251"/>
                <a:gd name="connsiteY17" fmla="*/ 184150 h 1581150"/>
                <a:gd name="connsiteX18" fmla="*/ 546099 w 1873251"/>
                <a:gd name="connsiteY18" fmla="*/ 0 h 1581150"/>
                <a:gd name="connsiteX19" fmla="*/ 552451 w 1873251"/>
                <a:gd name="connsiteY19" fmla="*/ 57150 h 1581150"/>
                <a:gd name="connsiteX20" fmla="*/ 463551 w 1873251"/>
                <a:gd name="connsiteY20" fmla="*/ 139700 h 1581150"/>
                <a:gd name="connsiteX21" fmla="*/ 463551 w 1873251"/>
                <a:gd name="connsiteY21" fmla="*/ 260350 h 1581150"/>
                <a:gd name="connsiteX22" fmla="*/ 488951 w 1873251"/>
                <a:gd name="connsiteY22" fmla="*/ 482600 h 1581150"/>
                <a:gd name="connsiteX23" fmla="*/ 507999 w 1873251"/>
                <a:gd name="connsiteY23" fmla="*/ 533400 h 1581150"/>
                <a:gd name="connsiteX24" fmla="*/ 476251 w 1873251"/>
                <a:gd name="connsiteY24" fmla="*/ 584200 h 1581150"/>
                <a:gd name="connsiteX25" fmla="*/ 260351 w 1873251"/>
                <a:gd name="connsiteY25" fmla="*/ 755650 h 1581150"/>
                <a:gd name="connsiteX26" fmla="*/ 57150 w 1873251"/>
                <a:gd name="connsiteY26" fmla="*/ 971550 h 1581150"/>
                <a:gd name="connsiteX27" fmla="*/ 266699 w 1873251"/>
                <a:gd name="connsiteY27" fmla="*/ 1092200 h 1581150"/>
                <a:gd name="connsiteX28" fmla="*/ 438151 w 1873251"/>
                <a:gd name="connsiteY28" fmla="*/ 1079500 h 1581150"/>
                <a:gd name="connsiteX29" fmla="*/ 698499 w 1873251"/>
                <a:gd name="connsiteY29" fmla="*/ 1206500 h 1581150"/>
                <a:gd name="connsiteX30" fmla="*/ 768351 w 1873251"/>
                <a:gd name="connsiteY30" fmla="*/ 1390650 h 1581150"/>
                <a:gd name="connsiteX31" fmla="*/ 863599 w 1873251"/>
                <a:gd name="connsiteY31" fmla="*/ 1530350 h 1581150"/>
                <a:gd name="connsiteX32" fmla="*/ 1003299 w 1873251"/>
                <a:gd name="connsiteY32" fmla="*/ 1485900 h 1581150"/>
                <a:gd name="connsiteX33" fmla="*/ 1320799 w 1873251"/>
                <a:gd name="connsiteY33" fmla="*/ 1155700 h 1581150"/>
                <a:gd name="connsiteX34" fmla="*/ 1644651 w 1873251"/>
                <a:gd name="connsiteY34" fmla="*/ 1085850 h 1581150"/>
                <a:gd name="connsiteX35" fmla="*/ 1816099 w 1873251"/>
                <a:gd name="connsiteY35" fmla="*/ 990600 h 1581150"/>
                <a:gd name="connsiteX36" fmla="*/ 1555751 w 1873251"/>
                <a:gd name="connsiteY36" fmla="*/ 514350 h 1581150"/>
                <a:gd name="connsiteX37" fmla="*/ 1593851 w 1873251"/>
                <a:gd name="connsiteY37" fmla="*/ 241300 h 1581150"/>
                <a:gd name="connsiteX38" fmla="*/ 1511299 w 1873251"/>
                <a:gd name="connsiteY38" fmla="*/ 101600 h 1581150"/>
                <a:gd name="connsiteX39" fmla="*/ 996951 w 1873251"/>
                <a:gd name="connsiteY39" fmla="*/ 273050 h 1581150"/>
                <a:gd name="connsiteX40" fmla="*/ 552451 w 1873251"/>
                <a:gd name="connsiteY40" fmla="*/ 57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73251" h="1581150">
                  <a:moveTo>
                    <a:pt x="546099" y="0"/>
                  </a:moveTo>
                  <a:cubicBezTo>
                    <a:pt x="742951" y="0"/>
                    <a:pt x="901699" y="215900"/>
                    <a:pt x="996951" y="215900"/>
                  </a:cubicBezTo>
                  <a:cubicBezTo>
                    <a:pt x="1136651" y="215900"/>
                    <a:pt x="1308099" y="44450"/>
                    <a:pt x="1511299" y="44450"/>
                  </a:cubicBezTo>
                  <a:cubicBezTo>
                    <a:pt x="1644651" y="44450"/>
                    <a:pt x="1644651" y="165100"/>
                    <a:pt x="1644651" y="241300"/>
                  </a:cubicBezTo>
                  <a:cubicBezTo>
                    <a:pt x="1644651" y="254000"/>
                    <a:pt x="1612899" y="488950"/>
                    <a:pt x="1612899" y="508000"/>
                  </a:cubicBezTo>
                  <a:cubicBezTo>
                    <a:pt x="1612899" y="692150"/>
                    <a:pt x="1873251" y="787400"/>
                    <a:pt x="1873251" y="990600"/>
                  </a:cubicBezTo>
                  <a:cubicBezTo>
                    <a:pt x="1873251" y="1111250"/>
                    <a:pt x="1606551" y="1149350"/>
                    <a:pt x="1568451" y="1155700"/>
                  </a:cubicBezTo>
                  <a:cubicBezTo>
                    <a:pt x="1517651" y="1155700"/>
                    <a:pt x="1466851" y="1168400"/>
                    <a:pt x="1428751" y="1181100"/>
                  </a:cubicBezTo>
                  <a:cubicBezTo>
                    <a:pt x="1390651" y="1187450"/>
                    <a:pt x="1352551" y="1200150"/>
                    <a:pt x="1320799" y="1219200"/>
                  </a:cubicBezTo>
                  <a:cubicBezTo>
                    <a:pt x="1231899" y="1263650"/>
                    <a:pt x="1174751" y="1377950"/>
                    <a:pt x="1123951" y="1447800"/>
                  </a:cubicBezTo>
                  <a:cubicBezTo>
                    <a:pt x="1060451" y="1530350"/>
                    <a:pt x="958851" y="1581150"/>
                    <a:pt x="876299" y="1581150"/>
                  </a:cubicBezTo>
                  <a:cubicBezTo>
                    <a:pt x="654051" y="1581150"/>
                    <a:pt x="787399" y="1136650"/>
                    <a:pt x="438151" y="1136650"/>
                  </a:cubicBezTo>
                  <a:cubicBezTo>
                    <a:pt x="425451" y="1136650"/>
                    <a:pt x="279399" y="1149350"/>
                    <a:pt x="260351" y="1149350"/>
                  </a:cubicBezTo>
                  <a:cubicBezTo>
                    <a:pt x="165100" y="1149350"/>
                    <a:pt x="0" y="1117600"/>
                    <a:pt x="0" y="971550"/>
                  </a:cubicBezTo>
                  <a:cubicBezTo>
                    <a:pt x="0" y="869950"/>
                    <a:pt x="120650" y="781050"/>
                    <a:pt x="234950" y="704850"/>
                  </a:cubicBezTo>
                  <a:cubicBezTo>
                    <a:pt x="279399" y="673100"/>
                    <a:pt x="323851" y="622300"/>
                    <a:pt x="374651" y="584200"/>
                  </a:cubicBezTo>
                  <a:cubicBezTo>
                    <a:pt x="393699" y="558800"/>
                    <a:pt x="450851" y="539750"/>
                    <a:pt x="450851" y="520700"/>
                  </a:cubicBezTo>
                  <a:cubicBezTo>
                    <a:pt x="450851" y="508000"/>
                    <a:pt x="406399" y="196850"/>
                    <a:pt x="406399" y="184150"/>
                  </a:cubicBezTo>
                  <a:cubicBezTo>
                    <a:pt x="406399" y="88900"/>
                    <a:pt x="425451" y="0"/>
                    <a:pt x="546099" y="0"/>
                  </a:cubicBezTo>
                  <a:close/>
                  <a:moveTo>
                    <a:pt x="552451" y="57150"/>
                  </a:moveTo>
                  <a:cubicBezTo>
                    <a:pt x="507999" y="57150"/>
                    <a:pt x="469899" y="57150"/>
                    <a:pt x="463551" y="139700"/>
                  </a:cubicBezTo>
                  <a:lnTo>
                    <a:pt x="463551" y="260350"/>
                  </a:lnTo>
                  <a:cubicBezTo>
                    <a:pt x="463551" y="273050"/>
                    <a:pt x="476251" y="412750"/>
                    <a:pt x="488951" y="482600"/>
                  </a:cubicBezTo>
                  <a:cubicBezTo>
                    <a:pt x="488951" y="495300"/>
                    <a:pt x="507999" y="520700"/>
                    <a:pt x="507999" y="533400"/>
                  </a:cubicBezTo>
                  <a:cubicBezTo>
                    <a:pt x="507999" y="552450"/>
                    <a:pt x="495299" y="577850"/>
                    <a:pt x="476251" y="584200"/>
                  </a:cubicBezTo>
                  <a:cubicBezTo>
                    <a:pt x="412751" y="615950"/>
                    <a:pt x="317499" y="717550"/>
                    <a:pt x="260351" y="755650"/>
                  </a:cubicBezTo>
                  <a:cubicBezTo>
                    <a:pt x="203200" y="800100"/>
                    <a:pt x="57150" y="889000"/>
                    <a:pt x="57150" y="971550"/>
                  </a:cubicBezTo>
                  <a:cubicBezTo>
                    <a:pt x="57150" y="1085850"/>
                    <a:pt x="203200" y="1092200"/>
                    <a:pt x="266699" y="1092200"/>
                  </a:cubicBezTo>
                  <a:cubicBezTo>
                    <a:pt x="285751" y="1092200"/>
                    <a:pt x="425451" y="1079500"/>
                    <a:pt x="438151" y="1079500"/>
                  </a:cubicBezTo>
                  <a:cubicBezTo>
                    <a:pt x="514351" y="1079500"/>
                    <a:pt x="660399" y="1111250"/>
                    <a:pt x="698499" y="1206500"/>
                  </a:cubicBezTo>
                  <a:cubicBezTo>
                    <a:pt x="723899" y="1270000"/>
                    <a:pt x="755651" y="1333500"/>
                    <a:pt x="768351" y="1390650"/>
                  </a:cubicBezTo>
                  <a:cubicBezTo>
                    <a:pt x="774699" y="1403350"/>
                    <a:pt x="825499" y="1530350"/>
                    <a:pt x="863599" y="1530350"/>
                  </a:cubicBezTo>
                  <a:cubicBezTo>
                    <a:pt x="882651" y="1530350"/>
                    <a:pt x="958851" y="1511300"/>
                    <a:pt x="1003299" y="1485900"/>
                  </a:cubicBezTo>
                  <a:cubicBezTo>
                    <a:pt x="1123951" y="1403350"/>
                    <a:pt x="1174751" y="1206500"/>
                    <a:pt x="1320799" y="1155700"/>
                  </a:cubicBezTo>
                  <a:cubicBezTo>
                    <a:pt x="1422399" y="1117600"/>
                    <a:pt x="1536699" y="1104900"/>
                    <a:pt x="1644651" y="1085850"/>
                  </a:cubicBezTo>
                  <a:cubicBezTo>
                    <a:pt x="1644651" y="1085850"/>
                    <a:pt x="1816099" y="1054100"/>
                    <a:pt x="1816099" y="990600"/>
                  </a:cubicBezTo>
                  <a:cubicBezTo>
                    <a:pt x="1816099" y="831850"/>
                    <a:pt x="1568451" y="730250"/>
                    <a:pt x="1555751" y="514350"/>
                  </a:cubicBezTo>
                  <a:lnTo>
                    <a:pt x="1593851" y="241300"/>
                  </a:lnTo>
                  <a:cubicBezTo>
                    <a:pt x="1581151" y="158750"/>
                    <a:pt x="1600199" y="101600"/>
                    <a:pt x="1511299" y="101600"/>
                  </a:cubicBezTo>
                  <a:cubicBezTo>
                    <a:pt x="1308099" y="101600"/>
                    <a:pt x="1162051" y="273050"/>
                    <a:pt x="996951" y="273050"/>
                  </a:cubicBezTo>
                  <a:cubicBezTo>
                    <a:pt x="863599" y="273050"/>
                    <a:pt x="723899" y="57150"/>
                    <a:pt x="552451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078AFE1-FBAE-6B6C-CB06-8ABA4E1908FE}"/>
              </a:ext>
            </a:extLst>
          </p:cNvPr>
          <p:cNvGrpSpPr/>
          <p:nvPr/>
        </p:nvGrpSpPr>
        <p:grpSpPr>
          <a:xfrm rot="2706490">
            <a:off x="2741958" y="4872854"/>
            <a:ext cx="1136852" cy="860509"/>
            <a:chOff x="18961864" y="-1261251"/>
            <a:chExt cx="2063748" cy="1562100"/>
          </a:xfrm>
          <a:noFill/>
        </p:grpSpPr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AA3C9F4-B227-9C9F-AD4A-B989D24228DC}"/>
                </a:ext>
              </a:extLst>
            </p:cNvPr>
            <p:cNvSpPr/>
            <p:nvPr/>
          </p:nvSpPr>
          <p:spPr>
            <a:xfrm>
              <a:off x="19965164" y="-1261251"/>
              <a:ext cx="927100" cy="482600"/>
            </a:xfrm>
            <a:custGeom>
              <a:avLst/>
              <a:gdLst>
                <a:gd name="connsiteX0" fmla="*/ 793748 w 927100"/>
                <a:gd name="connsiteY0" fmla="*/ 0 h 482600"/>
                <a:gd name="connsiteX1" fmla="*/ 927100 w 927100"/>
                <a:gd name="connsiteY1" fmla="*/ 95250 h 482600"/>
                <a:gd name="connsiteX2" fmla="*/ 19048 w 927100"/>
                <a:gd name="connsiteY2" fmla="*/ 482600 h 482600"/>
                <a:gd name="connsiteX3" fmla="*/ 0 w 927100"/>
                <a:gd name="connsiteY3" fmla="*/ 450850 h 482600"/>
                <a:gd name="connsiteX4" fmla="*/ 63500 w 927100"/>
                <a:gd name="connsiteY4" fmla="*/ 361950 h 482600"/>
                <a:gd name="connsiteX5" fmla="*/ 596900 w 927100"/>
                <a:gd name="connsiteY5" fmla="*/ 31750 h 482600"/>
                <a:gd name="connsiteX6" fmla="*/ 793748 w 927100"/>
                <a:gd name="connsiteY6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100" h="482600">
                  <a:moveTo>
                    <a:pt x="793748" y="0"/>
                  </a:moveTo>
                  <a:cubicBezTo>
                    <a:pt x="850900" y="0"/>
                    <a:pt x="927100" y="12700"/>
                    <a:pt x="927100" y="95250"/>
                  </a:cubicBezTo>
                  <a:cubicBezTo>
                    <a:pt x="628648" y="107950"/>
                    <a:pt x="317500" y="171450"/>
                    <a:pt x="19048" y="482600"/>
                  </a:cubicBezTo>
                  <a:cubicBezTo>
                    <a:pt x="19048" y="476250"/>
                    <a:pt x="0" y="463550"/>
                    <a:pt x="0" y="450850"/>
                  </a:cubicBezTo>
                  <a:cubicBezTo>
                    <a:pt x="0" y="431800"/>
                    <a:pt x="38100" y="387350"/>
                    <a:pt x="63500" y="361950"/>
                  </a:cubicBezTo>
                  <a:cubicBezTo>
                    <a:pt x="234948" y="139700"/>
                    <a:pt x="419100" y="101600"/>
                    <a:pt x="596900" y="31750"/>
                  </a:cubicBezTo>
                  <a:cubicBezTo>
                    <a:pt x="628648" y="19050"/>
                    <a:pt x="742948" y="0"/>
                    <a:pt x="793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FF39ACC-DCA7-94A2-59C9-1B5664B16B61}"/>
                </a:ext>
              </a:extLst>
            </p:cNvPr>
            <p:cNvSpPr/>
            <p:nvPr/>
          </p:nvSpPr>
          <p:spPr>
            <a:xfrm>
              <a:off x="19996912" y="-1102501"/>
              <a:ext cx="1028700" cy="1384300"/>
            </a:xfrm>
            <a:custGeom>
              <a:avLst/>
              <a:gdLst>
                <a:gd name="connsiteX0" fmla="*/ 876300 w 1028700"/>
                <a:gd name="connsiteY0" fmla="*/ 0 h 1384300"/>
                <a:gd name="connsiteX1" fmla="*/ 939800 w 1028700"/>
                <a:gd name="connsiteY1" fmla="*/ 6350 h 1384300"/>
                <a:gd name="connsiteX2" fmla="*/ 946152 w 1028700"/>
                <a:gd name="connsiteY2" fmla="*/ 368300 h 1384300"/>
                <a:gd name="connsiteX3" fmla="*/ 1028700 w 1028700"/>
                <a:gd name="connsiteY3" fmla="*/ 1111250 h 1384300"/>
                <a:gd name="connsiteX4" fmla="*/ 184152 w 1028700"/>
                <a:gd name="connsiteY4" fmla="*/ 1371600 h 1384300"/>
                <a:gd name="connsiteX5" fmla="*/ 120652 w 1028700"/>
                <a:gd name="connsiteY5" fmla="*/ 1384300 h 1384300"/>
                <a:gd name="connsiteX6" fmla="*/ 0 w 1028700"/>
                <a:gd name="connsiteY6" fmla="*/ 457200 h 1384300"/>
                <a:gd name="connsiteX7" fmla="*/ 0 w 1028700"/>
                <a:gd name="connsiteY7" fmla="*/ 406400 h 1384300"/>
                <a:gd name="connsiteX8" fmla="*/ 876300 w 1028700"/>
                <a:gd name="connsiteY8" fmla="*/ 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" h="1384300">
                  <a:moveTo>
                    <a:pt x="876300" y="0"/>
                  </a:moveTo>
                  <a:cubicBezTo>
                    <a:pt x="889000" y="0"/>
                    <a:pt x="920752" y="6350"/>
                    <a:pt x="939800" y="6350"/>
                  </a:cubicBezTo>
                  <a:lnTo>
                    <a:pt x="946152" y="368300"/>
                  </a:lnTo>
                  <a:cubicBezTo>
                    <a:pt x="952500" y="609600"/>
                    <a:pt x="990600" y="819150"/>
                    <a:pt x="1028700" y="1111250"/>
                  </a:cubicBezTo>
                  <a:cubicBezTo>
                    <a:pt x="755652" y="1136650"/>
                    <a:pt x="457200" y="1244600"/>
                    <a:pt x="184152" y="1371600"/>
                  </a:cubicBezTo>
                  <a:cubicBezTo>
                    <a:pt x="165100" y="1377950"/>
                    <a:pt x="139700" y="1377950"/>
                    <a:pt x="120652" y="1384300"/>
                  </a:cubicBezTo>
                  <a:lnTo>
                    <a:pt x="0" y="457200"/>
                  </a:lnTo>
                  <a:lnTo>
                    <a:pt x="0" y="406400"/>
                  </a:lnTo>
                  <a:cubicBezTo>
                    <a:pt x="203200" y="127000"/>
                    <a:pt x="609600" y="0"/>
                    <a:pt x="8763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60614FF-CE6D-B75F-B791-A126193C2EBC}"/>
                </a:ext>
              </a:extLst>
            </p:cNvPr>
            <p:cNvSpPr/>
            <p:nvPr/>
          </p:nvSpPr>
          <p:spPr>
            <a:xfrm>
              <a:off x="18961864" y="-1058051"/>
              <a:ext cx="920748" cy="254000"/>
            </a:xfrm>
            <a:custGeom>
              <a:avLst/>
              <a:gdLst>
                <a:gd name="connsiteX0" fmla="*/ 438148 w 920748"/>
                <a:gd name="connsiteY0" fmla="*/ 0 h 254000"/>
                <a:gd name="connsiteX1" fmla="*/ 920748 w 920748"/>
                <a:gd name="connsiteY1" fmla="*/ 234950 h 254000"/>
                <a:gd name="connsiteX2" fmla="*/ 508000 w 920748"/>
                <a:gd name="connsiteY2" fmla="*/ 127000 h 254000"/>
                <a:gd name="connsiteX3" fmla="*/ 0 w 920748"/>
                <a:gd name="connsiteY3" fmla="*/ 254000 h 254000"/>
                <a:gd name="connsiteX4" fmla="*/ 438148 w 920748"/>
                <a:gd name="connsiteY4" fmla="*/ 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748" h="254000">
                  <a:moveTo>
                    <a:pt x="438148" y="0"/>
                  </a:moveTo>
                  <a:cubicBezTo>
                    <a:pt x="558800" y="0"/>
                    <a:pt x="850900" y="82550"/>
                    <a:pt x="920748" y="234950"/>
                  </a:cubicBezTo>
                  <a:cubicBezTo>
                    <a:pt x="806448" y="152400"/>
                    <a:pt x="635000" y="127000"/>
                    <a:pt x="508000" y="127000"/>
                  </a:cubicBezTo>
                  <a:cubicBezTo>
                    <a:pt x="342900" y="127000"/>
                    <a:pt x="165100" y="190500"/>
                    <a:pt x="0" y="254000"/>
                  </a:cubicBezTo>
                  <a:cubicBezTo>
                    <a:pt x="57148" y="38100"/>
                    <a:pt x="292100" y="0"/>
                    <a:pt x="4381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8C29F4C-AE86-B3AE-4D93-2863343B4A7D}"/>
                </a:ext>
              </a:extLst>
            </p:cNvPr>
            <p:cNvSpPr/>
            <p:nvPr/>
          </p:nvSpPr>
          <p:spPr>
            <a:xfrm>
              <a:off x="18968212" y="-867551"/>
              <a:ext cx="1085852" cy="1168400"/>
            </a:xfrm>
            <a:custGeom>
              <a:avLst/>
              <a:gdLst>
                <a:gd name="connsiteX0" fmla="*/ 501652 w 1085852"/>
                <a:gd name="connsiteY0" fmla="*/ 0 h 1168400"/>
                <a:gd name="connsiteX1" fmla="*/ 958852 w 1085852"/>
                <a:gd name="connsiteY1" fmla="*/ 165100 h 1168400"/>
                <a:gd name="connsiteX2" fmla="*/ 977900 w 1085852"/>
                <a:gd name="connsiteY2" fmla="*/ 361950 h 1168400"/>
                <a:gd name="connsiteX3" fmla="*/ 1085852 w 1085852"/>
                <a:gd name="connsiteY3" fmla="*/ 1130300 h 1168400"/>
                <a:gd name="connsiteX4" fmla="*/ 736600 w 1085852"/>
                <a:gd name="connsiteY4" fmla="*/ 1104900 h 1168400"/>
                <a:gd name="connsiteX5" fmla="*/ 190500 w 1085852"/>
                <a:gd name="connsiteY5" fmla="*/ 1168400 h 1168400"/>
                <a:gd name="connsiteX6" fmla="*/ 0 w 1085852"/>
                <a:gd name="connsiteY6" fmla="*/ 127000 h 1168400"/>
                <a:gd name="connsiteX7" fmla="*/ 501652 w 1085852"/>
                <a:gd name="connsiteY7" fmla="*/ 0 h 116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852" h="1168400">
                  <a:moveTo>
                    <a:pt x="501652" y="0"/>
                  </a:moveTo>
                  <a:cubicBezTo>
                    <a:pt x="641352" y="0"/>
                    <a:pt x="869952" y="12700"/>
                    <a:pt x="958852" y="165100"/>
                  </a:cubicBezTo>
                  <a:cubicBezTo>
                    <a:pt x="990600" y="215900"/>
                    <a:pt x="971552" y="298450"/>
                    <a:pt x="977900" y="361950"/>
                  </a:cubicBezTo>
                  <a:cubicBezTo>
                    <a:pt x="1003300" y="603250"/>
                    <a:pt x="1035052" y="882650"/>
                    <a:pt x="1085852" y="1130300"/>
                  </a:cubicBezTo>
                  <a:cubicBezTo>
                    <a:pt x="939800" y="1117600"/>
                    <a:pt x="749300" y="1104900"/>
                    <a:pt x="736600" y="1104900"/>
                  </a:cubicBezTo>
                  <a:cubicBezTo>
                    <a:pt x="558800" y="1104900"/>
                    <a:pt x="368300" y="1136650"/>
                    <a:pt x="190500" y="1168400"/>
                  </a:cubicBezTo>
                  <a:cubicBezTo>
                    <a:pt x="133352" y="825500"/>
                    <a:pt x="101600" y="469900"/>
                    <a:pt x="0" y="127000"/>
                  </a:cubicBezTo>
                  <a:cubicBezTo>
                    <a:pt x="158752" y="50800"/>
                    <a:pt x="336552" y="0"/>
                    <a:pt x="5016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59A5F92-2DB4-D954-FB6A-1F044E215BAE}"/>
              </a:ext>
            </a:extLst>
          </p:cNvPr>
          <p:cNvGrpSpPr/>
          <p:nvPr/>
        </p:nvGrpSpPr>
        <p:grpSpPr>
          <a:xfrm rot="1463122">
            <a:off x="8946562" y="3408450"/>
            <a:ext cx="1638300" cy="1784350"/>
            <a:chOff x="17418812" y="230999"/>
            <a:chExt cx="1638300" cy="1784350"/>
          </a:xfrm>
          <a:noFill/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BC98657-D184-202C-04B6-28CDDEBB90F0}"/>
                </a:ext>
              </a:extLst>
            </p:cNvPr>
            <p:cNvSpPr/>
            <p:nvPr/>
          </p:nvSpPr>
          <p:spPr>
            <a:xfrm>
              <a:off x="17876012" y="611999"/>
              <a:ext cx="698500" cy="977900"/>
            </a:xfrm>
            <a:custGeom>
              <a:avLst/>
              <a:gdLst>
                <a:gd name="connsiteX0" fmla="*/ 425452 w 698500"/>
                <a:gd name="connsiteY0" fmla="*/ 0 h 977900"/>
                <a:gd name="connsiteX1" fmla="*/ 673100 w 698500"/>
                <a:gd name="connsiteY1" fmla="*/ 203200 h 977900"/>
                <a:gd name="connsiteX2" fmla="*/ 698500 w 698500"/>
                <a:gd name="connsiteY2" fmla="*/ 355600 h 977900"/>
                <a:gd name="connsiteX3" fmla="*/ 368300 w 698500"/>
                <a:gd name="connsiteY3" fmla="*/ 977900 h 977900"/>
                <a:gd name="connsiteX4" fmla="*/ 431800 w 698500"/>
                <a:gd name="connsiteY4" fmla="*/ 844550 h 977900"/>
                <a:gd name="connsiteX5" fmla="*/ 558800 w 698500"/>
                <a:gd name="connsiteY5" fmla="*/ 641350 h 977900"/>
                <a:gd name="connsiteX6" fmla="*/ 520700 w 698500"/>
                <a:gd name="connsiteY6" fmla="*/ 603250 h 977900"/>
                <a:gd name="connsiteX7" fmla="*/ 438152 w 698500"/>
                <a:gd name="connsiteY7" fmla="*/ 635000 h 977900"/>
                <a:gd name="connsiteX8" fmla="*/ 393700 w 698500"/>
                <a:gd name="connsiteY8" fmla="*/ 622300 h 977900"/>
                <a:gd name="connsiteX9" fmla="*/ 457200 w 698500"/>
                <a:gd name="connsiteY9" fmla="*/ 495300 h 977900"/>
                <a:gd name="connsiteX10" fmla="*/ 374652 w 698500"/>
                <a:gd name="connsiteY10" fmla="*/ 393700 h 977900"/>
                <a:gd name="connsiteX11" fmla="*/ 260352 w 698500"/>
                <a:gd name="connsiteY11" fmla="*/ 584200 h 977900"/>
                <a:gd name="connsiteX12" fmla="*/ 95252 w 698500"/>
                <a:gd name="connsiteY12" fmla="*/ 482600 h 977900"/>
                <a:gd name="connsiteX13" fmla="*/ 0 w 698500"/>
                <a:gd name="connsiteY13" fmla="*/ 857250 h 977900"/>
                <a:gd name="connsiteX14" fmla="*/ 0 w 698500"/>
                <a:gd name="connsiteY14" fmla="*/ 501650 h 977900"/>
                <a:gd name="connsiteX15" fmla="*/ 6352 w 698500"/>
                <a:gd name="connsiteY15" fmla="*/ 495300 h 977900"/>
                <a:gd name="connsiteX16" fmla="*/ 425452 w 698500"/>
                <a:gd name="connsiteY16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8500" h="977900">
                  <a:moveTo>
                    <a:pt x="425452" y="0"/>
                  </a:moveTo>
                  <a:cubicBezTo>
                    <a:pt x="527052" y="0"/>
                    <a:pt x="666752" y="139700"/>
                    <a:pt x="673100" y="203200"/>
                  </a:cubicBezTo>
                  <a:cubicBezTo>
                    <a:pt x="685800" y="247650"/>
                    <a:pt x="698500" y="336550"/>
                    <a:pt x="698500" y="355600"/>
                  </a:cubicBezTo>
                  <a:cubicBezTo>
                    <a:pt x="698500" y="533400"/>
                    <a:pt x="552452" y="831850"/>
                    <a:pt x="368300" y="977900"/>
                  </a:cubicBezTo>
                  <a:cubicBezTo>
                    <a:pt x="387352" y="933450"/>
                    <a:pt x="406400" y="882650"/>
                    <a:pt x="431800" y="844550"/>
                  </a:cubicBezTo>
                  <a:cubicBezTo>
                    <a:pt x="469900" y="774700"/>
                    <a:pt x="558800" y="660400"/>
                    <a:pt x="558800" y="641350"/>
                  </a:cubicBezTo>
                  <a:cubicBezTo>
                    <a:pt x="558800" y="628650"/>
                    <a:pt x="539752" y="603250"/>
                    <a:pt x="520700" y="603250"/>
                  </a:cubicBezTo>
                  <a:cubicBezTo>
                    <a:pt x="508000" y="603250"/>
                    <a:pt x="457200" y="635000"/>
                    <a:pt x="438152" y="635000"/>
                  </a:cubicBezTo>
                  <a:cubicBezTo>
                    <a:pt x="425452" y="635000"/>
                    <a:pt x="406400" y="628650"/>
                    <a:pt x="393700" y="622300"/>
                  </a:cubicBezTo>
                  <a:cubicBezTo>
                    <a:pt x="438152" y="565150"/>
                    <a:pt x="457200" y="546100"/>
                    <a:pt x="457200" y="495300"/>
                  </a:cubicBezTo>
                  <a:cubicBezTo>
                    <a:pt x="457200" y="444500"/>
                    <a:pt x="425452" y="393700"/>
                    <a:pt x="374652" y="393700"/>
                  </a:cubicBezTo>
                  <a:cubicBezTo>
                    <a:pt x="285752" y="393700"/>
                    <a:pt x="247652" y="533400"/>
                    <a:pt x="260352" y="584200"/>
                  </a:cubicBezTo>
                  <a:cubicBezTo>
                    <a:pt x="209552" y="558800"/>
                    <a:pt x="114300" y="482600"/>
                    <a:pt x="95252" y="482600"/>
                  </a:cubicBezTo>
                  <a:cubicBezTo>
                    <a:pt x="31752" y="482600"/>
                    <a:pt x="57152" y="647700"/>
                    <a:pt x="0" y="857250"/>
                  </a:cubicBezTo>
                  <a:lnTo>
                    <a:pt x="0" y="501650"/>
                  </a:lnTo>
                  <a:lnTo>
                    <a:pt x="6352" y="495300"/>
                  </a:lnTo>
                  <a:cubicBezTo>
                    <a:pt x="19052" y="234950"/>
                    <a:pt x="184152" y="0"/>
                    <a:pt x="425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A8382210-F161-CA2A-8607-F2FA6B6341B6}"/>
                </a:ext>
              </a:extLst>
            </p:cNvPr>
            <p:cNvSpPr/>
            <p:nvPr/>
          </p:nvSpPr>
          <p:spPr>
            <a:xfrm>
              <a:off x="18206212" y="1075549"/>
              <a:ext cx="63500" cy="114300"/>
            </a:xfrm>
            <a:custGeom>
              <a:avLst/>
              <a:gdLst>
                <a:gd name="connsiteX0" fmla="*/ 38100 w 63500"/>
                <a:gd name="connsiteY0" fmla="*/ 0 h 114300"/>
                <a:gd name="connsiteX1" fmla="*/ 63500 w 63500"/>
                <a:gd name="connsiteY1" fmla="*/ 25400 h 114300"/>
                <a:gd name="connsiteX2" fmla="*/ 0 w 63500"/>
                <a:gd name="connsiteY2" fmla="*/ 114300 h 114300"/>
                <a:gd name="connsiteX3" fmla="*/ 0 w 63500"/>
                <a:gd name="connsiteY3" fmla="*/ 63500 h 114300"/>
                <a:gd name="connsiteX4" fmla="*/ 38100 w 63500"/>
                <a:gd name="connsiteY4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14300">
                  <a:moveTo>
                    <a:pt x="38100" y="0"/>
                  </a:moveTo>
                  <a:cubicBezTo>
                    <a:pt x="50800" y="0"/>
                    <a:pt x="63500" y="12700"/>
                    <a:pt x="63500" y="25400"/>
                  </a:cubicBezTo>
                  <a:cubicBezTo>
                    <a:pt x="63500" y="50800"/>
                    <a:pt x="12700" y="101600"/>
                    <a:pt x="0" y="114300"/>
                  </a:cubicBezTo>
                  <a:lnTo>
                    <a:pt x="0" y="63500"/>
                  </a:lnTo>
                  <a:cubicBezTo>
                    <a:pt x="6352" y="44450"/>
                    <a:pt x="19052" y="19050"/>
                    <a:pt x="381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B3D92AF-7207-A0E5-7DF4-D66C68DA0FCA}"/>
                </a:ext>
              </a:extLst>
            </p:cNvPr>
            <p:cNvSpPr/>
            <p:nvPr/>
          </p:nvSpPr>
          <p:spPr>
            <a:xfrm>
              <a:off x="17933164" y="1196199"/>
              <a:ext cx="387348" cy="374650"/>
            </a:xfrm>
            <a:custGeom>
              <a:avLst/>
              <a:gdLst>
                <a:gd name="connsiteX0" fmla="*/ 63500 w 387348"/>
                <a:gd name="connsiteY0" fmla="*/ 0 h 374650"/>
                <a:gd name="connsiteX1" fmla="*/ 158748 w 387348"/>
                <a:gd name="connsiteY1" fmla="*/ 50800 h 374650"/>
                <a:gd name="connsiteX2" fmla="*/ 241300 w 387348"/>
                <a:gd name="connsiteY2" fmla="*/ 69850 h 374650"/>
                <a:gd name="connsiteX3" fmla="*/ 387348 w 387348"/>
                <a:gd name="connsiteY3" fmla="*/ 120650 h 374650"/>
                <a:gd name="connsiteX4" fmla="*/ 241300 w 387348"/>
                <a:gd name="connsiteY4" fmla="*/ 374650 h 374650"/>
                <a:gd name="connsiteX5" fmla="*/ 0 w 387348"/>
                <a:gd name="connsiteY5" fmla="*/ 285750 h 374650"/>
                <a:gd name="connsiteX6" fmla="*/ 63500 w 387348"/>
                <a:gd name="connsiteY6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7348" h="374650">
                  <a:moveTo>
                    <a:pt x="63500" y="0"/>
                  </a:moveTo>
                  <a:cubicBezTo>
                    <a:pt x="95248" y="19050"/>
                    <a:pt x="120648" y="38100"/>
                    <a:pt x="158748" y="50800"/>
                  </a:cubicBezTo>
                  <a:cubicBezTo>
                    <a:pt x="177800" y="63500"/>
                    <a:pt x="215900" y="57150"/>
                    <a:pt x="241300" y="69850"/>
                  </a:cubicBezTo>
                  <a:cubicBezTo>
                    <a:pt x="298448" y="95250"/>
                    <a:pt x="330200" y="107950"/>
                    <a:pt x="387348" y="120650"/>
                  </a:cubicBezTo>
                  <a:cubicBezTo>
                    <a:pt x="323848" y="190500"/>
                    <a:pt x="279400" y="298450"/>
                    <a:pt x="241300" y="374650"/>
                  </a:cubicBezTo>
                  <a:cubicBezTo>
                    <a:pt x="165100" y="349250"/>
                    <a:pt x="82548" y="317500"/>
                    <a:pt x="0" y="285750"/>
                  </a:cubicBezTo>
                  <a:cubicBezTo>
                    <a:pt x="31748" y="190500"/>
                    <a:pt x="44448" y="9525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CD4A5DB-83FF-E8E9-B11F-DFAE88252083}"/>
                </a:ext>
              </a:extLst>
            </p:cNvPr>
            <p:cNvSpPr/>
            <p:nvPr/>
          </p:nvSpPr>
          <p:spPr>
            <a:xfrm>
              <a:off x="17850612" y="1532749"/>
              <a:ext cx="349252" cy="177800"/>
            </a:xfrm>
            <a:custGeom>
              <a:avLst/>
              <a:gdLst>
                <a:gd name="connsiteX0" fmla="*/ 25400 w 349252"/>
                <a:gd name="connsiteY0" fmla="*/ 0 h 177800"/>
                <a:gd name="connsiteX1" fmla="*/ 349252 w 349252"/>
                <a:gd name="connsiteY1" fmla="*/ 127000 h 177800"/>
                <a:gd name="connsiteX2" fmla="*/ 330200 w 349252"/>
                <a:gd name="connsiteY2" fmla="*/ 177800 h 177800"/>
                <a:gd name="connsiteX3" fmla="*/ 0 w 349252"/>
                <a:gd name="connsiteY3" fmla="*/ 38100 h 177800"/>
                <a:gd name="connsiteX4" fmla="*/ 25400 w 349252"/>
                <a:gd name="connsiteY4" fmla="*/ 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2" h="177800">
                  <a:moveTo>
                    <a:pt x="25400" y="0"/>
                  </a:moveTo>
                  <a:lnTo>
                    <a:pt x="349252" y="127000"/>
                  </a:lnTo>
                  <a:cubicBezTo>
                    <a:pt x="349252" y="139700"/>
                    <a:pt x="342900" y="158750"/>
                    <a:pt x="330200" y="177800"/>
                  </a:cubicBezTo>
                  <a:cubicBezTo>
                    <a:pt x="228600" y="101600"/>
                    <a:pt x="95252" y="101600"/>
                    <a:pt x="0" y="38100"/>
                  </a:cubicBezTo>
                  <a:cubicBezTo>
                    <a:pt x="0" y="31750"/>
                    <a:pt x="6352" y="635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D50151F-0F66-AAFA-3A41-C9B7275E6E99}"/>
                </a:ext>
              </a:extLst>
            </p:cNvPr>
            <p:cNvSpPr/>
            <p:nvPr/>
          </p:nvSpPr>
          <p:spPr>
            <a:xfrm>
              <a:off x="17818864" y="1634349"/>
              <a:ext cx="342900" cy="165100"/>
            </a:xfrm>
            <a:custGeom>
              <a:avLst/>
              <a:gdLst>
                <a:gd name="connsiteX0" fmla="*/ 19048 w 342900"/>
                <a:gd name="connsiteY0" fmla="*/ 0 h 165100"/>
                <a:gd name="connsiteX1" fmla="*/ 342900 w 342900"/>
                <a:gd name="connsiteY1" fmla="*/ 139700 h 165100"/>
                <a:gd name="connsiteX2" fmla="*/ 336548 w 342900"/>
                <a:gd name="connsiteY2" fmla="*/ 165100 h 165100"/>
                <a:gd name="connsiteX3" fmla="*/ 0 w 342900"/>
                <a:gd name="connsiteY3" fmla="*/ 44450 h 165100"/>
                <a:gd name="connsiteX4" fmla="*/ 19048 w 342900"/>
                <a:gd name="connsiteY4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65100">
                  <a:moveTo>
                    <a:pt x="19048" y="0"/>
                  </a:moveTo>
                  <a:cubicBezTo>
                    <a:pt x="127000" y="50800"/>
                    <a:pt x="234948" y="88900"/>
                    <a:pt x="342900" y="139700"/>
                  </a:cubicBezTo>
                  <a:cubicBezTo>
                    <a:pt x="342900" y="158750"/>
                    <a:pt x="336548" y="158750"/>
                    <a:pt x="336548" y="165100"/>
                  </a:cubicBezTo>
                  <a:cubicBezTo>
                    <a:pt x="215900" y="120650"/>
                    <a:pt x="0" y="76200"/>
                    <a:pt x="0" y="44450"/>
                  </a:cubicBezTo>
                  <a:cubicBezTo>
                    <a:pt x="0" y="25400"/>
                    <a:pt x="12700" y="12700"/>
                    <a:pt x="190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04DAE58-1F1D-A8FE-186B-9E8BD8CE4B0D}"/>
                </a:ext>
              </a:extLst>
            </p:cNvPr>
            <p:cNvSpPr/>
            <p:nvPr/>
          </p:nvSpPr>
          <p:spPr>
            <a:xfrm>
              <a:off x="17818864" y="1761349"/>
              <a:ext cx="298448" cy="190500"/>
            </a:xfrm>
            <a:custGeom>
              <a:avLst/>
              <a:gdLst>
                <a:gd name="connsiteX0" fmla="*/ 6348 w 298448"/>
                <a:gd name="connsiteY0" fmla="*/ 0 h 190500"/>
                <a:gd name="connsiteX1" fmla="*/ 298448 w 298448"/>
                <a:gd name="connsiteY1" fmla="*/ 95250 h 190500"/>
                <a:gd name="connsiteX2" fmla="*/ 171448 w 298448"/>
                <a:gd name="connsiteY2" fmla="*/ 190500 h 190500"/>
                <a:gd name="connsiteX3" fmla="*/ 0 w 298448"/>
                <a:gd name="connsiteY3" fmla="*/ 88900 h 190500"/>
                <a:gd name="connsiteX4" fmla="*/ 6348 w 298448"/>
                <a:gd name="connsiteY4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448" h="190500">
                  <a:moveTo>
                    <a:pt x="6348" y="0"/>
                  </a:moveTo>
                  <a:cubicBezTo>
                    <a:pt x="88900" y="38100"/>
                    <a:pt x="209548" y="69850"/>
                    <a:pt x="298448" y="95250"/>
                  </a:cubicBezTo>
                  <a:cubicBezTo>
                    <a:pt x="285748" y="177800"/>
                    <a:pt x="228600" y="190500"/>
                    <a:pt x="171448" y="190500"/>
                  </a:cubicBezTo>
                  <a:cubicBezTo>
                    <a:pt x="120648" y="190500"/>
                    <a:pt x="6348" y="152400"/>
                    <a:pt x="0" y="88900"/>
                  </a:cubicBezTo>
                  <a:lnTo>
                    <a:pt x="6348" y="0"/>
                  </a:ln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B5754A7-9FBC-B0DC-2FDE-1EF82AD3BD41}"/>
                </a:ext>
              </a:extLst>
            </p:cNvPr>
            <p:cNvSpPr/>
            <p:nvPr/>
          </p:nvSpPr>
          <p:spPr>
            <a:xfrm>
              <a:off x="18403064" y="230999"/>
              <a:ext cx="88900" cy="203200"/>
            </a:xfrm>
            <a:custGeom>
              <a:avLst/>
              <a:gdLst>
                <a:gd name="connsiteX0" fmla="*/ 63500 w 88900"/>
                <a:gd name="connsiteY0" fmla="*/ 0 h 203200"/>
                <a:gd name="connsiteX1" fmla="*/ 88900 w 88900"/>
                <a:gd name="connsiteY1" fmla="*/ 31750 h 203200"/>
                <a:gd name="connsiteX2" fmla="*/ 19048 w 88900"/>
                <a:gd name="connsiteY2" fmla="*/ 203200 h 203200"/>
                <a:gd name="connsiteX3" fmla="*/ 0 w 88900"/>
                <a:gd name="connsiteY3" fmla="*/ 196850 h 203200"/>
                <a:gd name="connsiteX4" fmla="*/ 0 w 88900"/>
                <a:gd name="connsiteY4" fmla="*/ 165100 h 203200"/>
                <a:gd name="connsiteX5" fmla="*/ 38100 w 88900"/>
                <a:gd name="connsiteY5" fmla="*/ 19050 h 203200"/>
                <a:gd name="connsiteX6" fmla="*/ 63500 w 88900"/>
                <a:gd name="connsiteY6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203200">
                  <a:moveTo>
                    <a:pt x="63500" y="0"/>
                  </a:moveTo>
                  <a:cubicBezTo>
                    <a:pt x="88900" y="0"/>
                    <a:pt x="88900" y="31750"/>
                    <a:pt x="88900" y="31750"/>
                  </a:cubicBezTo>
                  <a:cubicBezTo>
                    <a:pt x="88900" y="50800"/>
                    <a:pt x="57148" y="203200"/>
                    <a:pt x="19048" y="203200"/>
                  </a:cubicBezTo>
                  <a:cubicBezTo>
                    <a:pt x="6348" y="203200"/>
                    <a:pt x="12700" y="196850"/>
                    <a:pt x="0" y="196850"/>
                  </a:cubicBezTo>
                  <a:lnTo>
                    <a:pt x="0" y="165100"/>
                  </a:lnTo>
                  <a:cubicBezTo>
                    <a:pt x="19048" y="120650"/>
                    <a:pt x="31748" y="63500"/>
                    <a:pt x="38100" y="19050"/>
                  </a:cubicBezTo>
                  <a:cubicBezTo>
                    <a:pt x="44448" y="12700"/>
                    <a:pt x="50800" y="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633F84A-47A6-58EB-DE88-BF2FE3779A50}"/>
                </a:ext>
              </a:extLst>
            </p:cNvPr>
            <p:cNvSpPr/>
            <p:nvPr/>
          </p:nvSpPr>
          <p:spPr>
            <a:xfrm>
              <a:off x="17622012" y="484999"/>
              <a:ext cx="146052" cy="120650"/>
            </a:xfrm>
            <a:custGeom>
              <a:avLst/>
              <a:gdLst>
                <a:gd name="connsiteX0" fmla="*/ 25400 w 146052"/>
                <a:gd name="connsiteY0" fmla="*/ 0 h 120650"/>
                <a:gd name="connsiteX1" fmla="*/ 146052 w 146052"/>
                <a:gd name="connsiteY1" fmla="*/ 82550 h 120650"/>
                <a:gd name="connsiteX2" fmla="*/ 146052 w 146052"/>
                <a:gd name="connsiteY2" fmla="*/ 114300 h 120650"/>
                <a:gd name="connsiteX3" fmla="*/ 120652 w 146052"/>
                <a:gd name="connsiteY3" fmla="*/ 120650 h 120650"/>
                <a:gd name="connsiteX4" fmla="*/ 0 w 146052"/>
                <a:gd name="connsiteY4" fmla="*/ 25400 h 120650"/>
                <a:gd name="connsiteX5" fmla="*/ 25400 w 146052"/>
                <a:gd name="connsiteY5" fmla="*/ 0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2" h="120650">
                  <a:moveTo>
                    <a:pt x="25400" y="0"/>
                  </a:moveTo>
                  <a:cubicBezTo>
                    <a:pt x="38100" y="0"/>
                    <a:pt x="107952" y="50800"/>
                    <a:pt x="146052" y="82550"/>
                  </a:cubicBezTo>
                  <a:lnTo>
                    <a:pt x="146052" y="114300"/>
                  </a:lnTo>
                  <a:cubicBezTo>
                    <a:pt x="139700" y="114300"/>
                    <a:pt x="139700" y="120650"/>
                    <a:pt x="120652" y="120650"/>
                  </a:cubicBezTo>
                  <a:cubicBezTo>
                    <a:pt x="107952" y="120650"/>
                    <a:pt x="0" y="44450"/>
                    <a:pt x="0" y="25400"/>
                  </a:cubicBezTo>
                  <a:cubicBezTo>
                    <a:pt x="0" y="6350"/>
                    <a:pt x="6352" y="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C75A1A4-3F60-8D0D-91B9-F6A5D3FCCC75}"/>
                </a:ext>
              </a:extLst>
            </p:cNvPr>
            <p:cNvSpPr/>
            <p:nvPr/>
          </p:nvSpPr>
          <p:spPr>
            <a:xfrm>
              <a:off x="17761712" y="554849"/>
              <a:ext cx="876300" cy="1460500"/>
            </a:xfrm>
            <a:custGeom>
              <a:avLst/>
              <a:gdLst>
                <a:gd name="connsiteX0" fmla="*/ 533400 w 876300"/>
                <a:gd name="connsiteY0" fmla="*/ 0 h 1460500"/>
                <a:gd name="connsiteX1" fmla="*/ 876300 w 876300"/>
                <a:gd name="connsiteY1" fmla="*/ 406400 h 1460500"/>
                <a:gd name="connsiteX2" fmla="*/ 660400 w 876300"/>
                <a:gd name="connsiteY2" fmla="*/ 939800 h 1460500"/>
                <a:gd name="connsiteX3" fmla="*/ 508000 w 876300"/>
                <a:gd name="connsiteY3" fmla="*/ 1098550 h 1460500"/>
                <a:gd name="connsiteX4" fmla="*/ 412752 w 876300"/>
                <a:gd name="connsiteY4" fmla="*/ 1314450 h 1460500"/>
                <a:gd name="connsiteX5" fmla="*/ 368300 w 876300"/>
                <a:gd name="connsiteY5" fmla="*/ 1409700 h 1460500"/>
                <a:gd name="connsiteX6" fmla="*/ 234952 w 876300"/>
                <a:gd name="connsiteY6" fmla="*/ 1460500 h 1460500"/>
                <a:gd name="connsiteX7" fmla="*/ 0 w 876300"/>
                <a:gd name="connsiteY7" fmla="*/ 1263650 h 1460500"/>
                <a:gd name="connsiteX8" fmla="*/ 12700 w 876300"/>
                <a:gd name="connsiteY8" fmla="*/ 1174750 h 1460500"/>
                <a:gd name="connsiteX9" fmla="*/ 0 w 876300"/>
                <a:gd name="connsiteY9" fmla="*/ 1130300 h 1460500"/>
                <a:gd name="connsiteX10" fmla="*/ 57152 w 876300"/>
                <a:gd name="connsiteY10" fmla="*/ 901700 h 1460500"/>
                <a:gd name="connsiteX11" fmla="*/ 57152 w 876300"/>
                <a:gd name="connsiteY11" fmla="*/ 622300 h 1460500"/>
                <a:gd name="connsiteX12" fmla="*/ 533400 w 876300"/>
                <a:gd name="connsiteY12" fmla="*/ 0 h 1460500"/>
                <a:gd name="connsiteX13" fmla="*/ 539752 w 876300"/>
                <a:gd name="connsiteY13" fmla="*/ 57150 h 1460500"/>
                <a:gd name="connsiteX14" fmla="*/ 120652 w 876300"/>
                <a:gd name="connsiteY14" fmla="*/ 552450 h 1460500"/>
                <a:gd name="connsiteX15" fmla="*/ 114300 w 876300"/>
                <a:gd name="connsiteY15" fmla="*/ 558800 h 1460500"/>
                <a:gd name="connsiteX16" fmla="*/ 114300 w 876300"/>
                <a:gd name="connsiteY16" fmla="*/ 914400 h 1460500"/>
                <a:gd name="connsiteX17" fmla="*/ 209552 w 876300"/>
                <a:gd name="connsiteY17" fmla="*/ 539750 h 1460500"/>
                <a:gd name="connsiteX18" fmla="*/ 374652 w 876300"/>
                <a:gd name="connsiteY18" fmla="*/ 641350 h 1460500"/>
                <a:gd name="connsiteX19" fmla="*/ 488952 w 876300"/>
                <a:gd name="connsiteY19" fmla="*/ 450850 h 1460500"/>
                <a:gd name="connsiteX20" fmla="*/ 571500 w 876300"/>
                <a:gd name="connsiteY20" fmla="*/ 552450 h 1460500"/>
                <a:gd name="connsiteX21" fmla="*/ 508000 w 876300"/>
                <a:gd name="connsiteY21" fmla="*/ 679450 h 1460500"/>
                <a:gd name="connsiteX22" fmla="*/ 552452 w 876300"/>
                <a:gd name="connsiteY22" fmla="*/ 692150 h 1460500"/>
                <a:gd name="connsiteX23" fmla="*/ 635000 w 876300"/>
                <a:gd name="connsiteY23" fmla="*/ 660400 h 1460500"/>
                <a:gd name="connsiteX24" fmla="*/ 673100 w 876300"/>
                <a:gd name="connsiteY24" fmla="*/ 698500 h 1460500"/>
                <a:gd name="connsiteX25" fmla="*/ 546100 w 876300"/>
                <a:gd name="connsiteY25" fmla="*/ 901700 h 1460500"/>
                <a:gd name="connsiteX26" fmla="*/ 482600 w 876300"/>
                <a:gd name="connsiteY26" fmla="*/ 1035050 h 1460500"/>
                <a:gd name="connsiteX27" fmla="*/ 812800 w 876300"/>
                <a:gd name="connsiteY27" fmla="*/ 412750 h 1460500"/>
                <a:gd name="connsiteX28" fmla="*/ 787400 w 876300"/>
                <a:gd name="connsiteY28" fmla="*/ 260350 h 1460500"/>
                <a:gd name="connsiteX29" fmla="*/ 539752 w 876300"/>
                <a:gd name="connsiteY29" fmla="*/ 57150 h 1460500"/>
                <a:gd name="connsiteX30" fmla="*/ 482600 w 876300"/>
                <a:gd name="connsiteY30" fmla="*/ 520700 h 1460500"/>
                <a:gd name="connsiteX31" fmla="*/ 444500 w 876300"/>
                <a:gd name="connsiteY31" fmla="*/ 584200 h 1460500"/>
                <a:gd name="connsiteX32" fmla="*/ 444500 w 876300"/>
                <a:gd name="connsiteY32" fmla="*/ 635000 h 1460500"/>
                <a:gd name="connsiteX33" fmla="*/ 508000 w 876300"/>
                <a:gd name="connsiteY33" fmla="*/ 546100 h 1460500"/>
                <a:gd name="connsiteX34" fmla="*/ 482600 w 876300"/>
                <a:gd name="connsiteY34" fmla="*/ 520700 h 1460500"/>
                <a:gd name="connsiteX35" fmla="*/ 234952 w 876300"/>
                <a:gd name="connsiteY35" fmla="*/ 641350 h 1460500"/>
                <a:gd name="connsiteX36" fmla="*/ 171452 w 876300"/>
                <a:gd name="connsiteY36" fmla="*/ 927100 h 1460500"/>
                <a:gd name="connsiteX37" fmla="*/ 412752 w 876300"/>
                <a:gd name="connsiteY37" fmla="*/ 1016000 h 1460500"/>
                <a:gd name="connsiteX38" fmla="*/ 558800 w 876300"/>
                <a:gd name="connsiteY38" fmla="*/ 762000 h 1460500"/>
                <a:gd name="connsiteX39" fmla="*/ 412752 w 876300"/>
                <a:gd name="connsiteY39" fmla="*/ 711200 h 1460500"/>
                <a:gd name="connsiteX40" fmla="*/ 330200 w 876300"/>
                <a:gd name="connsiteY40" fmla="*/ 692150 h 1460500"/>
                <a:gd name="connsiteX41" fmla="*/ 234952 w 876300"/>
                <a:gd name="connsiteY41" fmla="*/ 641350 h 1460500"/>
                <a:gd name="connsiteX42" fmla="*/ 114300 w 876300"/>
                <a:gd name="connsiteY42" fmla="*/ 977900 h 1460500"/>
                <a:gd name="connsiteX43" fmla="*/ 88900 w 876300"/>
                <a:gd name="connsiteY43" fmla="*/ 1016000 h 1460500"/>
                <a:gd name="connsiteX44" fmla="*/ 419100 w 876300"/>
                <a:gd name="connsiteY44" fmla="*/ 1155700 h 1460500"/>
                <a:gd name="connsiteX45" fmla="*/ 438152 w 876300"/>
                <a:gd name="connsiteY45" fmla="*/ 1104900 h 1460500"/>
                <a:gd name="connsiteX46" fmla="*/ 114300 w 876300"/>
                <a:gd name="connsiteY46" fmla="*/ 977900 h 1460500"/>
                <a:gd name="connsiteX47" fmla="*/ 76200 w 876300"/>
                <a:gd name="connsiteY47" fmla="*/ 1079500 h 1460500"/>
                <a:gd name="connsiteX48" fmla="*/ 57152 w 876300"/>
                <a:gd name="connsiteY48" fmla="*/ 1123950 h 1460500"/>
                <a:gd name="connsiteX49" fmla="*/ 393700 w 876300"/>
                <a:gd name="connsiteY49" fmla="*/ 1244600 h 1460500"/>
                <a:gd name="connsiteX50" fmla="*/ 400052 w 876300"/>
                <a:gd name="connsiteY50" fmla="*/ 1219200 h 1460500"/>
                <a:gd name="connsiteX51" fmla="*/ 76200 w 876300"/>
                <a:gd name="connsiteY51" fmla="*/ 1079500 h 1460500"/>
                <a:gd name="connsiteX52" fmla="*/ 63500 w 876300"/>
                <a:gd name="connsiteY52" fmla="*/ 1206500 h 1460500"/>
                <a:gd name="connsiteX53" fmla="*/ 57152 w 876300"/>
                <a:gd name="connsiteY53" fmla="*/ 1295400 h 1460500"/>
                <a:gd name="connsiteX54" fmla="*/ 228600 w 876300"/>
                <a:gd name="connsiteY54" fmla="*/ 1397000 h 1460500"/>
                <a:gd name="connsiteX55" fmla="*/ 355600 w 876300"/>
                <a:gd name="connsiteY55" fmla="*/ 1301750 h 1460500"/>
                <a:gd name="connsiteX56" fmla="*/ 63500 w 876300"/>
                <a:gd name="connsiteY56" fmla="*/ 120650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876300" h="1460500">
                  <a:moveTo>
                    <a:pt x="533400" y="0"/>
                  </a:moveTo>
                  <a:cubicBezTo>
                    <a:pt x="787400" y="0"/>
                    <a:pt x="876300" y="247650"/>
                    <a:pt x="876300" y="406400"/>
                  </a:cubicBezTo>
                  <a:cubicBezTo>
                    <a:pt x="876300" y="558800"/>
                    <a:pt x="774700" y="800100"/>
                    <a:pt x="660400" y="939800"/>
                  </a:cubicBezTo>
                  <a:cubicBezTo>
                    <a:pt x="622300" y="990600"/>
                    <a:pt x="546100" y="1035050"/>
                    <a:pt x="508000" y="1098550"/>
                  </a:cubicBezTo>
                  <a:cubicBezTo>
                    <a:pt x="457200" y="1168400"/>
                    <a:pt x="469900" y="1238250"/>
                    <a:pt x="412752" y="1314450"/>
                  </a:cubicBezTo>
                  <a:cubicBezTo>
                    <a:pt x="393700" y="1339850"/>
                    <a:pt x="387352" y="1377950"/>
                    <a:pt x="368300" y="1409700"/>
                  </a:cubicBezTo>
                  <a:cubicBezTo>
                    <a:pt x="336552" y="1454150"/>
                    <a:pt x="266700" y="1460500"/>
                    <a:pt x="234952" y="1460500"/>
                  </a:cubicBezTo>
                  <a:cubicBezTo>
                    <a:pt x="120652" y="1460500"/>
                    <a:pt x="0" y="1397000"/>
                    <a:pt x="0" y="1263650"/>
                  </a:cubicBezTo>
                  <a:cubicBezTo>
                    <a:pt x="0" y="1244600"/>
                    <a:pt x="12700" y="1187450"/>
                    <a:pt x="12700" y="1174750"/>
                  </a:cubicBezTo>
                  <a:cubicBezTo>
                    <a:pt x="12700" y="1155700"/>
                    <a:pt x="0" y="1149350"/>
                    <a:pt x="0" y="1130300"/>
                  </a:cubicBezTo>
                  <a:cubicBezTo>
                    <a:pt x="0" y="1117600"/>
                    <a:pt x="44452" y="977900"/>
                    <a:pt x="57152" y="901700"/>
                  </a:cubicBezTo>
                  <a:cubicBezTo>
                    <a:pt x="63500" y="704850"/>
                    <a:pt x="57152" y="641350"/>
                    <a:pt x="57152" y="622300"/>
                  </a:cubicBezTo>
                  <a:cubicBezTo>
                    <a:pt x="57152" y="381000"/>
                    <a:pt x="171452" y="0"/>
                    <a:pt x="533400" y="0"/>
                  </a:cubicBezTo>
                  <a:close/>
                  <a:moveTo>
                    <a:pt x="539752" y="57150"/>
                  </a:moveTo>
                  <a:cubicBezTo>
                    <a:pt x="298452" y="57150"/>
                    <a:pt x="133352" y="292100"/>
                    <a:pt x="120652" y="552450"/>
                  </a:cubicBezTo>
                  <a:lnTo>
                    <a:pt x="114300" y="558800"/>
                  </a:lnTo>
                  <a:lnTo>
                    <a:pt x="114300" y="914400"/>
                  </a:lnTo>
                  <a:cubicBezTo>
                    <a:pt x="171452" y="704850"/>
                    <a:pt x="146052" y="539750"/>
                    <a:pt x="209552" y="539750"/>
                  </a:cubicBezTo>
                  <a:cubicBezTo>
                    <a:pt x="228600" y="539750"/>
                    <a:pt x="323852" y="615950"/>
                    <a:pt x="374652" y="641350"/>
                  </a:cubicBezTo>
                  <a:cubicBezTo>
                    <a:pt x="361952" y="590550"/>
                    <a:pt x="400052" y="450850"/>
                    <a:pt x="488952" y="450850"/>
                  </a:cubicBezTo>
                  <a:cubicBezTo>
                    <a:pt x="539752" y="450850"/>
                    <a:pt x="571500" y="501650"/>
                    <a:pt x="571500" y="552450"/>
                  </a:cubicBezTo>
                  <a:cubicBezTo>
                    <a:pt x="571500" y="603250"/>
                    <a:pt x="552452" y="622300"/>
                    <a:pt x="508000" y="679450"/>
                  </a:cubicBezTo>
                  <a:cubicBezTo>
                    <a:pt x="520700" y="685800"/>
                    <a:pt x="539752" y="692150"/>
                    <a:pt x="552452" y="692150"/>
                  </a:cubicBezTo>
                  <a:cubicBezTo>
                    <a:pt x="571500" y="692150"/>
                    <a:pt x="622300" y="660400"/>
                    <a:pt x="635000" y="660400"/>
                  </a:cubicBezTo>
                  <a:cubicBezTo>
                    <a:pt x="654052" y="660400"/>
                    <a:pt x="673100" y="685800"/>
                    <a:pt x="673100" y="698500"/>
                  </a:cubicBezTo>
                  <a:cubicBezTo>
                    <a:pt x="673100" y="717550"/>
                    <a:pt x="584200" y="831850"/>
                    <a:pt x="546100" y="901700"/>
                  </a:cubicBezTo>
                  <a:cubicBezTo>
                    <a:pt x="520700" y="939800"/>
                    <a:pt x="501652" y="990600"/>
                    <a:pt x="482600" y="1035050"/>
                  </a:cubicBezTo>
                  <a:cubicBezTo>
                    <a:pt x="666752" y="889000"/>
                    <a:pt x="812800" y="590550"/>
                    <a:pt x="812800" y="412750"/>
                  </a:cubicBezTo>
                  <a:cubicBezTo>
                    <a:pt x="812800" y="393700"/>
                    <a:pt x="800100" y="304800"/>
                    <a:pt x="787400" y="260350"/>
                  </a:cubicBezTo>
                  <a:cubicBezTo>
                    <a:pt x="781052" y="196850"/>
                    <a:pt x="641352" y="57150"/>
                    <a:pt x="539752" y="57150"/>
                  </a:cubicBezTo>
                  <a:close/>
                  <a:moveTo>
                    <a:pt x="482600" y="520700"/>
                  </a:moveTo>
                  <a:cubicBezTo>
                    <a:pt x="463552" y="539750"/>
                    <a:pt x="450852" y="565150"/>
                    <a:pt x="444500" y="584200"/>
                  </a:cubicBezTo>
                  <a:lnTo>
                    <a:pt x="444500" y="635000"/>
                  </a:lnTo>
                  <a:cubicBezTo>
                    <a:pt x="457200" y="622300"/>
                    <a:pt x="508000" y="571500"/>
                    <a:pt x="508000" y="546100"/>
                  </a:cubicBezTo>
                  <a:cubicBezTo>
                    <a:pt x="508000" y="533400"/>
                    <a:pt x="495300" y="520700"/>
                    <a:pt x="482600" y="520700"/>
                  </a:cubicBezTo>
                  <a:close/>
                  <a:moveTo>
                    <a:pt x="234952" y="641350"/>
                  </a:moveTo>
                  <a:cubicBezTo>
                    <a:pt x="215900" y="736600"/>
                    <a:pt x="203200" y="831850"/>
                    <a:pt x="171452" y="927100"/>
                  </a:cubicBezTo>
                  <a:cubicBezTo>
                    <a:pt x="254000" y="958850"/>
                    <a:pt x="336552" y="990600"/>
                    <a:pt x="412752" y="1016000"/>
                  </a:cubicBezTo>
                  <a:cubicBezTo>
                    <a:pt x="450852" y="939800"/>
                    <a:pt x="495300" y="831850"/>
                    <a:pt x="558800" y="762000"/>
                  </a:cubicBezTo>
                  <a:cubicBezTo>
                    <a:pt x="501652" y="749300"/>
                    <a:pt x="469900" y="736600"/>
                    <a:pt x="412752" y="711200"/>
                  </a:cubicBezTo>
                  <a:cubicBezTo>
                    <a:pt x="387352" y="698500"/>
                    <a:pt x="349252" y="704850"/>
                    <a:pt x="330200" y="692150"/>
                  </a:cubicBezTo>
                  <a:cubicBezTo>
                    <a:pt x="292100" y="679450"/>
                    <a:pt x="266700" y="660400"/>
                    <a:pt x="234952" y="641350"/>
                  </a:cubicBezTo>
                  <a:close/>
                  <a:moveTo>
                    <a:pt x="114300" y="977900"/>
                  </a:moveTo>
                  <a:cubicBezTo>
                    <a:pt x="95252" y="984250"/>
                    <a:pt x="88900" y="1009650"/>
                    <a:pt x="88900" y="1016000"/>
                  </a:cubicBezTo>
                  <a:cubicBezTo>
                    <a:pt x="184152" y="1079500"/>
                    <a:pt x="317500" y="1079500"/>
                    <a:pt x="419100" y="1155700"/>
                  </a:cubicBezTo>
                  <a:cubicBezTo>
                    <a:pt x="431800" y="1136650"/>
                    <a:pt x="438152" y="1117600"/>
                    <a:pt x="438152" y="1104900"/>
                  </a:cubicBezTo>
                  <a:lnTo>
                    <a:pt x="114300" y="977900"/>
                  </a:lnTo>
                  <a:close/>
                  <a:moveTo>
                    <a:pt x="76200" y="1079500"/>
                  </a:moveTo>
                  <a:cubicBezTo>
                    <a:pt x="69852" y="1092200"/>
                    <a:pt x="57152" y="1104900"/>
                    <a:pt x="57152" y="1123950"/>
                  </a:cubicBezTo>
                  <a:cubicBezTo>
                    <a:pt x="57152" y="1155700"/>
                    <a:pt x="273052" y="1200150"/>
                    <a:pt x="393700" y="1244600"/>
                  </a:cubicBezTo>
                  <a:cubicBezTo>
                    <a:pt x="393700" y="1238250"/>
                    <a:pt x="400052" y="1238250"/>
                    <a:pt x="400052" y="1219200"/>
                  </a:cubicBezTo>
                  <a:cubicBezTo>
                    <a:pt x="292100" y="1168400"/>
                    <a:pt x="184152" y="1130300"/>
                    <a:pt x="76200" y="1079500"/>
                  </a:cubicBezTo>
                  <a:close/>
                  <a:moveTo>
                    <a:pt x="63500" y="1206500"/>
                  </a:moveTo>
                  <a:lnTo>
                    <a:pt x="57152" y="1295400"/>
                  </a:lnTo>
                  <a:cubicBezTo>
                    <a:pt x="63500" y="1358900"/>
                    <a:pt x="177800" y="1397000"/>
                    <a:pt x="228600" y="1397000"/>
                  </a:cubicBezTo>
                  <a:cubicBezTo>
                    <a:pt x="285752" y="1397000"/>
                    <a:pt x="342900" y="1384300"/>
                    <a:pt x="355600" y="1301750"/>
                  </a:cubicBezTo>
                  <a:cubicBezTo>
                    <a:pt x="266700" y="1276350"/>
                    <a:pt x="146052" y="1244600"/>
                    <a:pt x="63500" y="120650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9C5413E-2782-32C7-A78A-7B82DFA26AFC}"/>
                </a:ext>
              </a:extLst>
            </p:cNvPr>
            <p:cNvSpPr/>
            <p:nvPr/>
          </p:nvSpPr>
          <p:spPr>
            <a:xfrm>
              <a:off x="18872964" y="770749"/>
              <a:ext cx="184148" cy="76200"/>
            </a:xfrm>
            <a:custGeom>
              <a:avLst/>
              <a:gdLst>
                <a:gd name="connsiteX0" fmla="*/ 158748 w 184148"/>
                <a:gd name="connsiteY0" fmla="*/ 0 h 76200"/>
                <a:gd name="connsiteX1" fmla="*/ 184148 w 184148"/>
                <a:gd name="connsiteY1" fmla="*/ 25400 h 76200"/>
                <a:gd name="connsiteX2" fmla="*/ 57148 w 184148"/>
                <a:gd name="connsiteY2" fmla="*/ 76200 h 76200"/>
                <a:gd name="connsiteX3" fmla="*/ 6348 w 184148"/>
                <a:gd name="connsiteY3" fmla="*/ 76200 h 76200"/>
                <a:gd name="connsiteX4" fmla="*/ 0 w 184148"/>
                <a:gd name="connsiteY4" fmla="*/ 50800 h 76200"/>
                <a:gd name="connsiteX5" fmla="*/ 12700 w 184148"/>
                <a:gd name="connsiteY5" fmla="*/ 31750 h 76200"/>
                <a:gd name="connsiteX6" fmla="*/ 158748 w 184148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76200">
                  <a:moveTo>
                    <a:pt x="158748" y="0"/>
                  </a:moveTo>
                  <a:cubicBezTo>
                    <a:pt x="177800" y="0"/>
                    <a:pt x="184148" y="6350"/>
                    <a:pt x="184148" y="25400"/>
                  </a:cubicBezTo>
                  <a:cubicBezTo>
                    <a:pt x="184148" y="44450"/>
                    <a:pt x="69848" y="76200"/>
                    <a:pt x="57148" y="76200"/>
                  </a:cubicBezTo>
                  <a:lnTo>
                    <a:pt x="6348" y="76200"/>
                  </a:lnTo>
                  <a:cubicBezTo>
                    <a:pt x="6348" y="69850"/>
                    <a:pt x="0" y="69850"/>
                    <a:pt x="0" y="50800"/>
                  </a:cubicBezTo>
                  <a:cubicBezTo>
                    <a:pt x="0" y="38100"/>
                    <a:pt x="6348" y="38100"/>
                    <a:pt x="12700" y="31750"/>
                  </a:cubicBezTo>
                  <a:cubicBezTo>
                    <a:pt x="63500" y="19050"/>
                    <a:pt x="146048" y="0"/>
                    <a:pt x="158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7A102B3-EDC7-9260-5239-34E3D50C1E54}"/>
                </a:ext>
              </a:extLst>
            </p:cNvPr>
            <p:cNvSpPr/>
            <p:nvPr/>
          </p:nvSpPr>
          <p:spPr>
            <a:xfrm>
              <a:off x="17418812" y="1105267"/>
              <a:ext cx="177800" cy="66050"/>
            </a:xfrm>
            <a:custGeom>
              <a:avLst/>
              <a:gdLst>
                <a:gd name="connsiteX0" fmla="*/ 18256 w 177800"/>
                <a:gd name="connsiteY0" fmla="*/ 445 h 66050"/>
                <a:gd name="connsiteX1" fmla="*/ 50800 w 177800"/>
                <a:gd name="connsiteY1" fmla="*/ 2032 h 66050"/>
                <a:gd name="connsiteX2" fmla="*/ 171452 w 177800"/>
                <a:gd name="connsiteY2" fmla="*/ 21082 h 66050"/>
                <a:gd name="connsiteX3" fmla="*/ 177800 w 177800"/>
                <a:gd name="connsiteY3" fmla="*/ 40132 h 66050"/>
                <a:gd name="connsiteX4" fmla="*/ 114300 w 177800"/>
                <a:gd name="connsiteY4" fmla="*/ 65532 h 66050"/>
                <a:gd name="connsiteX5" fmla="*/ 0 w 177800"/>
                <a:gd name="connsiteY5" fmla="*/ 27432 h 66050"/>
                <a:gd name="connsiteX6" fmla="*/ 18256 w 177800"/>
                <a:gd name="connsiteY6" fmla="*/ 445 h 6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800" h="66050">
                  <a:moveTo>
                    <a:pt x="18256" y="445"/>
                  </a:moveTo>
                  <a:cubicBezTo>
                    <a:pt x="28576" y="-1143"/>
                    <a:pt x="41276" y="2032"/>
                    <a:pt x="50800" y="2032"/>
                  </a:cubicBezTo>
                  <a:cubicBezTo>
                    <a:pt x="69852" y="2032"/>
                    <a:pt x="127000" y="21082"/>
                    <a:pt x="171452" y="21082"/>
                  </a:cubicBezTo>
                  <a:cubicBezTo>
                    <a:pt x="171452" y="27432"/>
                    <a:pt x="177800" y="27432"/>
                    <a:pt x="177800" y="40132"/>
                  </a:cubicBezTo>
                  <a:cubicBezTo>
                    <a:pt x="177800" y="71882"/>
                    <a:pt x="114300" y="65532"/>
                    <a:pt x="114300" y="65532"/>
                  </a:cubicBezTo>
                  <a:cubicBezTo>
                    <a:pt x="95252" y="65532"/>
                    <a:pt x="0" y="59182"/>
                    <a:pt x="0" y="27432"/>
                  </a:cubicBezTo>
                  <a:cubicBezTo>
                    <a:pt x="0" y="8382"/>
                    <a:pt x="7938" y="2032"/>
                    <a:pt x="18256" y="445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10785D0-D817-4590-F5DF-0F4F215A688C}"/>
                </a:ext>
              </a:extLst>
            </p:cNvPr>
            <p:cNvSpPr/>
            <p:nvPr/>
          </p:nvSpPr>
          <p:spPr>
            <a:xfrm>
              <a:off x="18688812" y="1361299"/>
              <a:ext cx="120652" cy="127000"/>
            </a:xfrm>
            <a:custGeom>
              <a:avLst/>
              <a:gdLst>
                <a:gd name="connsiteX0" fmla="*/ 19052 w 120652"/>
                <a:gd name="connsiteY0" fmla="*/ 0 h 127000"/>
                <a:gd name="connsiteX1" fmla="*/ 120652 w 120652"/>
                <a:gd name="connsiteY1" fmla="*/ 101600 h 127000"/>
                <a:gd name="connsiteX2" fmla="*/ 95252 w 120652"/>
                <a:gd name="connsiteY2" fmla="*/ 127000 h 127000"/>
                <a:gd name="connsiteX3" fmla="*/ 0 w 120652"/>
                <a:gd name="connsiteY3" fmla="*/ 25400 h 127000"/>
                <a:gd name="connsiteX4" fmla="*/ 19052 w 120652"/>
                <a:gd name="connsiteY4" fmla="*/ 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52" h="127000">
                  <a:moveTo>
                    <a:pt x="19052" y="0"/>
                  </a:moveTo>
                  <a:cubicBezTo>
                    <a:pt x="50800" y="0"/>
                    <a:pt x="120652" y="95250"/>
                    <a:pt x="120652" y="101600"/>
                  </a:cubicBezTo>
                  <a:cubicBezTo>
                    <a:pt x="120652" y="120650"/>
                    <a:pt x="107952" y="127000"/>
                    <a:pt x="95252" y="127000"/>
                  </a:cubicBezTo>
                  <a:cubicBezTo>
                    <a:pt x="69852" y="127000"/>
                    <a:pt x="0" y="38100"/>
                    <a:pt x="0" y="25400"/>
                  </a:cubicBezTo>
                  <a:cubicBezTo>
                    <a:pt x="0" y="6350"/>
                    <a:pt x="6352" y="0"/>
                    <a:pt x="190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1" name="卷形: 水平 110">
            <a:extLst>
              <a:ext uri="{FF2B5EF4-FFF2-40B4-BE49-F238E27FC236}">
                <a16:creationId xmlns:a16="http://schemas.microsoft.com/office/drawing/2014/main" id="{440B8C8C-635A-DAC3-2F6D-D3A6A34C3356}"/>
              </a:ext>
            </a:extLst>
          </p:cNvPr>
          <p:cNvSpPr/>
          <p:nvPr/>
        </p:nvSpPr>
        <p:spPr>
          <a:xfrm>
            <a:off x="4382876" y="2715539"/>
            <a:ext cx="3414016" cy="1171123"/>
          </a:xfrm>
          <a:prstGeom prst="horizontalScroll">
            <a:avLst>
              <a:gd name="adj" fmla="val 18784"/>
            </a:avLst>
          </a:prstGeom>
          <a:solidFill>
            <a:srgbClr val="40A693"/>
          </a:solidFill>
          <a:ln>
            <a:solidFill>
              <a:srgbClr val="D8F0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C748CE2-1077-7011-B4D9-88E1D77BE243}"/>
              </a:ext>
            </a:extLst>
          </p:cNvPr>
          <p:cNvGrpSpPr/>
          <p:nvPr/>
        </p:nvGrpSpPr>
        <p:grpSpPr>
          <a:xfrm>
            <a:off x="5063519" y="2982516"/>
            <a:ext cx="2471056" cy="663073"/>
            <a:chOff x="3018152" y="2407973"/>
            <a:chExt cx="2471056" cy="663073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548FBFD-3D17-E336-5F66-1B9F5777CAAC}"/>
                </a:ext>
              </a:extLst>
            </p:cNvPr>
            <p:cNvSpPr txBox="1"/>
            <p:nvPr/>
          </p:nvSpPr>
          <p:spPr>
            <a:xfrm>
              <a:off x="3018153" y="2407973"/>
              <a:ext cx="2323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cs typeface="+mn-ea"/>
                  <a:sym typeface="+mn-lt"/>
                </a:rPr>
                <a:t>论文结论思考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E7754C6-480A-B595-9618-7F2A70EDBDC9}"/>
                </a:ext>
              </a:extLst>
            </p:cNvPr>
            <p:cNvSpPr txBox="1"/>
            <p:nvPr/>
          </p:nvSpPr>
          <p:spPr>
            <a:xfrm>
              <a:off x="3018152" y="2726143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711F18F-8708-5943-15C5-E31EB0E53C7F}"/>
              </a:ext>
            </a:extLst>
          </p:cNvPr>
          <p:cNvGrpSpPr/>
          <p:nvPr/>
        </p:nvGrpSpPr>
        <p:grpSpPr>
          <a:xfrm>
            <a:off x="5671461" y="1994723"/>
            <a:ext cx="832381" cy="832381"/>
            <a:chOff x="4501773" y="2956957"/>
            <a:chExt cx="567492" cy="56749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BBCCDBE-0A1A-F07E-25BA-B105A1AE2DE1}"/>
                </a:ext>
              </a:extLst>
            </p:cNvPr>
            <p:cNvSpPr/>
            <p:nvPr/>
          </p:nvSpPr>
          <p:spPr>
            <a:xfrm>
              <a:off x="4501773" y="2956957"/>
              <a:ext cx="567492" cy="567492"/>
            </a:xfrm>
            <a:prstGeom prst="ellipse">
              <a:avLst/>
            </a:prstGeom>
            <a:solidFill>
              <a:srgbClr val="D8F0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33486F6-7DBE-6E9B-7EE2-3EC3F1CB9016}"/>
                </a:ext>
              </a:extLst>
            </p:cNvPr>
            <p:cNvSpPr txBox="1"/>
            <p:nvPr/>
          </p:nvSpPr>
          <p:spPr>
            <a:xfrm>
              <a:off x="4563038" y="3043187"/>
              <a:ext cx="436277" cy="3986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40A693"/>
                  </a:solidFill>
                </a:rPr>
                <a:t>04</a:t>
              </a:r>
              <a:endParaRPr lang="zh-CN" altLang="en-US" sz="3200" dirty="0">
                <a:solidFill>
                  <a:srgbClr val="40A693"/>
                </a:solidFill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4F83D7E7-342D-560E-6616-7127BF8A1897}"/>
              </a:ext>
            </a:extLst>
          </p:cNvPr>
          <p:cNvGrpSpPr/>
          <p:nvPr/>
        </p:nvGrpSpPr>
        <p:grpSpPr>
          <a:xfrm>
            <a:off x="5167445" y="832483"/>
            <a:ext cx="1502115" cy="1016499"/>
            <a:chOff x="14726413" y="135749"/>
            <a:chExt cx="2317752" cy="1568450"/>
          </a:xfrm>
          <a:noFill/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722C546-4771-8283-1759-4DE7546FDC84}"/>
                </a:ext>
              </a:extLst>
            </p:cNvPr>
            <p:cNvSpPr/>
            <p:nvPr/>
          </p:nvSpPr>
          <p:spPr>
            <a:xfrm>
              <a:off x="14783563" y="1399199"/>
              <a:ext cx="158750" cy="241501"/>
            </a:xfrm>
            <a:custGeom>
              <a:avLst/>
              <a:gdLst>
                <a:gd name="connsiteX0" fmla="*/ 133350 w 158750"/>
                <a:gd name="connsiteY0" fmla="*/ 201 h 241501"/>
                <a:gd name="connsiteX1" fmla="*/ 152400 w 158750"/>
                <a:gd name="connsiteY1" fmla="*/ 201 h 241501"/>
                <a:gd name="connsiteX2" fmla="*/ 158750 w 158750"/>
                <a:gd name="connsiteY2" fmla="*/ 63701 h 241501"/>
                <a:gd name="connsiteX3" fmla="*/ 50800 w 158750"/>
                <a:gd name="connsiteY3" fmla="*/ 241501 h 241501"/>
                <a:gd name="connsiteX4" fmla="*/ 0 w 158750"/>
                <a:gd name="connsiteY4" fmla="*/ 190701 h 241501"/>
                <a:gd name="connsiteX5" fmla="*/ 133350 w 158750"/>
                <a:gd name="connsiteY5" fmla="*/ 201 h 24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241501">
                  <a:moveTo>
                    <a:pt x="133350" y="201"/>
                  </a:moveTo>
                  <a:lnTo>
                    <a:pt x="152400" y="201"/>
                  </a:lnTo>
                  <a:cubicBezTo>
                    <a:pt x="152400" y="19251"/>
                    <a:pt x="158750" y="51001"/>
                    <a:pt x="158750" y="63701"/>
                  </a:cubicBezTo>
                  <a:cubicBezTo>
                    <a:pt x="158750" y="108151"/>
                    <a:pt x="120650" y="241501"/>
                    <a:pt x="50800" y="241501"/>
                  </a:cubicBezTo>
                  <a:cubicBezTo>
                    <a:pt x="19050" y="241501"/>
                    <a:pt x="0" y="222451"/>
                    <a:pt x="0" y="190701"/>
                  </a:cubicBezTo>
                  <a:cubicBezTo>
                    <a:pt x="0" y="139901"/>
                    <a:pt x="69850" y="-6149"/>
                    <a:pt x="133350" y="20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9185CA1-A678-04EC-D51B-CF7484279F92}"/>
                </a:ext>
              </a:extLst>
            </p:cNvPr>
            <p:cNvSpPr/>
            <p:nvPr/>
          </p:nvSpPr>
          <p:spPr>
            <a:xfrm>
              <a:off x="15056614" y="135749"/>
              <a:ext cx="1987551" cy="895350"/>
            </a:xfrm>
            <a:custGeom>
              <a:avLst/>
              <a:gdLst>
                <a:gd name="connsiteX0" fmla="*/ 1022350 w 1987551"/>
                <a:gd name="connsiteY0" fmla="*/ 0 h 895350"/>
                <a:gd name="connsiteX1" fmla="*/ 1943099 w 1987551"/>
                <a:gd name="connsiteY1" fmla="*/ 400050 h 895350"/>
                <a:gd name="connsiteX2" fmla="*/ 1987551 w 1987551"/>
                <a:gd name="connsiteY2" fmla="*/ 438150 h 895350"/>
                <a:gd name="connsiteX3" fmla="*/ 1803399 w 1987551"/>
                <a:gd name="connsiteY3" fmla="*/ 552450 h 895350"/>
                <a:gd name="connsiteX4" fmla="*/ 1028700 w 1987551"/>
                <a:gd name="connsiteY4" fmla="*/ 895350 h 895350"/>
                <a:gd name="connsiteX5" fmla="*/ 869950 w 1987551"/>
                <a:gd name="connsiteY5" fmla="*/ 838200 h 895350"/>
                <a:gd name="connsiteX6" fmla="*/ 63500 w 1987551"/>
                <a:gd name="connsiteY6" fmla="*/ 558800 h 895350"/>
                <a:gd name="connsiteX7" fmla="*/ 12700 w 1987551"/>
                <a:gd name="connsiteY7" fmla="*/ 558800 h 895350"/>
                <a:gd name="connsiteX8" fmla="*/ 0 w 1987551"/>
                <a:gd name="connsiteY8" fmla="*/ 539750 h 895350"/>
                <a:gd name="connsiteX9" fmla="*/ 527050 w 1987551"/>
                <a:gd name="connsiteY9" fmla="*/ 247650 h 895350"/>
                <a:gd name="connsiteX10" fmla="*/ 1022350 w 1987551"/>
                <a:gd name="connsiteY10" fmla="*/ 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7551" h="895350">
                  <a:moveTo>
                    <a:pt x="1022350" y="0"/>
                  </a:moveTo>
                  <a:cubicBezTo>
                    <a:pt x="1041400" y="0"/>
                    <a:pt x="1638300" y="260350"/>
                    <a:pt x="1943099" y="400050"/>
                  </a:cubicBezTo>
                  <a:cubicBezTo>
                    <a:pt x="1962151" y="406400"/>
                    <a:pt x="1987551" y="425450"/>
                    <a:pt x="1987551" y="438150"/>
                  </a:cubicBezTo>
                  <a:cubicBezTo>
                    <a:pt x="1987551" y="482600"/>
                    <a:pt x="1816099" y="546100"/>
                    <a:pt x="1803399" y="552450"/>
                  </a:cubicBezTo>
                  <a:cubicBezTo>
                    <a:pt x="1549400" y="660400"/>
                    <a:pt x="1041400" y="895350"/>
                    <a:pt x="1028700" y="895350"/>
                  </a:cubicBezTo>
                  <a:cubicBezTo>
                    <a:pt x="1009650" y="895350"/>
                    <a:pt x="914400" y="850900"/>
                    <a:pt x="869950" y="838200"/>
                  </a:cubicBezTo>
                  <a:cubicBezTo>
                    <a:pt x="609600" y="749300"/>
                    <a:pt x="317500" y="660400"/>
                    <a:pt x="63500" y="558800"/>
                  </a:cubicBezTo>
                  <a:cubicBezTo>
                    <a:pt x="50800" y="558800"/>
                    <a:pt x="31750" y="565150"/>
                    <a:pt x="12700" y="558800"/>
                  </a:cubicBezTo>
                  <a:cubicBezTo>
                    <a:pt x="6350" y="558800"/>
                    <a:pt x="0" y="552450"/>
                    <a:pt x="0" y="539750"/>
                  </a:cubicBezTo>
                  <a:cubicBezTo>
                    <a:pt x="0" y="501650"/>
                    <a:pt x="400050" y="311150"/>
                    <a:pt x="527050" y="247650"/>
                  </a:cubicBezTo>
                  <a:cubicBezTo>
                    <a:pt x="584200" y="215900"/>
                    <a:pt x="977900" y="0"/>
                    <a:pt x="10223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545BDFF-C4A5-991A-1AE2-BE0F61CC0527}"/>
                </a:ext>
              </a:extLst>
            </p:cNvPr>
            <p:cNvSpPr/>
            <p:nvPr/>
          </p:nvSpPr>
          <p:spPr>
            <a:xfrm>
              <a:off x="14726413" y="783449"/>
              <a:ext cx="412750" cy="920750"/>
            </a:xfrm>
            <a:custGeom>
              <a:avLst/>
              <a:gdLst>
                <a:gd name="connsiteX0" fmla="*/ 361950 w 412750"/>
                <a:gd name="connsiteY0" fmla="*/ 0 h 920750"/>
                <a:gd name="connsiteX1" fmla="*/ 412750 w 412750"/>
                <a:gd name="connsiteY1" fmla="*/ 19050 h 920750"/>
                <a:gd name="connsiteX2" fmla="*/ 241300 w 412750"/>
                <a:gd name="connsiteY2" fmla="*/ 546100 h 920750"/>
                <a:gd name="connsiteX3" fmla="*/ 279400 w 412750"/>
                <a:gd name="connsiteY3" fmla="*/ 679450 h 920750"/>
                <a:gd name="connsiteX4" fmla="*/ 107950 w 412750"/>
                <a:gd name="connsiteY4" fmla="*/ 920750 h 920750"/>
                <a:gd name="connsiteX5" fmla="*/ 0 w 412750"/>
                <a:gd name="connsiteY5" fmla="*/ 806450 h 920750"/>
                <a:gd name="connsiteX6" fmla="*/ 171450 w 412750"/>
                <a:gd name="connsiteY6" fmla="*/ 552450 h 920750"/>
                <a:gd name="connsiteX7" fmla="*/ 361950 w 412750"/>
                <a:gd name="connsiteY7" fmla="*/ 0 h 920750"/>
                <a:gd name="connsiteX8" fmla="*/ 190500 w 412750"/>
                <a:gd name="connsiteY8" fmla="*/ 615950 h 920750"/>
                <a:gd name="connsiteX9" fmla="*/ 57150 w 412750"/>
                <a:gd name="connsiteY9" fmla="*/ 806450 h 920750"/>
                <a:gd name="connsiteX10" fmla="*/ 107950 w 412750"/>
                <a:gd name="connsiteY10" fmla="*/ 857250 h 920750"/>
                <a:gd name="connsiteX11" fmla="*/ 215900 w 412750"/>
                <a:gd name="connsiteY11" fmla="*/ 679450 h 920750"/>
                <a:gd name="connsiteX12" fmla="*/ 209550 w 412750"/>
                <a:gd name="connsiteY12" fmla="*/ 615950 h 920750"/>
                <a:gd name="connsiteX13" fmla="*/ 190500 w 412750"/>
                <a:gd name="connsiteY13" fmla="*/ 615950 h 92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2750" h="920750">
                  <a:moveTo>
                    <a:pt x="361950" y="0"/>
                  </a:moveTo>
                  <a:cubicBezTo>
                    <a:pt x="374650" y="6350"/>
                    <a:pt x="393700" y="6350"/>
                    <a:pt x="412750" y="19050"/>
                  </a:cubicBezTo>
                  <a:lnTo>
                    <a:pt x="241300" y="546100"/>
                  </a:lnTo>
                  <a:cubicBezTo>
                    <a:pt x="279400" y="596900"/>
                    <a:pt x="279400" y="635000"/>
                    <a:pt x="279400" y="679450"/>
                  </a:cubicBezTo>
                  <a:cubicBezTo>
                    <a:pt x="279400" y="742950"/>
                    <a:pt x="228600" y="920750"/>
                    <a:pt x="107950" y="920750"/>
                  </a:cubicBezTo>
                  <a:cubicBezTo>
                    <a:pt x="31750" y="920750"/>
                    <a:pt x="0" y="869950"/>
                    <a:pt x="0" y="806450"/>
                  </a:cubicBezTo>
                  <a:cubicBezTo>
                    <a:pt x="0" y="730250"/>
                    <a:pt x="57150" y="565150"/>
                    <a:pt x="171450" y="552450"/>
                  </a:cubicBezTo>
                  <a:cubicBezTo>
                    <a:pt x="234950" y="374650"/>
                    <a:pt x="292100" y="184150"/>
                    <a:pt x="361950" y="0"/>
                  </a:cubicBezTo>
                  <a:close/>
                  <a:moveTo>
                    <a:pt x="190500" y="615950"/>
                  </a:moveTo>
                  <a:cubicBezTo>
                    <a:pt x="127000" y="609600"/>
                    <a:pt x="57150" y="755650"/>
                    <a:pt x="57150" y="806450"/>
                  </a:cubicBezTo>
                  <a:cubicBezTo>
                    <a:pt x="57150" y="838200"/>
                    <a:pt x="76200" y="857250"/>
                    <a:pt x="107950" y="857250"/>
                  </a:cubicBezTo>
                  <a:cubicBezTo>
                    <a:pt x="177800" y="857250"/>
                    <a:pt x="215900" y="723900"/>
                    <a:pt x="215900" y="679450"/>
                  </a:cubicBezTo>
                  <a:cubicBezTo>
                    <a:pt x="215900" y="666750"/>
                    <a:pt x="209550" y="635000"/>
                    <a:pt x="209550" y="615950"/>
                  </a:cubicBezTo>
                  <a:lnTo>
                    <a:pt x="190500" y="61595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8AD1C5C-2880-4B8F-50D8-95E3451EBE46}"/>
                </a:ext>
              </a:extLst>
            </p:cNvPr>
            <p:cNvSpPr/>
            <p:nvPr/>
          </p:nvSpPr>
          <p:spPr>
            <a:xfrm>
              <a:off x="15342364" y="783449"/>
              <a:ext cx="1517649" cy="844550"/>
            </a:xfrm>
            <a:custGeom>
              <a:avLst/>
              <a:gdLst>
                <a:gd name="connsiteX0" fmla="*/ 1517649 w 1517649"/>
                <a:gd name="connsiteY0" fmla="*/ 0 h 844550"/>
                <a:gd name="connsiteX1" fmla="*/ 1517649 w 1517649"/>
                <a:gd name="connsiteY1" fmla="*/ 69850 h 844550"/>
                <a:gd name="connsiteX2" fmla="*/ 1460501 w 1517649"/>
                <a:gd name="connsiteY2" fmla="*/ 717550 h 844550"/>
                <a:gd name="connsiteX3" fmla="*/ 1447801 w 1517649"/>
                <a:gd name="connsiteY3" fmla="*/ 730250 h 844550"/>
                <a:gd name="connsiteX4" fmla="*/ 1187450 w 1517649"/>
                <a:gd name="connsiteY4" fmla="*/ 755650 h 844550"/>
                <a:gd name="connsiteX5" fmla="*/ 203200 w 1517649"/>
                <a:gd name="connsiteY5" fmla="*/ 844550 h 844550"/>
                <a:gd name="connsiteX6" fmla="*/ 184150 w 1517649"/>
                <a:gd name="connsiteY6" fmla="*/ 819150 h 844550"/>
                <a:gd name="connsiteX7" fmla="*/ 0 w 1517649"/>
                <a:gd name="connsiteY7" fmla="*/ 82550 h 844550"/>
                <a:gd name="connsiteX8" fmla="*/ 742950 w 1517649"/>
                <a:gd name="connsiteY8" fmla="*/ 330200 h 844550"/>
                <a:gd name="connsiteX9" fmla="*/ 1517649 w 1517649"/>
                <a:gd name="connsiteY9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7649" h="844550">
                  <a:moveTo>
                    <a:pt x="1517649" y="0"/>
                  </a:moveTo>
                  <a:lnTo>
                    <a:pt x="1517649" y="69850"/>
                  </a:lnTo>
                  <a:cubicBezTo>
                    <a:pt x="1498601" y="285750"/>
                    <a:pt x="1485901" y="501650"/>
                    <a:pt x="1460501" y="717550"/>
                  </a:cubicBezTo>
                  <a:cubicBezTo>
                    <a:pt x="1460501" y="723900"/>
                    <a:pt x="1454149" y="730250"/>
                    <a:pt x="1447801" y="730250"/>
                  </a:cubicBezTo>
                  <a:cubicBezTo>
                    <a:pt x="1365250" y="742950"/>
                    <a:pt x="1270000" y="749300"/>
                    <a:pt x="1187450" y="755650"/>
                  </a:cubicBezTo>
                  <a:cubicBezTo>
                    <a:pt x="863600" y="781050"/>
                    <a:pt x="533400" y="819150"/>
                    <a:pt x="203200" y="844550"/>
                  </a:cubicBezTo>
                  <a:cubicBezTo>
                    <a:pt x="196850" y="838200"/>
                    <a:pt x="190500" y="825500"/>
                    <a:pt x="184150" y="819150"/>
                  </a:cubicBezTo>
                  <a:cubicBezTo>
                    <a:pt x="120650" y="577850"/>
                    <a:pt x="63500" y="336550"/>
                    <a:pt x="0" y="82550"/>
                  </a:cubicBezTo>
                  <a:lnTo>
                    <a:pt x="742950" y="330200"/>
                  </a:lnTo>
                  <a:lnTo>
                    <a:pt x="1517649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E0561363-A299-5FB7-5B96-6978AF46DA62}"/>
              </a:ext>
            </a:extLst>
          </p:cNvPr>
          <p:cNvSpPr txBox="1"/>
          <p:nvPr/>
        </p:nvSpPr>
        <p:spPr>
          <a:xfrm>
            <a:off x="3882134" y="4083697"/>
            <a:ext cx="438963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628425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8B5FDF-1895-FBBD-109D-C4DE9477988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4D689A-4A52-6B20-C16F-D605F5DA0377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论文结论思考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C2765A-71AE-B653-1D5F-2EB898AE0527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9" name="Группа 291">
            <a:extLst>
              <a:ext uri="{FF2B5EF4-FFF2-40B4-BE49-F238E27FC236}">
                <a16:creationId xmlns:a16="http://schemas.microsoft.com/office/drawing/2014/main" id="{26F729AC-76A4-440D-4333-C4AFFFAED694}"/>
              </a:ext>
            </a:extLst>
          </p:cNvPr>
          <p:cNvGrpSpPr/>
          <p:nvPr/>
        </p:nvGrpSpPr>
        <p:grpSpPr>
          <a:xfrm>
            <a:off x="2121079" y="1856783"/>
            <a:ext cx="383704" cy="502866"/>
            <a:chOff x="5891213" y="3209925"/>
            <a:chExt cx="2044700" cy="2679700"/>
          </a:xfrm>
          <a:solidFill>
            <a:srgbClr val="778495"/>
          </a:solidFill>
        </p:grpSpPr>
        <p:sp>
          <p:nvSpPr>
            <p:cNvPr id="40" name="Freeform 257">
              <a:extLst>
                <a:ext uri="{FF2B5EF4-FFF2-40B4-BE49-F238E27FC236}">
                  <a16:creationId xmlns:a16="http://schemas.microsoft.com/office/drawing/2014/main" id="{49C15267-1E20-9C5C-42A1-3424BBC0D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963" y="3209925"/>
              <a:ext cx="965200" cy="444500"/>
            </a:xfrm>
            <a:custGeom>
              <a:avLst/>
              <a:gdLst>
                <a:gd name="T0" fmla="*/ 415 w 1216"/>
                <a:gd name="T1" fmla="*/ 0 h 560"/>
                <a:gd name="T2" fmla="*/ 801 w 1216"/>
                <a:gd name="T3" fmla="*/ 0 h 560"/>
                <a:gd name="T4" fmla="*/ 827 w 1216"/>
                <a:gd name="T5" fmla="*/ 2 h 560"/>
                <a:gd name="T6" fmla="*/ 852 w 1216"/>
                <a:gd name="T7" fmla="*/ 10 h 560"/>
                <a:gd name="T8" fmla="*/ 873 w 1216"/>
                <a:gd name="T9" fmla="*/ 22 h 560"/>
                <a:gd name="T10" fmla="*/ 892 w 1216"/>
                <a:gd name="T11" fmla="*/ 38 h 560"/>
                <a:gd name="T12" fmla="*/ 907 w 1216"/>
                <a:gd name="T13" fmla="*/ 57 h 560"/>
                <a:gd name="T14" fmla="*/ 920 w 1216"/>
                <a:gd name="T15" fmla="*/ 78 h 560"/>
                <a:gd name="T16" fmla="*/ 928 w 1216"/>
                <a:gd name="T17" fmla="*/ 103 h 560"/>
                <a:gd name="T18" fmla="*/ 930 w 1216"/>
                <a:gd name="T19" fmla="*/ 129 h 560"/>
                <a:gd name="T20" fmla="*/ 930 w 1216"/>
                <a:gd name="T21" fmla="*/ 294 h 560"/>
                <a:gd name="T22" fmla="*/ 1216 w 1216"/>
                <a:gd name="T23" fmla="*/ 294 h 560"/>
                <a:gd name="T24" fmla="*/ 1216 w 1216"/>
                <a:gd name="T25" fmla="*/ 496 h 560"/>
                <a:gd name="T26" fmla="*/ 1213 w 1216"/>
                <a:gd name="T27" fmla="*/ 513 h 560"/>
                <a:gd name="T28" fmla="*/ 1207 w 1216"/>
                <a:gd name="T29" fmla="*/ 528 h 560"/>
                <a:gd name="T30" fmla="*/ 1196 w 1216"/>
                <a:gd name="T31" fmla="*/ 542 h 560"/>
                <a:gd name="T32" fmla="*/ 1183 w 1216"/>
                <a:gd name="T33" fmla="*/ 552 h 560"/>
                <a:gd name="T34" fmla="*/ 1168 w 1216"/>
                <a:gd name="T35" fmla="*/ 558 h 560"/>
                <a:gd name="T36" fmla="*/ 1151 w 1216"/>
                <a:gd name="T37" fmla="*/ 560 h 560"/>
                <a:gd name="T38" fmla="*/ 65 w 1216"/>
                <a:gd name="T39" fmla="*/ 560 h 560"/>
                <a:gd name="T40" fmla="*/ 48 w 1216"/>
                <a:gd name="T41" fmla="*/ 558 h 560"/>
                <a:gd name="T42" fmla="*/ 33 w 1216"/>
                <a:gd name="T43" fmla="*/ 552 h 560"/>
                <a:gd name="T44" fmla="*/ 20 w 1216"/>
                <a:gd name="T45" fmla="*/ 542 h 560"/>
                <a:gd name="T46" fmla="*/ 9 w 1216"/>
                <a:gd name="T47" fmla="*/ 528 h 560"/>
                <a:gd name="T48" fmla="*/ 3 w 1216"/>
                <a:gd name="T49" fmla="*/ 513 h 560"/>
                <a:gd name="T50" fmla="*/ 0 w 1216"/>
                <a:gd name="T51" fmla="*/ 496 h 560"/>
                <a:gd name="T52" fmla="*/ 0 w 1216"/>
                <a:gd name="T53" fmla="*/ 294 h 560"/>
                <a:gd name="T54" fmla="*/ 286 w 1216"/>
                <a:gd name="T55" fmla="*/ 294 h 560"/>
                <a:gd name="T56" fmla="*/ 286 w 1216"/>
                <a:gd name="T57" fmla="*/ 129 h 560"/>
                <a:gd name="T58" fmla="*/ 288 w 1216"/>
                <a:gd name="T59" fmla="*/ 103 h 560"/>
                <a:gd name="T60" fmla="*/ 296 w 1216"/>
                <a:gd name="T61" fmla="*/ 78 h 560"/>
                <a:gd name="T62" fmla="*/ 307 w 1216"/>
                <a:gd name="T63" fmla="*/ 57 h 560"/>
                <a:gd name="T64" fmla="*/ 324 w 1216"/>
                <a:gd name="T65" fmla="*/ 38 h 560"/>
                <a:gd name="T66" fmla="*/ 343 w 1216"/>
                <a:gd name="T67" fmla="*/ 22 h 560"/>
                <a:gd name="T68" fmla="*/ 364 w 1216"/>
                <a:gd name="T69" fmla="*/ 10 h 560"/>
                <a:gd name="T70" fmla="*/ 389 w 1216"/>
                <a:gd name="T71" fmla="*/ 2 h 560"/>
                <a:gd name="T72" fmla="*/ 415 w 1216"/>
                <a:gd name="T73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16" h="560">
                  <a:moveTo>
                    <a:pt x="415" y="0"/>
                  </a:moveTo>
                  <a:lnTo>
                    <a:pt x="801" y="0"/>
                  </a:lnTo>
                  <a:lnTo>
                    <a:pt x="827" y="2"/>
                  </a:lnTo>
                  <a:lnTo>
                    <a:pt x="852" y="10"/>
                  </a:lnTo>
                  <a:lnTo>
                    <a:pt x="873" y="22"/>
                  </a:lnTo>
                  <a:lnTo>
                    <a:pt x="892" y="38"/>
                  </a:lnTo>
                  <a:lnTo>
                    <a:pt x="907" y="57"/>
                  </a:lnTo>
                  <a:lnTo>
                    <a:pt x="920" y="78"/>
                  </a:lnTo>
                  <a:lnTo>
                    <a:pt x="928" y="103"/>
                  </a:lnTo>
                  <a:lnTo>
                    <a:pt x="930" y="129"/>
                  </a:lnTo>
                  <a:lnTo>
                    <a:pt x="930" y="294"/>
                  </a:lnTo>
                  <a:lnTo>
                    <a:pt x="1216" y="294"/>
                  </a:lnTo>
                  <a:lnTo>
                    <a:pt x="1216" y="496"/>
                  </a:lnTo>
                  <a:lnTo>
                    <a:pt x="1213" y="513"/>
                  </a:lnTo>
                  <a:lnTo>
                    <a:pt x="1207" y="528"/>
                  </a:lnTo>
                  <a:lnTo>
                    <a:pt x="1196" y="542"/>
                  </a:lnTo>
                  <a:lnTo>
                    <a:pt x="1183" y="552"/>
                  </a:lnTo>
                  <a:lnTo>
                    <a:pt x="1168" y="558"/>
                  </a:lnTo>
                  <a:lnTo>
                    <a:pt x="1151" y="560"/>
                  </a:lnTo>
                  <a:lnTo>
                    <a:pt x="65" y="560"/>
                  </a:lnTo>
                  <a:lnTo>
                    <a:pt x="48" y="558"/>
                  </a:lnTo>
                  <a:lnTo>
                    <a:pt x="33" y="552"/>
                  </a:lnTo>
                  <a:lnTo>
                    <a:pt x="20" y="542"/>
                  </a:lnTo>
                  <a:lnTo>
                    <a:pt x="9" y="528"/>
                  </a:lnTo>
                  <a:lnTo>
                    <a:pt x="3" y="513"/>
                  </a:lnTo>
                  <a:lnTo>
                    <a:pt x="0" y="496"/>
                  </a:lnTo>
                  <a:lnTo>
                    <a:pt x="0" y="294"/>
                  </a:lnTo>
                  <a:lnTo>
                    <a:pt x="286" y="294"/>
                  </a:lnTo>
                  <a:lnTo>
                    <a:pt x="286" y="129"/>
                  </a:lnTo>
                  <a:lnTo>
                    <a:pt x="288" y="103"/>
                  </a:lnTo>
                  <a:lnTo>
                    <a:pt x="296" y="78"/>
                  </a:lnTo>
                  <a:lnTo>
                    <a:pt x="307" y="57"/>
                  </a:lnTo>
                  <a:lnTo>
                    <a:pt x="324" y="38"/>
                  </a:lnTo>
                  <a:lnTo>
                    <a:pt x="343" y="22"/>
                  </a:lnTo>
                  <a:lnTo>
                    <a:pt x="364" y="10"/>
                  </a:lnTo>
                  <a:lnTo>
                    <a:pt x="389" y="2"/>
                  </a:lnTo>
                  <a:lnTo>
                    <a:pt x="4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1" name="Freeform 258">
              <a:extLst>
                <a:ext uri="{FF2B5EF4-FFF2-40B4-BE49-F238E27FC236}">
                  <a16:creationId xmlns:a16="http://schemas.microsoft.com/office/drawing/2014/main" id="{22562AF3-DFBA-00D5-6797-28CA832D07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1213" y="3443288"/>
              <a:ext cx="2044700" cy="2446337"/>
            </a:xfrm>
            <a:custGeom>
              <a:avLst/>
              <a:gdLst>
                <a:gd name="T0" fmla="*/ 322 w 2576"/>
                <a:gd name="T1" fmla="*/ 683 h 3082"/>
                <a:gd name="T2" fmla="*/ 322 w 2576"/>
                <a:gd name="T3" fmla="*/ 2760 h 3082"/>
                <a:gd name="T4" fmla="*/ 2254 w 2576"/>
                <a:gd name="T5" fmla="*/ 2760 h 3082"/>
                <a:gd name="T6" fmla="*/ 2254 w 2576"/>
                <a:gd name="T7" fmla="*/ 683 h 3082"/>
                <a:gd name="T8" fmla="*/ 322 w 2576"/>
                <a:gd name="T9" fmla="*/ 683 h 3082"/>
                <a:gd name="T10" fmla="*/ 0 w 2576"/>
                <a:gd name="T11" fmla="*/ 0 h 3082"/>
                <a:gd name="T12" fmla="*/ 552 w 2576"/>
                <a:gd name="T13" fmla="*/ 0 h 3082"/>
                <a:gd name="T14" fmla="*/ 552 w 2576"/>
                <a:gd name="T15" fmla="*/ 202 h 3082"/>
                <a:gd name="T16" fmla="*/ 555 w 2576"/>
                <a:gd name="T17" fmla="*/ 236 h 3082"/>
                <a:gd name="T18" fmla="*/ 565 w 2576"/>
                <a:gd name="T19" fmla="*/ 269 h 3082"/>
                <a:gd name="T20" fmla="*/ 579 w 2576"/>
                <a:gd name="T21" fmla="*/ 299 h 3082"/>
                <a:gd name="T22" fmla="*/ 598 w 2576"/>
                <a:gd name="T23" fmla="*/ 326 h 3082"/>
                <a:gd name="T24" fmla="*/ 620 w 2576"/>
                <a:gd name="T25" fmla="*/ 350 h 3082"/>
                <a:gd name="T26" fmla="*/ 648 w 2576"/>
                <a:gd name="T27" fmla="*/ 369 h 3082"/>
                <a:gd name="T28" fmla="*/ 678 w 2576"/>
                <a:gd name="T29" fmla="*/ 383 h 3082"/>
                <a:gd name="T30" fmla="*/ 711 w 2576"/>
                <a:gd name="T31" fmla="*/ 392 h 3082"/>
                <a:gd name="T32" fmla="*/ 745 w 2576"/>
                <a:gd name="T33" fmla="*/ 395 h 3082"/>
                <a:gd name="T34" fmla="*/ 1831 w 2576"/>
                <a:gd name="T35" fmla="*/ 395 h 3082"/>
                <a:gd name="T36" fmla="*/ 1865 w 2576"/>
                <a:gd name="T37" fmla="*/ 392 h 3082"/>
                <a:gd name="T38" fmla="*/ 1898 w 2576"/>
                <a:gd name="T39" fmla="*/ 383 h 3082"/>
                <a:gd name="T40" fmla="*/ 1928 w 2576"/>
                <a:gd name="T41" fmla="*/ 369 h 3082"/>
                <a:gd name="T42" fmla="*/ 1956 w 2576"/>
                <a:gd name="T43" fmla="*/ 350 h 3082"/>
                <a:gd name="T44" fmla="*/ 1978 w 2576"/>
                <a:gd name="T45" fmla="*/ 326 h 3082"/>
                <a:gd name="T46" fmla="*/ 1997 w 2576"/>
                <a:gd name="T47" fmla="*/ 299 h 3082"/>
                <a:gd name="T48" fmla="*/ 2011 w 2576"/>
                <a:gd name="T49" fmla="*/ 269 h 3082"/>
                <a:gd name="T50" fmla="*/ 2021 w 2576"/>
                <a:gd name="T51" fmla="*/ 236 h 3082"/>
                <a:gd name="T52" fmla="*/ 2024 w 2576"/>
                <a:gd name="T53" fmla="*/ 202 h 3082"/>
                <a:gd name="T54" fmla="*/ 2024 w 2576"/>
                <a:gd name="T55" fmla="*/ 0 h 3082"/>
                <a:gd name="T56" fmla="*/ 2576 w 2576"/>
                <a:gd name="T57" fmla="*/ 0 h 3082"/>
                <a:gd name="T58" fmla="*/ 2576 w 2576"/>
                <a:gd name="T59" fmla="*/ 2825 h 3082"/>
                <a:gd name="T60" fmla="*/ 2573 w 2576"/>
                <a:gd name="T61" fmla="*/ 2866 h 3082"/>
                <a:gd name="T62" fmla="*/ 2563 w 2576"/>
                <a:gd name="T63" fmla="*/ 2906 h 3082"/>
                <a:gd name="T64" fmla="*/ 2547 w 2576"/>
                <a:gd name="T65" fmla="*/ 2942 h 3082"/>
                <a:gd name="T66" fmla="*/ 2527 w 2576"/>
                <a:gd name="T67" fmla="*/ 2977 h 3082"/>
                <a:gd name="T68" fmla="*/ 2501 w 2576"/>
                <a:gd name="T69" fmla="*/ 3007 h 3082"/>
                <a:gd name="T70" fmla="*/ 2471 w 2576"/>
                <a:gd name="T71" fmla="*/ 3032 h 3082"/>
                <a:gd name="T72" fmla="*/ 2436 w 2576"/>
                <a:gd name="T73" fmla="*/ 3053 h 3082"/>
                <a:gd name="T74" fmla="*/ 2400 w 2576"/>
                <a:gd name="T75" fmla="*/ 3069 h 3082"/>
                <a:gd name="T76" fmla="*/ 2360 w 2576"/>
                <a:gd name="T77" fmla="*/ 3078 h 3082"/>
                <a:gd name="T78" fmla="*/ 2318 w 2576"/>
                <a:gd name="T79" fmla="*/ 3082 h 3082"/>
                <a:gd name="T80" fmla="*/ 258 w 2576"/>
                <a:gd name="T81" fmla="*/ 3082 h 3082"/>
                <a:gd name="T82" fmla="*/ 216 w 2576"/>
                <a:gd name="T83" fmla="*/ 3078 h 3082"/>
                <a:gd name="T84" fmla="*/ 176 w 2576"/>
                <a:gd name="T85" fmla="*/ 3069 h 3082"/>
                <a:gd name="T86" fmla="*/ 140 w 2576"/>
                <a:gd name="T87" fmla="*/ 3053 h 3082"/>
                <a:gd name="T88" fmla="*/ 105 w 2576"/>
                <a:gd name="T89" fmla="*/ 3032 h 3082"/>
                <a:gd name="T90" fmla="*/ 75 w 2576"/>
                <a:gd name="T91" fmla="*/ 3007 h 3082"/>
                <a:gd name="T92" fmla="*/ 49 w 2576"/>
                <a:gd name="T93" fmla="*/ 2977 h 3082"/>
                <a:gd name="T94" fmla="*/ 29 w 2576"/>
                <a:gd name="T95" fmla="*/ 2942 h 3082"/>
                <a:gd name="T96" fmla="*/ 13 w 2576"/>
                <a:gd name="T97" fmla="*/ 2906 h 3082"/>
                <a:gd name="T98" fmla="*/ 3 w 2576"/>
                <a:gd name="T99" fmla="*/ 2866 h 3082"/>
                <a:gd name="T100" fmla="*/ 0 w 2576"/>
                <a:gd name="T101" fmla="*/ 2825 h 3082"/>
                <a:gd name="T102" fmla="*/ 0 w 2576"/>
                <a:gd name="T103" fmla="*/ 0 h 3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6" h="3082">
                  <a:moveTo>
                    <a:pt x="322" y="683"/>
                  </a:moveTo>
                  <a:lnTo>
                    <a:pt x="322" y="2760"/>
                  </a:lnTo>
                  <a:lnTo>
                    <a:pt x="2254" y="2760"/>
                  </a:lnTo>
                  <a:lnTo>
                    <a:pt x="2254" y="683"/>
                  </a:lnTo>
                  <a:lnTo>
                    <a:pt x="322" y="683"/>
                  </a:lnTo>
                  <a:close/>
                  <a:moveTo>
                    <a:pt x="0" y="0"/>
                  </a:moveTo>
                  <a:lnTo>
                    <a:pt x="552" y="0"/>
                  </a:lnTo>
                  <a:lnTo>
                    <a:pt x="552" y="202"/>
                  </a:lnTo>
                  <a:lnTo>
                    <a:pt x="555" y="236"/>
                  </a:lnTo>
                  <a:lnTo>
                    <a:pt x="565" y="269"/>
                  </a:lnTo>
                  <a:lnTo>
                    <a:pt x="579" y="299"/>
                  </a:lnTo>
                  <a:lnTo>
                    <a:pt x="598" y="326"/>
                  </a:lnTo>
                  <a:lnTo>
                    <a:pt x="620" y="350"/>
                  </a:lnTo>
                  <a:lnTo>
                    <a:pt x="648" y="369"/>
                  </a:lnTo>
                  <a:lnTo>
                    <a:pt x="678" y="383"/>
                  </a:lnTo>
                  <a:lnTo>
                    <a:pt x="711" y="392"/>
                  </a:lnTo>
                  <a:lnTo>
                    <a:pt x="745" y="395"/>
                  </a:lnTo>
                  <a:lnTo>
                    <a:pt x="1831" y="395"/>
                  </a:lnTo>
                  <a:lnTo>
                    <a:pt x="1865" y="392"/>
                  </a:lnTo>
                  <a:lnTo>
                    <a:pt x="1898" y="383"/>
                  </a:lnTo>
                  <a:lnTo>
                    <a:pt x="1928" y="369"/>
                  </a:lnTo>
                  <a:lnTo>
                    <a:pt x="1956" y="350"/>
                  </a:lnTo>
                  <a:lnTo>
                    <a:pt x="1978" y="326"/>
                  </a:lnTo>
                  <a:lnTo>
                    <a:pt x="1997" y="299"/>
                  </a:lnTo>
                  <a:lnTo>
                    <a:pt x="2011" y="269"/>
                  </a:lnTo>
                  <a:lnTo>
                    <a:pt x="2021" y="236"/>
                  </a:lnTo>
                  <a:lnTo>
                    <a:pt x="2024" y="202"/>
                  </a:lnTo>
                  <a:lnTo>
                    <a:pt x="2024" y="0"/>
                  </a:lnTo>
                  <a:lnTo>
                    <a:pt x="2576" y="0"/>
                  </a:lnTo>
                  <a:lnTo>
                    <a:pt x="2576" y="2825"/>
                  </a:lnTo>
                  <a:lnTo>
                    <a:pt x="2573" y="2866"/>
                  </a:lnTo>
                  <a:lnTo>
                    <a:pt x="2563" y="2906"/>
                  </a:lnTo>
                  <a:lnTo>
                    <a:pt x="2547" y="2942"/>
                  </a:lnTo>
                  <a:lnTo>
                    <a:pt x="2527" y="2977"/>
                  </a:lnTo>
                  <a:lnTo>
                    <a:pt x="2501" y="3007"/>
                  </a:lnTo>
                  <a:lnTo>
                    <a:pt x="2471" y="3032"/>
                  </a:lnTo>
                  <a:lnTo>
                    <a:pt x="2436" y="3053"/>
                  </a:lnTo>
                  <a:lnTo>
                    <a:pt x="2400" y="3069"/>
                  </a:lnTo>
                  <a:lnTo>
                    <a:pt x="2360" y="3078"/>
                  </a:lnTo>
                  <a:lnTo>
                    <a:pt x="2318" y="3082"/>
                  </a:lnTo>
                  <a:lnTo>
                    <a:pt x="258" y="3082"/>
                  </a:lnTo>
                  <a:lnTo>
                    <a:pt x="216" y="3078"/>
                  </a:lnTo>
                  <a:lnTo>
                    <a:pt x="176" y="3069"/>
                  </a:lnTo>
                  <a:lnTo>
                    <a:pt x="140" y="3053"/>
                  </a:lnTo>
                  <a:lnTo>
                    <a:pt x="105" y="3032"/>
                  </a:lnTo>
                  <a:lnTo>
                    <a:pt x="75" y="3007"/>
                  </a:lnTo>
                  <a:lnTo>
                    <a:pt x="49" y="2977"/>
                  </a:lnTo>
                  <a:lnTo>
                    <a:pt x="29" y="2942"/>
                  </a:lnTo>
                  <a:lnTo>
                    <a:pt x="13" y="2906"/>
                  </a:lnTo>
                  <a:lnTo>
                    <a:pt x="3" y="2866"/>
                  </a:lnTo>
                  <a:lnTo>
                    <a:pt x="0" y="28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5" name="Rectangle 259">
              <a:extLst>
                <a:ext uri="{FF2B5EF4-FFF2-40B4-BE49-F238E27FC236}">
                  <a16:creationId xmlns:a16="http://schemas.microsoft.com/office/drawing/2014/main" id="{B6C7BFCA-772E-C80B-CF09-9E7A1A535C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613" y="4244975"/>
              <a:ext cx="977900" cy="2047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8" name="Rectangle 260">
              <a:extLst>
                <a:ext uri="{FF2B5EF4-FFF2-40B4-BE49-F238E27FC236}">
                  <a16:creationId xmlns:a16="http://schemas.microsoft.com/office/drawing/2014/main" id="{566FA2D9-73D3-8E51-FC25-04078C450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6" y="4659313"/>
              <a:ext cx="976313" cy="2032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9" name="Rectangle 261">
              <a:extLst>
                <a:ext uri="{FF2B5EF4-FFF2-40B4-BE49-F238E27FC236}">
                  <a16:creationId xmlns:a16="http://schemas.microsoft.com/office/drawing/2014/main" id="{9F1F78F8-F900-CA56-3E49-499FD9A88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4138" y="5072063"/>
              <a:ext cx="395288" cy="2032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60" name="Group 42">
            <a:extLst>
              <a:ext uri="{FF2B5EF4-FFF2-40B4-BE49-F238E27FC236}">
                <a16:creationId xmlns:a16="http://schemas.microsoft.com/office/drawing/2014/main" id="{DE8E7DE4-B22C-6E98-26B6-7057D4101336}"/>
              </a:ext>
            </a:extLst>
          </p:cNvPr>
          <p:cNvGrpSpPr/>
          <p:nvPr/>
        </p:nvGrpSpPr>
        <p:grpSpPr>
          <a:xfrm>
            <a:off x="2764074" y="1802229"/>
            <a:ext cx="3071696" cy="727275"/>
            <a:chOff x="6040677" y="1641919"/>
            <a:chExt cx="3071696" cy="727275"/>
          </a:xfrm>
        </p:grpSpPr>
        <p:sp>
          <p:nvSpPr>
            <p:cNvPr id="61" name="TextBox 28">
              <a:extLst>
                <a:ext uri="{FF2B5EF4-FFF2-40B4-BE49-F238E27FC236}">
                  <a16:creationId xmlns:a16="http://schemas.microsoft.com/office/drawing/2014/main" id="{5EA7F377-BBCB-7498-C0E9-4EAFEDF561D7}"/>
                </a:ext>
              </a:extLst>
            </p:cNvPr>
            <p:cNvSpPr txBox="1"/>
            <p:nvPr/>
          </p:nvSpPr>
          <p:spPr>
            <a:xfrm>
              <a:off x="6040677" y="1922662"/>
              <a:ext cx="3071696" cy="4465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2" name="TextBox 29">
              <a:extLst>
                <a:ext uri="{FF2B5EF4-FFF2-40B4-BE49-F238E27FC236}">
                  <a16:creationId xmlns:a16="http://schemas.microsoft.com/office/drawing/2014/main" id="{8303E48C-24BF-9CA5-9760-4E71B3B9E702}"/>
                </a:ext>
              </a:extLst>
            </p:cNvPr>
            <p:cNvSpPr txBox="1"/>
            <p:nvPr/>
          </p:nvSpPr>
          <p:spPr>
            <a:xfrm>
              <a:off x="6043272" y="1641919"/>
              <a:ext cx="185240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Группа 398">
            <a:extLst>
              <a:ext uri="{FF2B5EF4-FFF2-40B4-BE49-F238E27FC236}">
                <a16:creationId xmlns:a16="http://schemas.microsoft.com/office/drawing/2014/main" id="{AE56FD3B-8330-2B6E-16A2-E46E7006F7B7}"/>
              </a:ext>
            </a:extLst>
          </p:cNvPr>
          <p:cNvGrpSpPr/>
          <p:nvPr/>
        </p:nvGrpSpPr>
        <p:grpSpPr>
          <a:xfrm>
            <a:off x="2121079" y="4678261"/>
            <a:ext cx="433291" cy="500502"/>
            <a:chOff x="5886450" y="3211513"/>
            <a:chExt cx="1535113" cy="1773238"/>
          </a:xfrm>
          <a:solidFill>
            <a:srgbClr val="778495"/>
          </a:solidFill>
        </p:grpSpPr>
        <p:sp>
          <p:nvSpPr>
            <p:cNvPr id="71" name="Freeform 356">
              <a:extLst>
                <a:ext uri="{FF2B5EF4-FFF2-40B4-BE49-F238E27FC236}">
                  <a16:creationId xmlns:a16="http://schemas.microsoft.com/office/drawing/2014/main" id="{9A123FFD-73DC-102D-7399-E0F6AB2629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6450" y="3211513"/>
              <a:ext cx="1531938" cy="773113"/>
            </a:xfrm>
            <a:custGeom>
              <a:avLst/>
              <a:gdLst>
                <a:gd name="T0" fmla="*/ 628 w 2895"/>
                <a:gd name="T1" fmla="*/ 277 h 1460"/>
                <a:gd name="T2" fmla="*/ 483 w 2895"/>
                <a:gd name="T3" fmla="*/ 336 h 1460"/>
                <a:gd name="T4" fmla="*/ 369 w 2895"/>
                <a:gd name="T5" fmla="*/ 438 h 1460"/>
                <a:gd name="T6" fmla="*/ 293 w 2895"/>
                <a:gd name="T7" fmla="*/ 573 h 1460"/>
                <a:gd name="T8" fmla="*/ 266 w 2895"/>
                <a:gd name="T9" fmla="*/ 730 h 1460"/>
                <a:gd name="T10" fmla="*/ 293 w 2895"/>
                <a:gd name="T11" fmla="*/ 888 h 1460"/>
                <a:gd name="T12" fmla="*/ 369 w 2895"/>
                <a:gd name="T13" fmla="*/ 1021 h 1460"/>
                <a:gd name="T14" fmla="*/ 483 w 2895"/>
                <a:gd name="T15" fmla="*/ 1123 h 1460"/>
                <a:gd name="T16" fmla="*/ 628 w 2895"/>
                <a:gd name="T17" fmla="*/ 1184 h 1460"/>
                <a:gd name="T18" fmla="*/ 789 w 2895"/>
                <a:gd name="T19" fmla="*/ 1193 h 1460"/>
                <a:gd name="T20" fmla="*/ 941 w 2895"/>
                <a:gd name="T21" fmla="*/ 1149 h 1460"/>
                <a:gd name="T22" fmla="*/ 1066 w 2895"/>
                <a:gd name="T23" fmla="*/ 1060 h 1460"/>
                <a:gd name="T24" fmla="*/ 1156 w 2895"/>
                <a:gd name="T25" fmla="*/ 935 h 1460"/>
                <a:gd name="T26" fmla="*/ 1201 w 2895"/>
                <a:gd name="T27" fmla="*/ 785 h 1460"/>
                <a:gd name="T28" fmla="*/ 1191 w 2895"/>
                <a:gd name="T29" fmla="*/ 623 h 1460"/>
                <a:gd name="T30" fmla="*/ 1131 w 2895"/>
                <a:gd name="T31" fmla="*/ 480 h 1460"/>
                <a:gd name="T32" fmla="*/ 1028 w 2895"/>
                <a:gd name="T33" fmla="*/ 366 h 1460"/>
                <a:gd name="T34" fmla="*/ 893 w 2895"/>
                <a:gd name="T35" fmla="*/ 291 h 1460"/>
                <a:gd name="T36" fmla="*/ 734 w 2895"/>
                <a:gd name="T37" fmla="*/ 264 h 1460"/>
                <a:gd name="T38" fmla="*/ 2231 w 2895"/>
                <a:gd name="T39" fmla="*/ 3 h 1460"/>
                <a:gd name="T40" fmla="*/ 2431 w 2895"/>
                <a:gd name="T41" fmla="*/ 51 h 1460"/>
                <a:gd name="T42" fmla="*/ 2605 w 2895"/>
                <a:gd name="T43" fmla="*/ 149 h 1460"/>
                <a:gd name="T44" fmla="*/ 2745 w 2895"/>
                <a:gd name="T45" fmla="*/ 289 h 1460"/>
                <a:gd name="T46" fmla="*/ 2844 w 2895"/>
                <a:gd name="T47" fmla="*/ 462 h 1460"/>
                <a:gd name="T48" fmla="*/ 2892 w 2895"/>
                <a:gd name="T49" fmla="*/ 659 h 1460"/>
                <a:gd name="T50" fmla="*/ 2882 w 2895"/>
                <a:gd name="T51" fmla="*/ 868 h 1460"/>
                <a:gd name="T52" fmla="*/ 2817 w 2895"/>
                <a:gd name="T53" fmla="*/ 1060 h 1460"/>
                <a:gd name="T54" fmla="*/ 2704 w 2895"/>
                <a:gd name="T55" fmla="*/ 1222 h 1460"/>
                <a:gd name="T56" fmla="*/ 2551 w 2895"/>
                <a:gd name="T57" fmla="*/ 1348 h 1460"/>
                <a:gd name="T58" fmla="*/ 2367 w 2895"/>
                <a:gd name="T59" fmla="*/ 1431 h 1460"/>
                <a:gd name="T60" fmla="*/ 2161 w 2895"/>
                <a:gd name="T61" fmla="*/ 1460 h 1460"/>
                <a:gd name="T62" fmla="*/ 595 w 2895"/>
                <a:gd name="T63" fmla="*/ 1447 h 1460"/>
                <a:gd name="T64" fmla="*/ 403 w 2895"/>
                <a:gd name="T65" fmla="*/ 1381 h 1460"/>
                <a:gd name="T66" fmla="*/ 239 w 2895"/>
                <a:gd name="T67" fmla="*/ 1269 h 1460"/>
                <a:gd name="T68" fmla="*/ 111 w 2895"/>
                <a:gd name="T69" fmla="*/ 1117 h 1460"/>
                <a:gd name="T70" fmla="*/ 29 w 2895"/>
                <a:gd name="T71" fmla="*/ 935 h 1460"/>
                <a:gd name="T72" fmla="*/ 0 w 2895"/>
                <a:gd name="T73" fmla="*/ 730 h 1460"/>
                <a:gd name="T74" fmla="*/ 29 w 2895"/>
                <a:gd name="T75" fmla="*/ 525 h 1460"/>
                <a:gd name="T76" fmla="*/ 111 w 2895"/>
                <a:gd name="T77" fmla="*/ 343 h 1460"/>
                <a:gd name="T78" fmla="*/ 239 w 2895"/>
                <a:gd name="T79" fmla="*/ 191 h 1460"/>
                <a:gd name="T80" fmla="*/ 403 w 2895"/>
                <a:gd name="T81" fmla="*/ 78 h 1460"/>
                <a:gd name="T82" fmla="*/ 595 w 2895"/>
                <a:gd name="T83" fmla="*/ 14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5" h="1460">
                  <a:moveTo>
                    <a:pt x="734" y="264"/>
                  </a:moveTo>
                  <a:lnTo>
                    <a:pt x="680" y="267"/>
                  </a:lnTo>
                  <a:lnTo>
                    <a:pt x="628" y="277"/>
                  </a:lnTo>
                  <a:lnTo>
                    <a:pt x="576" y="291"/>
                  </a:lnTo>
                  <a:lnTo>
                    <a:pt x="528" y="311"/>
                  </a:lnTo>
                  <a:lnTo>
                    <a:pt x="483" y="336"/>
                  </a:lnTo>
                  <a:lnTo>
                    <a:pt x="442" y="366"/>
                  </a:lnTo>
                  <a:lnTo>
                    <a:pt x="403" y="400"/>
                  </a:lnTo>
                  <a:lnTo>
                    <a:pt x="369" y="438"/>
                  </a:lnTo>
                  <a:lnTo>
                    <a:pt x="339" y="480"/>
                  </a:lnTo>
                  <a:lnTo>
                    <a:pt x="313" y="525"/>
                  </a:lnTo>
                  <a:lnTo>
                    <a:pt x="293" y="573"/>
                  </a:lnTo>
                  <a:lnTo>
                    <a:pt x="278" y="623"/>
                  </a:lnTo>
                  <a:lnTo>
                    <a:pt x="269" y="675"/>
                  </a:lnTo>
                  <a:lnTo>
                    <a:pt x="266" y="730"/>
                  </a:lnTo>
                  <a:lnTo>
                    <a:pt x="269" y="785"/>
                  </a:lnTo>
                  <a:lnTo>
                    <a:pt x="278" y="837"/>
                  </a:lnTo>
                  <a:lnTo>
                    <a:pt x="293" y="888"/>
                  </a:lnTo>
                  <a:lnTo>
                    <a:pt x="313" y="935"/>
                  </a:lnTo>
                  <a:lnTo>
                    <a:pt x="339" y="980"/>
                  </a:lnTo>
                  <a:lnTo>
                    <a:pt x="369" y="1021"/>
                  </a:lnTo>
                  <a:lnTo>
                    <a:pt x="403" y="1060"/>
                  </a:lnTo>
                  <a:lnTo>
                    <a:pt x="442" y="1094"/>
                  </a:lnTo>
                  <a:lnTo>
                    <a:pt x="483" y="1123"/>
                  </a:lnTo>
                  <a:lnTo>
                    <a:pt x="528" y="1149"/>
                  </a:lnTo>
                  <a:lnTo>
                    <a:pt x="576" y="1169"/>
                  </a:lnTo>
                  <a:lnTo>
                    <a:pt x="628" y="1184"/>
                  </a:lnTo>
                  <a:lnTo>
                    <a:pt x="680" y="1193"/>
                  </a:lnTo>
                  <a:lnTo>
                    <a:pt x="734" y="1196"/>
                  </a:lnTo>
                  <a:lnTo>
                    <a:pt x="789" y="1193"/>
                  </a:lnTo>
                  <a:lnTo>
                    <a:pt x="842" y="1184"/>
                  </a:lnTo>
                  <a:lnTo>
                    <a:pt x="893" y="1169"/>
                  </a:lnTo>
                  <a:lnTo>
                    <a:pt x="941" y="1149"/>
                  </a:lnTo>
                  <a:lnTo>
                    <a:pt x="986" y="1123"/>
                  </a:lnTo>
                  <a:lnTo>
                    <a:pt x="1028" y="1094"/>
                  </a:lnTo>
                  <a:lnTo>
                    <a:pt x="1066" y="1060"/>
                  </a:lnTo>
                  <a:lnTo>
                    <a:pt x="1101" y="1021"/>
                  </a:lnTo>
                  <a:lnTo>
                    <a:pt x="1131" y="980"/>
                  </a:lnTo>
                  <a:lnTo>
                    <a:pt x="1156" y="935"/>
                  </a:lnTo>
                  <a:lnTo>
                    <a:pt x="1176" y="888"/>
                  </a:lnTo>
                  <a:lnTo>
                    <a:pt x="1191" y="837"/>
                  </a:lnTo>
                  <a:lnTo>
                    <a:pt x="1201" y="785"/>
                  </a:lnTo>
                  <a:lnTo>
                    <a:pt x="1204" y="730"/>
                  </a:lnTo>
                  <a:lnTo>
                    <a:pt x="1201" y="675"/>
                  </a:lnTo>
                  <a:lnTo>
                    <a:pt x="1191" y="623"/>
                  </a:lnTo>
                  <a:lnTo>
                    <a:pt x="1176" y="573"/>
                  </a:lnTo>
                  <a:lnTo>
                    <a:pt x="1156" y="525"/>
                  </a:lnTo>
                  <a:lnTo>
                    <a:pt x="1131" y="480"/>
                  </a:lnTo>
                  <a:lnTo>
                    <a:pt x="1101" y="438"/>
                  </a:lnTo>
                  <a:lnTo>
                    <a:pt x="1066" y="400"/>
                  </a:lnTo>
                  <a:lnTo>
                    <a:pt x="1028" y="366"/>
                  </a:lnTo>
                  <a:lnTo>
                    <a:pt x="986" y="336"/>
                  </a:lnTo>
                  <a:lnTo>
                    <a:pt x="941" y="311"/>
                  </a:lnTo>
                  <a:lnTo>
                    <a:pt x="893" y="291"/>
                  </a:lnTo>
                  <a:lnTo>
                    <a:pt x="842" y="277"/>
                  </a:lnTo>
                  <a:lnTo>
                    <a:pt x="789" y="267"/>
                  </a:lnTo>
                  <a:lnTo>
                    <a:pt x="734" y="264"/>
                  </a:lnTo>
                  <a:close/>
                  <a:moveTo>
                    <a:pt x="734" y="0"/>
                  </a:moveTo>
                  <a:lnTo>
                    <a:pt x="2161" y="0"/>
                  </a:lnTo>
                  <a:lnTo>
                    <a:pt x="2231" y="3"/>
                  </a:lnTo>
                  <a:lnTo>
                    <a:pt x="2300" y="14"/>
                  </a:lnTo>
                  <a:lnTo>
                    <a:pt x="2367" y="30"/>
                  </a:lnTo>
                  <a:lnTo>
                    <a:pt x="2431" y="51"/>
                  </a:lnTo>
                  <a:lnTo>
                    <a:pt x="2492" y="78"/>
                  </a:lnTo>
                  <a:lnTo>
                    <a:pt x="2551" y="111"/>
                  </a:lnTo>
                  <a:lnTo>
                    <a:pt x="2605" y="149"/>
                  </a:lnTo>
                  <a:lnTo>
                    <a:pt x="2657" y="191"/>
                  </a:lnTo>
                  <a:lnTo>
                    <a:pt x="2703" y="238"/>
                  </a:lnTo>
                  <a:lnTo>
                    <a:pt x="2745" y="289"/>
                  </a:lnTo>
                  <a:lnTo>
                    <a:pt x="2784" y="343"/>
                  </a:lnTo>
                  <a:lnTo>
                    <a:pt x="2817" y="400"/>
                  </a:lnTo>
                  <a:lnTo>
                    <a:pt x="2844" y="462"/>
                  </a:lnTo>
                  <a:lnTo>
                    <a:pt x="2866" y="525"/>
                  </a:lnTo>
                  <a:lnTo>
                    <a:pt x="2882" y="591"/>
                  </a:lnTo>
                  <a:lnTo>
                    <a:pt x="2892" y="659"/>
                  </a:lnTo>
                  <a:lnTo>
                    <a:pt x="2895" y="730"/>
                  </a:lnTo>
                  <a:lnTo>
                    <a:pt x="2892" y="801"/>
                  </a:lnTo>
                  <a:lnTo>
                    <a:pt x="2882" y="868"/>
                  </a:lnTo>
                  <a:lnTo>
                    <a:pt x="2866" y="935"/>
                  </a:lnTo>
                  <a:lnTo>
                    <a:pt x="2844" y="999"/>
                  </a:lnTo>
                  <a:lnTo>
                    <a:pt x="2817" y="1060"/>
                  </a:lnTo>
                  <a:lnTo>
                    <a:pt x="2784" y="1117"/>
                  </a:lnTo>
                  <a:lnTo>
                    <a:pt x="2745" y="1171"/>
                  </a:lnTo>
                  <a:lnTo>
                    <a:pt x="2704" y="1222"/>
                  </a:lnTo>
                  <a:lnTo>
                    <a:pt x="2657" y="1269"/>
                  </a:lnTo>
                  <a:lnTo>
                    <a:pt x="2605" y="1311"/>
                  </a:lnTo>
                  <a:lnTo>
                    <a:pt x="2551" y="1348"/>
                  </a:lnTo>
                  <a:lnTo>
                    <a:pt x="2492" y="1381"/>
                  </a:lnTo>
                  <a:lnTo>
                    <a:pt x="2431" y="1409"/>
                  </a:lnTo>
                  <a:lnTo>
                    <a:pt x="2367" y="1431"/>
                  </a:lnTo>
                  <a:lnTo>
                    <a:pt x="2301" y="1447"/>
                  </a:lnTo>
                  <a:lnTo>
                    <a:pt x="2231" y="1457"/>
                  </a:lnTo>
                  <a:lnTo>
                    <a:pt x="2161" y="1460"/>
                  </a:lnTo>
                  <a:lnTo>
                    <a:pt x="734" y="1460"/>
                  </a:lnTo>
                  <a:lnTo>
                    <a:pt x="664" y="1457"/>
                  </a:lnTo>
                  <a:lnTo>
                    <a:pt x="595" y="1447"/>
                  </a:lnTo>
                  <a:lnTo>
                    <a:pt x="528" y="1431"/>
                  </a:lnTo>
                  <a:lnTo>
                    <a:pt x="464" y="1409"/>
                  </a:lnTo>
                  <a:lnTo>
                    <a:pt x="403" y="1381"/>
                  </a:lnTo>
                  <a:lnTo>
                    <a:pt x="344" y="1348"/>
                  </a:lnTo>
                  <a:lnTo>
                    <a:pt x="290" y="1311"/>
                  </a:lnTo>
                  <a:lnTo>
                    <a:pt x="239" y="1269"/>
                  </a:lnTo>
                  <a:lnTo>
                    <a:pt x="192" y="1222"/>
                  </a:lnTo>
                  <a:lnTo>
                    <a:pt x="150" y="1171"/>
                  </a:lnTo>
                  <a:lnTo>
                    <a:pt x="111" y="1117"/>
                  </a:lnTo>
                  <a:lnTo>
                    <a:pt x="79" y="1060"/>
                  </a:lnTo>
                  <a:lnTo>
                    <a:pt x="51" y="999"/>
                  </a:lnTo>
                  <a:lnTo>
                    <a:pt x="29" y="935"/>
                  </a:lnTo>
                  <a:lnTo>
                    <a:pt x="13" y="868"/>
                  </a:lnTo>
                  <a:lnTo>
                    <a:pt x="3" y="801"/>
                  </a:lnTo>
                  <a:lnTo>
                    <a:pt x="0" y="730"/>
                  </a:lnTo>
                  <a:lnTo>
                    <a:pt x="3" y="659"/>
                  </a:lnTo>
                  <a:lnTo>
                    <a:pt x="13" y="591"/>
                  </a:lnTo>
                  <a:lnTo>
                    <a:pt x="29" y="525"/>
                  </a:lnTo>
                  <a:lnTo>
                    <a:pt x="51" y="462"/>
                  </a:lnTo>
                  <a:lnTo>
                    <a:pt x="79" y="400"/>
                  </a:lnTo>
                  <a:lnTo>
                    <a:pt x="111" y="343"/>
                  </a:lnTo>
                  <a:lnTo>
                    <a:pt x="150" y="289"/>
                  </a:lnTo>
                  <a:lnTo>
                    <a:pt x="192" y="238"/>
                  </a:lnTo>
                  <a:lnTo>
                    <a:pt x="239" y="191"/>
                  </a:lnTo>
                  <a:lnTo>
                    <a:pt x="290" y="149"/>
                  </a:lnTo>
                  <a:lnTo>
                    <a:pt x="344" y="111"/>
                  </a:lnTo>
                  <a:lnTo>
                    <a:pt x="403" y="78"/>
                  </a:lnTo>
                  <a:lnTo>
                    <a:pt x="464" y="51"/>
                  </a:lnTo>
                  <a:lnTo>
                    <a:pt x="528" y="30"/>
                  </a:lnTo>
                  <a:lnTo>
                    <a:pt x="595" y="14"/>
                  </a:lnTo>
                  <a:lnTo>
                    <a:pt x="664" y="3"/>
                  </a:lnTo>
                  <a:lnTo>
                    <a:pt x="7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72" name="Freeform 357">
              <a:extLst>
                <a:ext uri="{FF2B5EF4-FFF2-40B4-BE49-F238E27FC236}">
                  <a16:creationId xmlns:a16="http://schemas.microsoft.com/office/drawing/2014/main" id="{E4194940-3A39-0433-A3B0-F4C43FD244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9625" y="4211638"/>
              <a:ext cx="1531938" cy="773113"/>
            </a:xfrm>
            <a:custGeom>
              <a:avLst/>
              <a:gdLst>
                <a:gd name="T0" fmla="*/ 2053 w 2895"/>
                <a:gd name="T1" fmla="*/ 276 h 1460"/>
                <a:gd name="T2" fmla="*/ 1910 w 2895"/>
                <a:gd name="T3" fmla="*/ 337 h 1460"/>
                <a:gd name="T4" fmla="*/ 1795 w 2895"/>
                <a:gd name="T5" fmla="*/ 438 h 1460"/>
                <a:gd name="T6" fmla="*/ 1719 w 2895"/>
                <a:gd name="T7" fmla="*/ 572 h 1460"/>
                <a:gd name="T8" fmla="*/ 1692 w 2895"/>
                <a:gd name="T9" fmla="*/ 729 h 1460"/>
                <a:gd name="T10" fmla="*/ 1719 w 2895"/>
                <a:gd name="T11" fmla="*/ 887 h 1460"/>
                <a:gd name="T12" fmla="*/ 1795 w 2895"/>
                <a:gd name="T13" fmla="*/ 1020 h 1460"/>
                <a:gd name="T14" fmla="*/ 1910 w 2895"/>
                <a:gd name="T15" fmla="*/ 1122 h 1460"/>
                <a:gd name="T16" fmla="*/ 2053 w 2895"/>
                <a:gd name="T17" fmla="*/ 1183 h 1460"/>
                <a:gd name="T18" fmla="*/ 2216 w 2895"/>
                <a:gd name="T19" fmla="*/ 1192 h 1460"/>
                <a:gd name="T20" fmla="*/ 2367 w 2895"/>
                <a:gd name="T21" fmla="*/ 1148 h 1460"/>
                <a:gd name="T22" fmla="*/ 2492 w 2895"/>
                <a:gd name="T23" fmla="*/ 1059 h 1460"/>
                <a:gd name="T24" fmla="*/ 2582 w 2895"/>
                <a:gd name="T25" fmla="*/ 934 h 1460"/>
                <a:gd name="T26" fmla="*/ 2627 w 2895"/>
                <a:gd name="T27" fmla="*/ 784 h 1460"/>
                <a:gd name="T28" fmla="*/ 2617 w 2895"/>
                <a:gd name="T29" fmla="*/ 622 h 1460"/>
                <a:gd name="T30" fmla="*/ 2557 w 2895"/>
                <a:gd name="T31" fmla="*/ 480 h 1460"/>
                <a:gd name="T32" fmla="*/ 2454 w 2895"/>
                <a:gd name="T33" fmla="*/ 366 h 1460"/>
                <a:gd name="T34" fmla="*/ 2319 w 2895"/>
                <a:gd name="T35" fmla="*/ 291 h 1460"/>
                <a:gd name="T36" fmla="*/ 2161 w 2895"/>
                <a:gd name="T37" fmla="*/ 263 h 1460"/>
                <a:gd name="T38" fmla="*/ 2232 w 2895"/>
                <a:gd name="T39" fmla="*/ 3 h 1460"/>
                <a:gd name="T40" fmla="*/ 2431 w 2895"/>
                <a:gd name="T41" fmla="*/ 51 h 1460"/>
                <a:gd name="T42" fmla="*/ 2606 w 2895"/>
                <a:gd name="T43" fmla="*/ 149 h 1460"/>
                <a:gd name="T44" fmla="*/ 2746 w 2895"/>
                <a:gd name="T45" fmla="*/ 288 h 1460"/>
                <a:gd name="T46" fmla="*/ 2844 w 2895"/>
                <a:gd name="T47" fmla="*/ 461 h 1460"/>
                <a:gd name="T48" fmla="*/ 2892 w 2895"/>
                <a:gd name="T49" fmla="*/ 659 h 1460"/>
                <a:gd name="T50" fmla="*/ 2883 w 2895"/>
                <a:gd name="T51" fmla="*/ 868 h 1460"/>
                <a:gd name="T52" fmla="*/ 2817 w 2895"/>
                <a:gd name="T53" fmla="*/ 1059 h 1460"/>
                <a:gd name="T54" fmla="*/ 2704 w 2895"/>
                <a:gd name="T55" fmla="*/ 1222 h 1460"/>
                <a:gd name="T56" fmla="*/ 2551 w 2895"/>
                <a:gd name="T57" fmla="*/ 1348 h 1460"/>
                <a:gd name="T58" fmla="*/ 2367 w 2895"/>
                <a:gd name="T59" fmla="*/ 1430 h 1460"/>
                <a:gd name="T60" fmla="*/ 2161 w 2895"/>
                <a:gd name="T61" fmla="*/ 1460 h 1460"/>
                <a:gd name="T62" fmla="*/ 596 w 2895"/>
                <a:gd name="T63" fmla="*/ 1446 h 1460"/>
                <a:gd name="T64" fmla="*/ 403 w 2895"/>
                <a:gd name="T65" fmla="*/ 1381 h 1460"/>
                <a:gd name="T66" fmla="*/ 240 w 2895"/>
                <a:gd name="T67" fmla="*/ 1269 h 1460"/>
                <a:gd name="T68" fmla="*/ 113 w 2895"/>
                <a:gd name="T69" fmla="*/ 1117 h 1460"/>
                <a:gd name="T70" fmla="*/ 29 w 2895"/>
                <a:gd name="T71" fmla="*/ 934 h 1460"/>
                <a:gd name="T72" fmla="*/ 0 w 2895"/>
                <a:gd name="T73" fmla="*/ 729 h 1460"/>
                <a:gd name="T74" fmla="*/ 29 w 2895"/>
                <a:gd name="T75" fmla="*/ 524 h 1460"/>
                <a:gd name="T76" fmla="*/ 113 w 2895"/>
                <a:gd name="T77" fmla="*/ 342 h 1460"/>
                <a:gd name="T78" fmla="*/ 240 w 2895"/>
                <a:gd name="T79" fmla="*/ 191 h 1460"/>
                <a:gd name="T80" fmla="*/ 403 w 2895"/>
                <a:gd name="T81" fmla="*/ 79 h 1460"/>
                <a:gd name="T82" fmla="*/ 596 w 2895"/>
                <a:gd name="T83" fmla="*/ 13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5" h="1460">
                  <a:moveTo>
                    <a:pt x="2161" y="263"/>
                  </a:moveTo>
                  <a:lnTo>
                    <a:pt x="2106" y="266"/>
                  </a:lnTo>
                  <a:lnTo>
                    <a:pt x="2053" y="276"/>
                  </a:lnTo>
                  <a:lnTo>
                    <a:pt x="2003" y="291"/>
                  </a:lnTo>
                  <a:lnTo>
                    <a:pt x="1955" y="311"/>
                  </a:lnTo>
                  <a:lnTo>
                    <a:pt x="1910" y="337"/>
                  </a:lnTo>
                  <a:lnTo>
                    <a:pt x="1868" y="366"/>
                  </a:lnTo>
                  <a:lnTo>
                    <a:pt x="1830" y="400"/>
                  </a:lnTo>
                  <a:lnTo>
                    <a:pt x="1795" y="438"/>
                  </a:lnTo>
                  <a:lnTo>
                    <a:pt x="1765" y="480"/>
                  </a:lnTo>
                  <a:lnTo>
                    <a:pt x="1740" y="524"/>
                  </a:lnTo>
                  <a:lnTo>
                    <a:pt x="1719" y="572"/>
                  </a:lnTo>
                  <a:lnTo>
                    <a:pt x="1705" y="622"/>
                  </a:lnTo>
                  <a:lnTo>
                    <a:pt x="1695" y="675"/>
                  </a:lnTo>
                  <a:lnTo>
                    <a:pt x="1692" y="729"/>
                  </a:lnTo>
                  <a:lnTo>
                    <a:pt x="1695" y="784"/>
                  </a:lnTo>
                  <a:lnTo>
                    <a:pt x="1705" y="837"/>
                  </a:lnTo>
                  <a:lnTo>
                    <a:pt x="1719" y="887"/>
                  </a:lnTo>
                  <a:lnTo>
                    <a:pt x="1740" y="934"/>
                  </a:lnTo>
                  <a:lnTo>
                    <a:pt x="1765" y="979"/>
                  </a:lnTo>
                  <a:lnTo>
                    <a:pt x="1795" y="1020"/>
                  </a:lnTo>
                  <a:lnTo>
                    <a:pt x="1830" y="1059"/>
                  </a:lnTo>
                  <a:lnTo>
                    <a:pt x="1868" y="1093"/>
                  </a:lnTo>
                  <a:lnTo>
                    <a:pt x="1910" y="1122"/>
                  </a:lnTo>
                  <a:lnTo>
                    <a:pt x="1955" y="1148"/>
                  </a:lnTo>
                  <a:lnTo>
                    <a:pt x="2003" y="1168"/>
                  </a:lnTo>
                  <a:lnTo>
                    <a:pt x="2053" y="1183"/>
                  </a:lnTo>
                  <a:lnTo>
                    <a:pt x="2106" y="1192"/>
                  </a:lnTo>
                  <a:lnTo>
                    <a:pt x="2161" y="1196"/>
                  </a:lnTo>
                  <a:lnTo>
                    <a:pt x="2216" y="1192"/>
                  </a:lnTo>
                  <a:lnTo>
                    <a:pt x="2269" y="1183"/>
                  </a:lnTo>
                  <a:lnTo>
                    <a:pt x="2319" y="1168"/>
                  </a:lnTo>
                  <a:lnTo>
                    <a:pt x="2367" y="1148"/>
                  </a:lnTo>
                  <a:lnTo>
                    <a:pt x="2412" y="1122"/>
                  </a:lnTo>
                  <a:lnTo>
                    <a:pt x="2454" y="1093"/>
                  </a:lnTo>
                  <a:lnTo>
                    <a:pt x="2492" y="1059"/>
                  </a:lnTo>
                  <a:lnTo>
                    <a:pt x="2527" y="1020"/>
                  </a:lnTo>
                  <a:lnTo>
                    <a:pt x="2557" y="979"/>
                  </a:lnTo>
                  <a:lnTo>
                    <a:pt x="2582" y="934"/>
                  </a:lnTo>
                  <a:lnTo>
                    <a:pt x="2603" y="887"/>
                  </a:lnTo>
                  <a:lnTo>
                    <a:pt x="2617" y="837"/>
                  </a:lnTo>
                  <a:lnTo>
                    <a:pt x="2627" y="784"/>
                  </a:lnTo>
                  <a:lnTo>
                    <a:pt x="2630" y="729"/>
                  </a:lnTo>
                  <a:lnTo>
                    <a:pt x="2627" y="675"/>
                  </a:lnTo>
                  <a:lnTo>
                    <a:pt x="2617" y="622"/>
                  </a:lnTo>
                  <a:lnTo>
                    <a:pt x="2603" y="572"/>
                  </a:lnTo>
                  <a:lnTo>
                    <a:pt x="2582" y="524"/>
                  </a:lnTo>
                  <a:lnTo>
                    <a:pt x="2557" y="480"/>
                  </a:lnTo>
                  <a:lnTo>
                    <a:pt x="2527" y="438"/>
                  </a:lnTo>
                  <a:lnTo>
                    <a:pt x="2492" y="400"/>
                  </a:lnTo>
                  <a:lnTo>
                    <a:pt x="2454" y="366"/>
                  </a:lnTo>
                  <a:lnTo>
                    <a:pt x="2412" y="337"/>
                  </a:lnTo>
                  <a:lnTo>
                    <a:pt x="2367" y="311"/>
                  </a:lnTo>
                  <a:lnTo>
                    <a:pt x="2319" y="291"/>
                  </a:lnTo>
                  <a:lnTo>
                    <a:pt x="2269" y="276"/>
                  </a:lnTo>
                  <a:lnTo>
                    <a:pt x="2216" y="266"/>
                  </a:lnTo>
                  <a:lnTo>
                    <a:pt x="2161" y="263"/>
                  </a:lnTo>
                  <a:close/>
                  <a:moveTo>
                    <a:pt x="735" y="0"/>
                  </a:moveTo>
                  <a:lnTo>
                    <a:pt x="2161" y="0"/>
                  </a:lnTo>
                  <a:lnTo>
                    <a:pt x="2232" y="3"/>
                  </a:lnTo>
                  <a:lnTo>
                    <a:pt x="2301" y="13"/>
                  </a:lnTo>
                  <a:lnTo>
                    <a:pt x="2367" y="29"/>
                  </a:lnTo>
                  <a:lnTo>
                    <a:pt x="2431" y="51"/>
                  </a:lnTo>
                  <a:lnTo>
                    <a:pt x="2492" y="79"/>
                  </a:lnTo>
                  <a:lnTo>
                    <a:pt x="2551" y="110"/>
                  </a:lnTo>
                  <a:lnTo>
                    <a:pt x="2606" y="149"/>
                  </a:lnTo>
                  <a:lnTo>
                    <a:pt x="2657" y="191"/>
                  </a:lnTo>
                  <a:lnTo>
                    <a:pt x="2704" y="237"/>
                  </a:lnTo>
                  <a:lnTo>
                    <a:pt x="2746" y="288"/>
                  </a:lnTo>
                  <a:lnTo>
                    <a:pt x="2784" y="342"/>
                  </a:lnTo>
                  <a:lnTo>
                    <a:pt x="2817" y="400"/>
                  </a:lnTo>
                  <a:lnTo>
                    <a:pt x="2844" y="461"/>
                  </a:lnTo>
                  <a:lnTo>
                    <a:pt x="2867" y="524"/>
                  </a:lnTo>
                  <a:lnTo>
                    <a:pt x="2883" y="590"/>
                  </a:lnTo>
                  <a:lnTo>
                    <a:pt x="2892" y="659"/>
                  </a:lnTo>
                  <a:lnTo>
                    <a:pt x="2895" y="729"/>
                  </a:lnTo>
                  <a:lnTo>
                    <a:pt x="2892" y="799"/>
                  </a:lnTo>
                  <a:lnTo>
                    <a:pt x="2883" y="868"/>
                  </a:lnTo>
                  <a:lnTo>
                    <a:pt x="2867" y="934"/>
                  </a:lnTo>
                  <a:lnTo>
                    <a:pt x="2844" y="998"/>
                  </a:lnTo>
                  <a:lnTo>
                    <a:pt x="2817" y="1059"/>
                  </a:lnTo>
                  <a:lnTo>
                    <a:pt x="2784" y="1117"/>
                  </a:lnTo>
                  <a:lnTo>
                    <a:pt x="2746" y="1171"/>
                  </a:lnTo>
                  <a:lnTo>
                    <a:pt x="2704" y="1222"/>
                  </a:lnTo>
                  <a:lnTo>
                    <a:pt x="2657" y="1269"/>
                  </a:lnTo>
                  <a:lnTo>
                    <a:pt x="2606" y="1310"/>
                  </a:lnTo>
                  <a:lnTo>
                    <a:pt x="2551" y="1348"/>
                  </a:lnTo>
                  <a:lnTo>
                    <a:pt x="2492" y="1381"/>
                  </a:lnTo>
                  <a:lnTo>
                    <a:pt x="2431" y="1408"/>
                  </a:lnTo>
                  <a:lnTo>
                    <a:pt x="2367" y="1430"/>
                  </a:lnTo>
                  <a:lnTo>
                    <a:pt x="2301" y="1446"/>
                  </a:lnTo>
                  <a:lnTo>
                    <a:pt x="2232" y="1456"/>
                  </a:lnTo>
                  <a:lnTo>
                    <a:pt x="2161" y="1460"/>
                  </a:lnTo>
                  <a:lnTo>
                    <a:pt x="735" y="1460"/>
                  </a:lnTo>
                  <a:lnTo>
                    <a:pt x="664" y="1456"/>
                  </a:lnTo>
                  <a:lnTo>
                    <a:pt x="596" y="1446"/>
                  </a:lnTo>
                  <a:lnTo>
                    <a:pt x="529" y="1430"/>
                  </a:lnTo>
                  <a:lnTo>
                    <a:pt x="464" y="1408"/>
                  </a:lnTo>
                  <a:lnTo>
                    <a:pt x="403" y="1381"/>
                  </a:lnTo>
                  <a:lnTo>
                    <a:pt x="346" y="1348"/>
                  </a:lnTo>
                  <a:lnTo>
                    <a:pt x="290" y="1310"/>
                  </a:lnTo>
                  <a:lnTo>
                    <a:pt x="240" y="1269"/>
                  </a:lnTo>
                  <a:lnTo>
                    <a:pt x="193" y="1222"/>
                  </a:lnTo>
                  <a:lnTo>
                    <a:pt x="150" y="1171"/>
                  </a:lnTo>
                  <a:lnTo>
                    <a:pt x="113" y="1117"/>
                  </a:lnTo>
                  <a:lnTo>
                    <a:pt x="80" y="1059"/>
                  </a:lnTo>
                  <a:lnTo>
                    <a:pt x="52" y="998"/>
                  </a:lnTo>
                  <a:lnTo>
                    <a:pt x="29" y="934"/>
                  </a:lnTo>
                  <a:lnTo>
                    <a:pt x="13" y="868"/>
                  </a:lnTo>
                  <a:lnTo>
                    <a:pt x="4" y="799"/>
                  </a:lnTo>
                  <a:lnTo>
                    <a:pt x="0" y="729"/>
                  </a:lnTo>
                  <a:lnTo>
                    <a:pt x="4" y="659"/>
                  </a:lnTo>
                  <a:lnTo>
                    <a:pt x="13" y="590"/>
                  </a:lnTo>
                  <a:lnTo>
                    <a:pt x="29" y="524"/>
                  </a:lnTo>
                  <a:lnTo>
                    <a:pt x="52" y="461"/>
                  </a:lnTo>
                  <a:lnTo>
                    <a:pt x="80" y="400"/>
                  </a:lnTo>
                  <a:lnTo>
                    <a:pt x="113" y="342"/>
                  </a:lnTo>
                  <a:lnTo>
                    <a:pt x="150" y="288"/>
                  </a:lnTo>
                  <a:lnTo>
                    <a:pt x="193" y="237"/>
                  </a:lnTo>
                  <a:lnTo>
                    <a:pt x="240" y="191"/>
                  </a:lnTo>
                  <a:lnTo>
                    <a:pt x="290" y="149"/>
                  </a:lnTo>
                  <a:lnTo>
                    <a:pt x="346" y="110"/>
                  </a:lnTo>
                  <a:lnTo>
                    <a:pt x="403" y="79"/>
                  </a:lnTo>
                  <a:lnTo>
                    <a:pt x="464" y="51"/>
                  </a:lnTo>
                  <a:lnTo>
                    <a:pt x="529" y="29"/>
                  </a:lnTo>
                  <a:lnTo>
                    <a:pt x="596" y="13"/>
                  </a:lnTo>
                  <a:lnTo>
                    <a:pt x="664" y="3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sp>
        <p:nvSpPr>
          <p:cNvPr id="80" name="Rectangle 52">
            <a:extLst>
              <a:ext uri="{FF2B5EF4-FFF2-40B4-BE49-F238E27FC236}">
                <a16:creationId xmlns:a16="http://schemas.microsoft.com/office/drawing/2014/main" id="{18225030-4642-D22F-7318-C4FD97335D1F}"/>
              </a:ext>
            </a:extLst>
          </p:cNvPr>
          <p:cNvSpPr/>
          <p:nvPr/>
        </p:nvSpPr>
        <p:spPr>
          <a:xfrm>
            <a:off x="1092199" y="2807594"/>
            <a:ext cx="10007601" cy="1459408"/>
          </a:xfrm>
          <a:prstGeom prst="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64CF8CB-F2E7-8BCF-2D24-FFC2BE036F3F}"/>
              </a:ext>
            </a:extLst>
          </p:cNvPr>
          <p:cNvGrpSpPr/>
          <p:nvPr/>
        </p:nvGrpSpPr>
        <p:grpSpPr>
          <a:xfrm>
            <a:off x="2071046" y="3146734"/>
            <a:ext cx="3764724" cy="689175"/>
            <a:chOff x="2071046" y="3153397"/>
            <a:chExt cx="3764724" cy="689175"/>
          </a:xfrm>
        </p:grpSpPr>
        <p:grpSp>
          <p:nvGrpSpPr>
            <p:cNvPr id="81" name="Группа 298">
              <a:extLst>
                <a:ext uri="{FF2B5EF4-FFF2-40B4-BE49-F238E27FC236}">
                  <a16:creationId xmlns:a16="http://schemas.microsoft.com/office/drawing/2014/main" id="{FD54E2A7-7A5D-95CF-EC61-C43EEDF7109E}"/>
                </a:ext>
              </a:extLst>
            </p:cNvPr>
            <p:cNvGrpSpPr/>
            <p:nvPr/>
          </p:nvGrpSpPr>
          <p:grpSpPr>
            <a:xfrm>
              <a:off x="2071046" y="3209342"/>
              <a:ext cx="502823" cy="500085"/>
              <a:chOff x="5848350" y="3192463"/>
              <a:chExt cx="2041525" cy="2030413"/>
            </a:xfrm>
            <a:solidFill>
              <a:schemeClr val="bg1"/>
            </a:solidFill>
          </p:grpSpPr>
          <p:sp>
            <p:nvSpPr>
              <p:cNvPr id="82" name="Freeform 266">
                <a:extLst>
                  <a:ext uri="{FF2B5EF4-FFF2-40B4-BE49-F238E27FC236}">
                    <a16:creationId xmlns:a16="http://schemas.microsoft.com/office/drawing/2014/main" id="{667A0DB4-C6DA-3C61-618F-56DE999D5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2900" y="4033838"/>
                <a:ext cx="352425" cy="349250"/>
              </a:xfrm>
              <a:custGeom>
                <a:avLst/>
                <a:gdLst>
                  <a:gd name="T0" fmla="*/ 332 w 665"/>
                  <a:gd name="T1" fmla="*/ 0 h 661"/>
                  <a:gd name="T2" fmla="*/ 381 w 665"/>
                  <a:gd name="T3" fmla="*/ 3 h 661"/>
                  <a:gd name="T4" fmla="*/ 428 w 665"/>
                  <a:gd name="T5" fmla="*/ 14 h 661"/>
                  <a:gd name="T6" fmla="*/ 472 w 665"/>
                  <a:gd name="T7" fmla="*/ 30 h 661"/>
                  <a:gd name="T8" fmla="*/ 512 w 665"/>
                  <a:gd name="T9" fmla="*/ 53 h 661"/>
                  <a:gd name="T10" fmla="*/ 550 w 665"/>
                  <a:gd name="T11" fmla="*/ 80 h 661"/>
                  <a:gd name="T12" fmla="*/ 583 w 665"/>
                  <a:gd name="T13" fmla="*/ 113 h 661"/>
                  <a:gd name="T14" fmla="*/ 610 w 665"/>
                  <a:gd name="T15" fmla="*/ 150 h 661"/>
                  <a:gd name="T16" fmla="*/ 633 w 665"/>
                  <a:gd name="T17" fmla="*/ 191 h 661"/>
                  <a:gd name="T18" fmla="*/ 650 w 665"/>
                  <a:gd name="T19" fmla="*/ 234 h 661"/>
                  <a:gd name="T20" fmla="*/ 661 w 665"/>
                  <a:gd name="T21" fmla="*/ 281 h 661"/>
                  <a:gd name="T22" fmla="*/ 665 w 665"/>
                  <a:gd name="T23" fmla="*/ 330 h 661"/>
                  <a:gd name="T24" fmla="*/ 661 w 665"/>
                  <a:gd name="T25" fmla="*/ 378 h 661"/>
                  <a:gd name="T26" fmla="*/ 650 w 665"/>
                  <a:gd name="T27" fmla="*/ 425 h 661"/>
                  <a:gd name="T28" fmla="*/ 633 w 665"/>
                  <a:gd name="T29" fmla="*/ 470 h 661"/>
                  <a:gd name="T30" fmla="*/ 610 w 665"/>
                  <a:gd name="T31" fmla="*/ 511 h 661"/>
                  <a:gd name="T32" fmla="*/ 583 w 665"/>
                  <a:gd name="T33" fmla="*/ 547 h 661"/>
                  <a:gd name="T34" fmla="*/ 550 w 665"/>
                  <a:gd name="T35" fmla="*/ 580 h 661"/>
                  <a:gd name="T36" fmla="*/ 512 w 665"/>
                  <a:gd name="T37" fmla="*/ 608 h 661"/>
                  <a:gd name="T38" fmla="*/ 472 w 665"/>
                  <a:gd name="T39" fmla="*/ 630 h 661"/>
                  <a:gd name="T40" fmla="*/ 428 w 665"/>
                  <a:gd name="T41" fmla="*/ 646 h 661"/>
                  <a:gd name="T42" fmla="*/ 381 w 665"/>
                  <a:gd name="T43" fmla="*/ 657 h 661"/>
                  <a:gd name="T44" fmla="*/ 332 w 665"/>
                  <a:gd name="T45" fmla="*/ 661 h 661"/>
                  <a:gd name="T46" fmla="*/ 283 w 665"/>
                  <a:gd name="T47" fmla="*/ 657 h 661"/>
                  <a:gd name="T48" fmla="*/ 235 w 665"/>
                  <a:gd name="T49" fmla="*/ 646 h 661"/>
                  <a:gd name="T50" fmla="*/ 192 w 665"/>
                  <a:gd name="T51" fmla="*/ 630 h 661"/>
                  <a:gd name="T52" fmla="*/ 151 w 665"/>
                  <a:gd name="T53" fmla="*/ 608 h 661"/>
                  <a:gd name="T54" fmla="*/ 113 w 665"/>
                  <a:gd name="T55" fmla="*/ 580 h 661"/>
                  <a:gd name="T56" fmla="*/ 81 w 665"/>
                  <a:gd name="T57" fmla="*/ 547 h 661"/>
                  <a:gd name="T58" fmla="*/ 53 w 665"/>
                  <a:gd name="T59" fmla="*/ 511 h 661"/>
                  <a:gd name="T60" fmla="*/ 30 w 665"/>
                  <a:gd name="T61" fmla="*/ 470 h 661"/>
                  <a:gd name="T62" fmla="*/ 13 w 665"/>
                  <a:gd name="T63" fmla="*/ 425 h 661"/>
                  <a:gd name="T64" fmla="*/ 3 w 665"/>
                  <a:gd name="T65" fmla="*/ 378 h 661"/>
                  <a:gd name="T66" fmla="*/ 0 w 665"/>
                  <a:gd name="T67" fmla="*/ 330 h 661"/>
                  <a:gd name="T68" fmla="*/ 3 w 665"/>
                  <a:gd name="T69" fmla="*/ 281 h 661"/>
                  <a:gd name="T70" fmla="*/ 13 w 665"/>
                  <a:gd name="T71" fmla="*/ 234 h 661"/>
                  <a:gd name="T72" fmla="*/ 30 w 665"/>
                  <a:gd name="T73" fmla="*/ 191 h 661"/>
                  <a:gd name="T74" fmla="*/ 53 w 665"/>
                  <a:gd name="T75" fmla="*/ 150 h 661"/>
                  <a:gd name="T76" fmla="*/ 81 w 665"/>
                  <a:gd name="T77" fmla="*/ 113 h 661"/>
                  <a:gd name="T78" fmla="*/ 113 w 665"/>
                  <a:gd name="T79" fmla="*/ 80 h 661"/>
                  <a:gd name="T80" fmla="*/ 151 w 665"/>
                  <a:gd name="T81" fmla="*/ 53 h 661"/>
                  <a:gd name="T82" fmla="*/ 192 w 665"/>
                  <a:gd name="T83" fmla="*/ 30 h 661"/>
                  <a:gd name="T84" fmla="*/ 235 w 665"/>
                  <a:gd name="T85" fmla="*/ 14 h 661"/>
                  <a:gd name="T86" fmla="*/ 283 w 665"/>
                  <a:gd name="T87" fmla="*/ 3 h 661"/>
                  <a:gd name="T88" fmla="*/ 332 w 665"/>
                  <a:gd name="T89" fmla="*/ 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5" h="661">
                    <a:moveTo>
                      <a:pt x="332" y="0"/>
                    </a:moveTo>
                    <a:lnTo>
                      <a:pt x="381" y="3"/>
                    </a:lnTo>
                    <a:lnTo>
                      <a:pt x="428" y="14"/>
                    </a:lnTo>
                    <a:lnTo>
                      <a:pt x="472" y="30"/>
                    </a:lnTo>
                    <a:lnTo>
                      <a:pt x="512" y="53"/>
                    </a:lnTo>
                    <a:lnTo>
                      <a:pt x="550" y="80"/>
                    </a:lnTo>
                    <a:lnTo>
                      <a:pt x="583" y="113"/>
                    </a:lnTo>
                    <a:lnTo>
                      <a:pt x="610" y="150"/>
                    </a:lnTo>
                    <a:lnTo>
                      <a:pt x="633" y="191"/>
                    </a:lnTo>
                    <a:lnTo>
                      <a:pt x="650" y="234"/>
                    </a:lnTo>
                    <a:lnTo>
                      <a:pt x="661" y="281"/>
                    </a:lnTo>
                    <a:lnTo>
                      <a:pt x="665" y="330"/>
                    </a:lnTo>
                    <a:lnTo>
                      <a:pt x="661" y="378"/>
                    </a:lnTo>
                    <a:lnTo>
                      <a:pt x="650" y="425"/>
                    </a:lnTo>
                    <a:lnTo>
                      <a:pt x="633" y="470"/>
                    </a:lnTo>
                    <a:lnTo>
                      <a:pt x="610" y="511"/>
                    </a:lnTo>
                    <a:lnTo>
                      <a:pt x="583" y="547"/>
                    </a:lnTo>
                    <a:lnTo>
                      <a:pt x="550" y="580"/>
                    </a:lnTo>
                    <a:lnTo>
                      <a:pt x="512" y="608"/>
                    </a:lnTo>
                    <a:lnTo>
                      <a:pt x="472" y="630"/>
                    </a:lnTo>
                    <a:lnTo>
                      <a:pt x="428" y="646"/>
                    </a:lnTo>
                    <a:lnTo>
                      <a:pt x="381" y="657"/>
                    </a:lnTo>
                    <a:lnTo>
                      <a:pt x="332" y="661"/>
                    </a:lnTo>
                    <a:lnTo>
                      <a:pt x="283" y="657"/>
                    </a:lnTo>
                    <a:lnTo>
                      <a:pt x="235" y="646"/>
                    </a:lnTo>
                    <a:lnTo>
                      <a:pt x="192" y="630"/>
                    </a:lnTo>
                    <a:lnTo>
                      <a:pt x="151" y="608"/>
                    </a:lnTo>
                    <a:lnTo>
                      <a:pt x="113" y="580"/>
                    </a:lnTo>
                    <a:lnTo>
                      <a:pt x="81" y="547"/>
                    </a:lnTo>
                    <a:lnTo>
                      <a:pt x="53" y="511"/>
                    </a:lnTo>
                    <a:lnTo>
                      <a:pt x="30" y="470"/>
                    </a:lnTo>
                    <a:lnTo>
                      <a:pt x="13" y="425"/>
                    </a:lnTo>
                    <a:lnTo>
                      <a:pt x="3" y="378"/>
                    </a:lnTo>
                    <a:lnTo>
                      <a:pt x="0" y="330"/>
                    </a:lnTo>
                    <a:lnTo>
                      <a:pt x="3" y="281"/>
                    </a:lnTo>
                    <a:lnTo>
                      <a:pt x="13" y="234"/>
                    </a:lnTo>
                    <a:lnTo>
                      <a:pt x="30" y="191"/>
                    </a:lnTo>
                    <a:lnTo>
                      <a:pt x="53" y="150"/>
                    </a:lnTo>
                    <a:lnTo>
                      <a:pt x="81" y="113"/>
                    </a:lnTo>
                    <a:lnTo>
                      <a:pt x="113" y="80"/>
                    </a:lnTo>
                    <a:lnTo>
                      <a:pt x="151" y="53"/>
                    </a:lnTo>
                    <a:lnTo>
                      <a:pt x="192" y="30"/>
                    </a:lnTo>
                    <a:lnTo>
                      <a:pt x="235" y="14"/>
                    </a:lnTo>
                    <a:lnTo>
                      <a:pt x="283" y="3"/>
                    </a:lnTo>
                    <a:lnTo>
                      <a:pt x="3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67">
                <a:extLst>
                  <a:ext uri="{FF2B5EF4-FFF2-40B4-BE49-F238E27FC236}">
                    <a16:creationId xmlns:a16="http://schemas.microsoft.com/office/drawing/2014/main" id="{27A37617-ACA4-1575-FFA3-0930640C29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8350" y="3192463"/>
                <a:ext cx="2041525" cy="2030413"/>
              </a:xfrm>
              <a:custGeom>
                <a:avLst/>
                <a:gdLst>
                  <a:gd name="T0" fmla="*/ 1704 w 3859"/>
                  <a:gd name="T1" fmla="*/ 1150 h 3835"/>
                  <a:gd name="T2" fmla="*/ 1443 w 3859"/>
                  <a:gd name="T3" fmla="*/ 1281 h 3835"/>
                  <a:gd name="T4" fmla="*/ 1248 w 3859"/>
                  <a:gd name="T5" fmla="*/ 1494 h 3835"/>
                  <a:gd name="T6" fmla="*/ 1139 w 3859"/>
                  <a:gd name="T7" fmla="*/ 1766 h 3835"/>
                  <a:gd name="T8" fmla="*/ 1139 w 3859"/>
                  <a:gd name="T9" fmla="*/ 2070 h 3835"/>
                  <a:gd name="T10" fmla="*/ 1248 w 3859"/>
                  <a:gd name="T11" fmla="*/ 2343 h 3835"/>
                  <a:gd name="T12" fmla="*/ 1443 w 3859"/>
                  <a:gd name="T13" fmla="*/ 2555 h 3835"/>
                  <a:gd name="T14" fmla="*/ 1704 w 3859"/>
                  <a:gd name="T15" fmla="*/ 2686 h 3835"/>
                  <a:gd name="T16" fmla="*/ 2008 w 3859"/>
                  <a:gd name="T17" fmla="*/ 2715 h 3835"/>
                  <a:gd name="T18" fmla="*/ 2293 w 3859"/>
                  <a:gd name="T19" fmla="*/ 2632 h 3835"/>
                  <a:gd name="T20" fmla="*/ 2524 w 3859"/>
                  <a:gd name="T21" fmla="*/ 2458 h 3835"/>
                  <a:gd name="T22" fmla="*/ 2679 w 3859"/>
                  <a:gd name="T23" fmla="*/ 2213 h 3835"/>
                  <a:gd name="T24" fmla="*/ 2734 w 3859"/>
                  <a:gd name="T25" fmla="*/ 1918 h 3835"/>
                  <a:gd name="T26" fmla="*/ 2679 w 3859"/>
                  <a:gd name="T27" fmla="*/ 1624 h 3835"/>
                  <a:gd name="T28" fmla="*/ 2524 w 3859"/>
                  <a:gd name="T29" fmla="*/ 1379 h 3835"/>
                  <a:gd name="T30" fmla="*/ 2293 w 3859"/>
                  <a:gd name="T31" fmla="*/ 1204 h 3835"/>
                  <a:gd name="T32" fmla="*/ 2008 w 3859"/>
                  <a:gd name="T33" fmla="*/ 1122 h 3835"/>
                  <a:gd name="T34" fmla="*/ 2178 w 3859"/>
                  <a:gd name="T35" fmla="*/ 4 h 3835"/>
                  <a:gd name="T36" fmla="*/ 2245 w 3859"/>
                  <a:gd name="T37" fmla="*/ 58 h 3835"/>
                  <a:gd name="T38" fmla="*/ 2480 w 3859"/>
                  <a:gd name="T39" fmla="*/ 588 h 3835"/>
                  <a:gd name="T40" fmla="*/ 3028 w 3859"/>
                  <a:gd name="T41" fmla="*/ 373 h 3835"/>
                  <a:gd name="T42" fmla="*/ 3113 w 3859"/>
                  <a:gd name="T43" fmla="*/ 381 h 3835"/>
                  <a:gd name="T44" fmla="*/ 3484 w 3859"/>
                  <a:gd name="T45" fmla="*/ 761 h 3835"/>
                  <a:gd name="T46" fmla="*/ 3475 w 3859"/>
                  <a:gd name="T47" fmla="*/ 845 h 3835"/>
                  <a:gd name="T48" fmla="*/ 3316 w 3859"/>
                  <a:gd name="T49" fmla="*/ 1504 h 3835"/>
                  <a:gd name="T50" fmla="*/ 3836 w 3859"/>
                  <a:gd name="T51" fmla="*/ 1624 h 3835"/>
                  <a:gd name="T52" fmla="*/ 3859 w 3859"/>
                  <a:gd name="T53" fmla="*/ 2150 h 3835"/>
                  <a:gd name="T54" fmla="*/ 3821 w 3859"/>
                  <a:gd name="T55" fmla="*/ 2226 h 3835"/>
                  <a:gd name="T56" fmla="*/ 3285 w 3859"/>
                  <a:gd name="T57" fmla="*/ 2426 h 3835"/>
                  <a:gd name="T58" fmla="*/ 3480 w 3859"/>
                  <a:gd name="T59" fmla="*/ 3011 h 3835"/>
                  <a:gd name="T60" fmla="*/ 3471 w 3859"/>
                  <a:gd name="T61" fmla="*/ 3095 h 3835"/>
                  <a:gd name="T62" fmla="*/ 3089 w 3859"/>
                  <a:gd name="T63" fmla="*/ 3464 h 3835"/>
                  <a:gd name="T64" fmla="*/ 3004 w 3859"/>
                  <a:gd name="T65" fmla="*/ 3453 h 3835"/>
                  <a:gd name="T66" fmla="*/ 2339 w 3859"/>
                  <a:gd name="T67" fmla="*/ 3298 h 3835"/>
                  <a:gd name="T68" fmla="*/ 2218 w 3859"/>
                  <a:gd name="T69" fmla="*/ 3812 h 3835"/>
                  <a:gd name="T70" fmla="*/ 1688 w 3859"/>
                  <a:gd name="T71" fmla="*/ 3835 h 3835"/>
                  <a:gd name="T72" fmla="*/ 1612 w 3859"/>
                  <a:gd name="T73" fmla="*/ 3797 h 3835"/>
                  <a:gd name="T74" fmla="*/ 1415 w 3859"/>
                  <a:gd name="T75" fmla="*/ 3263 h 3835"/>
                  <a:gd name="T76" fmla="*/ 837 w 3859"/>
                  <a:gd name="T77" fmla="*/ 3458 h 3835"/>
                  <a:gd name="T78" fmla="*/ 751 w 3859"/>
                  <a:gd name="T79" fmla="*/ 3449 h 3835"/>
                  <a:gd name="T80" fmla="*/ 380 w 3859"/>
                  <a:gd name="T81" fmla="*/ 3070 h 3835"/>
                  <a:gd name="T82" fmla="*/ 390 w 3859"/>
                  <a:gd name="T83" fmla="*/ 2986 h 3835"/>
                  <a:gd name="T84" fmla="*/ 543 w 3859"/>
                  <a:gd name="T85" fmla="*/ 2332 h 3835"/>
                  <a:gd name="T86" fmla="*/ 23 w 3859"/>
                  <a:gd name="T87" fmla="*/ 2212 h 3835"/>
                  <a:gd name="T88" fmla="*/ 0 w 3859"/>
                  <a:gd name="T89" fmla="*/ 1684 h 3835"/>
                  <a:gd name="T90" fmla="*/ 38 w 3859"/>
                  <a:gd name="T91" fmla="*/ 1609 h 3835"/>
                  <a:gd name="T92" fmla="*/ 574 w 3859"/>
                  <a:gd name="T93" fmla="*/ 1414 h 3835"/>
                  <a:gd name="T94" fmla="*/ 376 w 3859"/>
                  <a:gd name="T95" fmla="*/ 832 h 3835"/>
                  <a:gd name="T96" fmla="*/ 383 w 3859"/>
                  <a:gd name="T97" fmla="*/ 747 h 3835"/>
                  <a:gd name="T98" fmla="*/ 767 w 3859"/>
                  <a:gd name="T99" fmla="*/ 378 h 3835"/>
                  <a:gd name="T100" fmla="*/ 851 w 3859"/>
                  <a:gd name="T101" fmla="*/ 388 h 3835"/>
                  <a:gd name="T102" fmla="*/ 1506 w 3859"/>
                  <a:gd name="T103" fmla="*/ 542 h 3835"/>
                  <a:gd name="T104" fmla="*/ 1627 w 3859"/>
                  <a:gd name="T105" fmla="*/ 23 h 3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59" h="3835">
                    <a:moveTo>
                      <a:pt x="1930" y="1118"/>
                    </a:moveTo>
                    <a:lnTo>
                      <a:pt x="1853" y="1122"/>
                    </a:lnTo>
                    <a:lnTo>
                      <a:pt x="1777" y="1132"/>
                    </a:lnTo>
                    <a:lnTo>
                      <a:pt x="1704" y="1150"/>
                    </a:lnTo>
                    <a:lnTo>
                      <a:pt x="1634" y="1174"/>
                    </a:lnTo>
                    <a:lnTo>
                      <a:pt x="1566" y="1204"/>
                    </a:lnTo>
                    <a:lnTo>
                      <a:pt x="1503" y="1241"/>
                    </a:lnTo>
                    <a:lnTo>
                      <a:pt x="1443" y="1281"/>
                    </a:lnTo>
                    <a:lnTo>
                      <a:pt x="1387" y="1328"/>
                    </a:lnTo>
                    <a:lnTo>
                      <a:pt x="1335" y="1379"/>
                    </a:lnTo>
                    <a:lnTo>
                      <a:pt x="1289" y="1434"/>
                    </a:lnTo>
                    <a:lnTo>
                      <a:pt x="1248" y="1494"/>
                    </a:lnTo>
                    <a:lnTo>
                      <a:pt x="1212" y="1557"/>
                    </a:lnTo>
                    <a:lnTo>
                      <a:pt x="1181" y="1624"/>
                    </a:lnTo>
                    <a:lnTo>
                      <a:pt x="1157" y="1694"/>
                    </a:lnTo>
                    <a:lnTo>
                      <a:pt x="1139" y="1766"/>
                    </a:lnTo>
                    <a:lnTo>
                      <a:pt x="1128" y="1841"/>
                    </a:lnTo>
                    <a:lnTo>
                      <a:pt x="1125" y="1918"/>
                    </a:lnTo>
                    <a:lnTo>
                      <a:pt x="1128" y="1995"/>
                    </a:lnTo>
                    <a:lnTo>
                      <a:pt x="1139" y="2070"/>
                    </a:lnTo>
                    <a:lnTo>
                      <a:pt x="1157" y="2143"/>
                    </a:lnTo>
                    <a:lnTo>
                      <a:pt x="1181" y="2213"/>
                    </a:lnTo>
                    <a:lnTo>
                      <a:pt x="1212" y="2279"/>
                    </a:lnTo>
                    <a:lnTo>
                      <a:pt x="1248" y="2343"/>
                    </a:lnTo>
                    <a:lnTo>
                      <a:pt x="1289" y="2403"/>
                    </a:lnTo>
                    <a:lnTo>
                      <a:pt x="1335" y="2458"/>
                    </a:lnTo>
                    <a:lnTo>
                      <a:pt x="1387" y="2508"/>
                    </a:lnTo>
                    <a:lnTo>
                      <a:pt x="1443" y="2555"/>
                    </a:lnTo>
                    <a:lnTo>
                      <a:pt x="1503" y="2596"/>
                    </a:lnTo>
                    <a:lnTo>
                      <a:pt x="1566" y="2632"/>
                    </a:lnTo>
                    <a:lnTo>
                      <a:pt x="1634" y="2662"/>
                    </a:lnTo>
                    <a:lnTo>
                      <a:pt x="1704" y="2686"/>
                    </a:lnTo>
                    <a:lnTo>
                      <a:pt x="1777" y="2704"/>
                    </a:lnTo>
                    <a:lnTo>
                      <a:pt x="1853" y="2715"/>
                    </a:lnTo>
                    <a:lnTo>
                      <a:pt x="1930" y="2719"/>
                    </a:lnTo>
                    <a:lnTo>
                      <a:pt x="2008" y="2715"/>
                    </a:lnTo>
                    <a:lnTo>
                      <a:pt x="2083" y="2704"/>
                    </a:lnTo>
                    <a:lnTo>
                      <a:pt x="2156" y="2686"/>
                    </a:lnTo>
                    <a:lnTo>
                      <a:pt x="2227" y="2662"/>
                    </a:lnTo>
                    <a:lnTo>
                      <a:pt x="2293" y="2632"/>
                    </a:lnTo>
                    <a:lnTo>
                      <a:pt x="2357" y="2596"/>
                    </a:lnTo>
                    <a:lnTo>
                      <a:pt x="2416" y="2555"/>
                    </a:lnTo>
                    <a:lnTo>
                      <a:pt x="2473" y="2508"/>
                    </a:lnTo>
                    <a:lnTo>
                      <a:pt x="2524" y="2458"/>
                    </a:lnTo>
                    <a:lnTo>
                      <a:pt x="2571" y="2403"/>
                    </a:lnTo>
                    <a:lnTo>
                      <a:pt x="2612" y="2343"/>
                    </a:lnTo>
                    <a:lnTo>
                      <a:pt x="2649" y="2279"/>
                    </a:lnTo>
                    <a:lnTo>
                      <a:pt x="2679" y="2213"/>
                    </a:lnTo>
                    <a:lnTo>
                      <a:pt x="2703" y="2143"/>
                    </a:lnTo>
                    <a:lnTo>
                      <a:pt x="2720" y="2070"/>
                    </a:lnTo>
                    <a:lnTo>
                      <a:pt x="2731" y="1995"/>
                    </a:lnTo>
                    <a:lnTo>
                      <a:pt x="2734" y="1918"/>
                    </a:lnTo>
                    <a:lnTo>
                      <a:pt x="2731" y="1841"/>
                    </a:lnTo>
                    <a:lnTo>
                      <a:pt x="2720" y="1766"/>
                    </a:lnTo>
                    <a:lnTo>
                      <a:pt x="2703" y="1694"/>
                    </a:lnTo>
                    <a:lnTo>
                      <a:pt x="2679" y="1624"/>
                    </a:lnTo>
                    <a:lnTo>
                      <a:pt x="2649" y="1557"/>
                    </a:lnTo>
                    <a:lnTo>
                      <a:pt x="2612" y="1494"/>
                    </a:lnTo>
                    <a:lnTo>
                      <a:pt x="2571" y="1434"/>
                    </a:lnTo>
                    <a:lnTo>
                      <a:pt x="2524" y="1379"/>
                    </a:lnTo>
                    <a:lnTo>
                      <a:pt x="2473" y="1328"/>
                    </a:lnTo>
                    <a:lnTo>
                      <a:pt x="2418" y="1281"/>
                    </a:lnTo>
                    <a:lnTo>
                      <a:pt x="2357" y="1241"/>
                    </a:lnTo>
                    <a:lnTo>
                      <a:pt x="2293" y="1204"/>
                    </a:lnTo>
                    <a:lnTo>
                      <a:pt x="2227" y="1174"/>
                    </a:lnTo>
                    <a:lnTo>
                      <a:pt x="2156" y="1150"/>
                    </a:lnTo>
                    <a:lnTo>
                      <a:pt x="2083" y="1132"/>
                    </a:lnTo>
                    <a:lnTo>
                      <a:pt x="2008" y="1122"/>
                    </a:lnTo>
                    <a:lnTo>
                      <a:pt x="1930" y="1118"/>
                    </a:lnTo>
                    <a:close/>
                    <a:moveTo>
                      <a:pt x="1687" y="0"/>
                    </a:moveTo>
                    <a:lnTo>
                      <a:pt x="2156" y="0"/>
                    </a:lnTo>
                    <a:lnTo>
                      <a:pt x="2178" y="4"/>
                    </a:lnTo>
                    <a:lnTo>
                      <a:pt x="2199" y="11"/>
                    </a:lnTo>
                    <a:lnTo>
                      <a:pt x="2218" y="23"/>
                    </a:lnTo>
                    <a:lnTo>
                      <a:pt x="2233" y="39"/>
                    </a:lnTo>
                    <a:lnTo>
                      <a:pt x="2245" y="58"/>
                    </a:lnTo>
                    <a:lnTo>
                      <a:pt x="2252" y="78"/>
                    </a:lnTo>
                    <a:lnTo>
                      <a:pt x="2338" y="539"/>
                    </a:lnTo>
                    <a:lnTo>
                      <a:pt x="2410" y="561"/>
                    </a:lnTo>
                    <a:lnTo>
                      <a:pt x="2480" y="588"/>
                    </a:lnTo>
                    <a:lnTo>
                      <a:pt x="2548" y="618"/>
                    </a:lnTo>
                    <a:lnTo>
                      <a:pt x="2615" y="650"/>
                    </a:lnTo>
                    <a:lnTo>
                      <a:pt x="3009" y="384"/>
                    </a:lnTo>
                    <a:lnTo>
                      <a:pt x="3028" y="373"/>
                    </a:lnTo>
                    <a:lnTo>
                      <a:pt x="3050" y="368"/>
                    </a:lnTo>
                    <a:lnTo>
                      <a:pt x="3072" y="368"/>
                    </a:lnTo>
                    <a:lnTo>
                      <a:pt x="3094" y="373"/>
                    </a:lnTo>
                    <a:lnTo>
                      <a:pt x="3113" y="381"/>
                    </a:lnTo>
                    <a:lnTo>
                      <a:pt x="3131" y="394"/>
                    </a:lnTo>
                    <a:lnTo>
                      <a:pt x="3463" y="725"/>
                    </a:lnTo>
                    <a:lnTo>
                      <a:pt x="3476" y="742"/>
                    </a:lnTo>
                    <a:lnTo>
                      <a:pt x="3484" y="761"/>
                    </a:lnTo>
                    <a:lnTo>
                      <a:pt x="3489" y="783"/>
                    </a:lnTo>
                    <a:lnTo>
                      <a:pt x="3489" y="805"/>
                    </a:lnTo>
                    <a:lnTo>
                      <a:pt x="3484" y="826"/>
                    </a:lnTo>
                    <a:lnTo>
                      <a:pt x="3475" y="845"/>
                    </a:lnTo>
                    <a:lnTo>
                      <a:pt x="3205" y="1237"/>
                    </a:lnTo>
                    <a:lnTo>
                      <a:pt x="3249" y="1322"/>
                    </a:lnTo>
                    <a:lnTo>
                      <a:pt x="3285" y="1412"/>
                    </a:lnTo>
                    <a:lnTo>
                      <a:pt x="3316" y="1504"/>
                    </a:lnTo>
                    <a:lnTo>
                      <a:pt x="3782" y="1590"/>
                    </a:lnTo>
                    <a:lnTo>
                      <a:pt x="3802" y="1597"/>
                    </a:lnTo>
                    <a:lnTo>
                      <a:pt x="3821" y="1609"/>
                    </a:lnTo>
                    <a:lnTo>
                      <a:pt x="3836" y="1624"/>
                    </a:lnTo>
                    <a:lnTo>
                      <a:pt x="3848" y="1643"/>
                    </a:lnTo>
                    <a:lnTo>
                      <a:pt x="3857" y="1664"/>
                    </a:lnTo>
                    <a:lnTo>
                      <a:pt x="3859" y="1684"/>
                    </a:lnTo>
                    <a:lnTo>
                      <a:pt x="3859" y="2150"/>
                    </a:lnTo>
                    <a:lnTo>
                      <a:pt x="3857" y="2172"/>
                    </a:lnTo>
                    <a:lnTo>
                      <a:pt x="3848" y="2192"/>
                    </a:lnTo>
                    <a:lnTo>
                      <a:pt x="3836" y="2212"/>
                    </a:lnTo>
                    <a:lnTo>
                      <a:pt x="3821" y="2226"/>
                    </a:lnTo>
                    <a:lnTo>
                      <a:pt x="3802" y="2238"/>
                    </a:lnTo>
                    <a:lnTo>
                      <a:pt x="3782" y="2244"/>
                    </a:lnTo>
                    <a:lnTo>
                      <a:pt x="3316" y="2332"/>
                    </a:lnTo>
                    <a:lnTo>
                      <a:pt x="3285" y="2426"/>
                    </a:lnTo>
                    <a:lnTo>
                      <a:pt x="3247" y="2517"/>
                    </a:lnTo>
                    <a:lnTo>
                      <a:pt x="3204" y="2605"/>
                    </a:lnTo>
                    <a:lnTo>
                      <a:pt x="3470" y="2992"/>
                    </a:lnTo>
                    <a:lnTo>
                      <a:pt x="3480" y="3011"/>
                    </a:lnTo>
                    <a:lnTo>
                      <a:pt x="3484" y="3031"/>
                    </a:lnTo>
                    <a:lnTo>
                      <a:pt x="3484" y="3054"/>
                    </a:lnTo>
                    <a:lnTo>
                      <a:pt x="3481" y="3074"/>
                    </a:lnTo>
                    <a:lnTo>
                      <a:pt x="3471" y="3095"/>
                    </a:lnTo>
                    <a:lnTo>
                      <a:pt x="3458" y="3112"/>
                    </a:lnTo>
                    <a:lnTo>
                      <a:pt x="3126" y="3442"/>
                    </a:lnTo>
                    <a:lnTo>
                      <a:pt x="3109" y="3455"/>
                    </a:lnTo>
                    <a:lnTo>
                      <a:pt x="3089" y="3464"/>
                    </a:lnTo>
                    <a:lnTo>
                      <a:pt x="3067" y="3469"/>
                    </a:lnTo>
                    <a:lnTo>
                      <a:pt x="3045" y="3467"/>
                    </a:lnTo>
                    <a:lnTo>
                      <a:pt x="3024" y="3463"/>
                    </a:lnTo>
                    <a:lnTo>
                      <a:pt x="3004" y="3453"/>
                    </a:lnTo>
                    <a:lnTo>
                      <a:pt x="2612" y="3187"/>
                    </a:lnTo>
                    <a:lnTo>
                      <a:pt x="2524" y="3230"/>
                    </a:lnTo>
                    <a:lnTo>
                      <a:pt x="2433" y="3267"/>
                    </a:lnTo>
                    <a:lnTo>
                      <a:pt x="2339" y="3298"/>
                    </a:lnTo>
                    <a:lnTo>
                      <a:pt x="2252" y="3758"/>
                    </a:lnTo>
                    <a:lnTo>
                      <a:pt x="2245" y="3779"/>
                    </a:lnTo>
                    <a:lnTo>
                      <a:pt x="2233" y="3797"/>
                    </a:lnTo>
                    <a:lnTo>
                      <a:pt x="2218" y="3812"/>
                    </a:lnTo>
                    <a:lnTo>
                      <a:pt x="2199" y="3826"/>
                    </a:lnTo>
                    <a:lnTo>
                      <a:pt x="2178" y="3833"/>
                    </a:lnTo>
                    <a:lnTo>
                      <a:pt x="2156" y="3835"/>
                    </a:lnTo>
                    <a:lnTo>
                      <a:pt x="1688" y="3835"/>
                    </a:lnTo>
                    <a:lnTo>
                      <a:pt x="1666" y="3833"/>
                    </a:lnTo>
                    <a:lnTo>
                      <a:pt x="1646" y="3826"/>
                    </a:lnTo>
                    <a:lnTo>
                      <a:pt x="1627" y="3812"/>
                    </a:lnTo>
                    <a:lnTo>
                      <a:pt x="1612" y="3797"/>
                    </a:lnTo>
                    <a:lnTo>
                      <a:pt x="1600" y="3779"/>
                    </a:lnTo>
                    <a:lnTo>
                      <a:pt x="1593" y="3758"/>
                    </a:lnTo>
                    <a:lnTo>
                      <a:pt x="1506" y="3293"/>
                    </a:lnTo>
                    <a:lnTo>
                      <a:pt x="1415" y="3263"/>
                    </a:lnTo>
                    <a:lnTo>
                      <a:pt x="1327" y="3227"/>
                    </a:lnTo>
                    <a:lnTo>
                      <a:pt x="1242" y="3185"/>
                    </a:lnTo>
                    <a:lnTo>
                      <a:pt x="856" y="3447"/>
                    </a:lnTo>
                    <a:lnTo>
                      <a:pt x="837" y="3458"/>
                    </a:lnTo>
                    <a:lnTo>
                      <a:pt x="815" y="3463"/>
                    </a:lnTo>
                    <a:lnTo>
                      <a:pt x="793" y="3463"/>
                    </a:lnTo>
                    <a:lnTo>
                      <a:pt x="771" y="3458"/>
                    </a:lnTo>
                    <a:lnTo>
                      <a:pt x="751" y="3449"/>
                    </a:lnTo>
                    <a:lnTo>
                      <a:pt x="734" y="3436"/>
                    </a:lnTo>
                    <a:lnTo>
                      <a:pt x="401" y="3107"/>
                    </a:lnTo>
                    <a:lnTo>
                      <a:pt x="388" y="3089"/>
                    </a:lnTo>
                    <a:lnTo>
                      <a:pt x="380" y="3070"/>
                    </a:lnTo>
                    <a:lnTo>
                      <a:pt x="375" y="3048"/>
                    </a:lnTo>
                    <a:lnTo>
                      <a:pt x="376" y="3025"/>
                    </a:lnTo>
                    <a:lnTo>
                      <a:pt x="381" y="3005"/>
                    </a:lnTo>
                    <a:lnTo>
                      <a:pt x="390" y="2986"/>
                    </a:lnTo>
                    <a:lnTo>
                      <a:pt x="655" y="2601"/>
                    </a:lnTo>
                    <a:lnTo>
                      <a:pt x="612" y="2514"/>
                    </a:lnTo>
                    <a:lnTo>
                      <a:pt x="574" y="2424"/>
                    </a:lnTo>
                    <a:lnTo>
                      <a:pt x="543" y="2332"/>
                    </a:lnTo>
                    <a:lnTo>
                      <a:pt x="78" y="2244"/>
                    </a:lnTo>
                    <a:lnTo>
                      <a:pt x="58" y="2238"/>
                    </a:lnTo>
                    <a:lnTo>
                      <a:pt x="38" y="2226"/>
                    </a:lnTo>
                    <a:lnTo>
                      <a:pt x="23" y="2212"/>
                    </a:lnTo>
                    <a:lnTo>
                      <a:pt x="11" y="2192"/>
                    </a:lnTo>
                    <a:lnTo>
                      <a:pt x="3" y="2172"/>
                    </a:lnTo>
                    <a:lnTo>
                      <a:pt x="0" y="2150"/>
                    </a:lnTo>
                    <a:lnTo>
                      <a:pt x="0" y="1684"/>
                    </a:lnTo>
                    <a:lnTo>
                      <a:pt x="3" y="1664"/>
                    </a:lnTo>
                    <a:lnTo>
                      <a:pt x="11" y="1643"/>
                    </a:lnTo>
                    <a:lnTo>
                      <a:pt x="23" y="1624"/>
                    </a:lnTo>
                    <a:lnTo>
                      <a:pt x="38" y="1609"/>
                    </a:lnTo>
                    <a:lnTo>
                      <a:pt x="58" y="1597"/>
                    </a:lnTo>
                    <a:lnTo>
                      <a:pt x="78" y="1590"/>
                    </a:lnTo>
                    <a:lnTo>
                      <a:pt x="543" y="1504"/>
                    </a:lnTo>
                    <a:lnTo>
                      <a:pt x="574" y="1414"/>
                    </a:lnTo>
                    <a:lnTo>
                      <a:pt x="611" y="1325"/>
                    </a:lnTo>
                    <a:lnTo>
                      <a:pt x="653" y="1239"/>
                    </a:lnTo>
                    <a:lnTo>
                      <a:pt x="386" y="851"/>
                    </a:lnTo>
                    <a:lnTo>
                      <a:pt x="376" y="832"/>
                    </a:lnTo>
                    <a:lnTo>
                      <a:pt x="370" y="810"/>
                    </a:lnTo>
                    <a:lnTo>
                      <a:pt x="370" y="789"/>
                    </a:lnTo>
                    <a:lnTo>
                      <a:pt x="375" y="767"/>
                    </a:lnTo>
                    <a:lnTo>
                      <a:pt x="383" y="747"/>
                    </a:lnTo>
                    <a:lnTo>
                      <a:pt x="397" y="730"/>
                    </a:lnTo>
                    <a:lnTo>
                      <a:pt x="729" y="400"/>
                    </a:lnTo>
                    <a:lnTo>
                      <a:pt x="746" y="387"/>
                    </a:lnTo>
                    <a:lnTo>
                      <a:pt x="767" y="378"/>
                    </a:lnTo>
                    <a:lnTo>
                      <a:pt x="787" y="374"/>
                    </a:lnTo>
                    <a:lnTo>
                      <a:pt x="810" y="374"/>
                    </a:lnTo>
                    <a:lnTo>
                      <a:pt x="832" y="379"/>
                    </a:lnTo>
                    <a:lnTo>
                      <a:pt x="851" y="388"/>
                    </a:lnTo>
                    <a:lnTo>
                      <a:pt x="1240" y="653"/>
                    </a:lnTo>
                    <a:lnTo>
                      <a:pt x="1325" y="611"/>
                    </a:lnTo>
                    <a:lnTo>
                      <a:pt x="1414" y="574"/>
                    </a:lnTo>
                    <a:lnTo>
                      <a:pt x="1506" y="542"/>
                    </a:lnTo>
                    <a:lnTo>
                      <a:pt x="1593" y="78"/>
                    </a:lnTo>
                    <a:lnTo>
                      <a:pt x="1600" y="58"/>
                    </a:lnTo>
                    <a:lnTo>
                      <a:pt x="1611" y="39"/>
                    </a:lnTo>
                    <a:lnTo>
                      <a:pt x="1627" y="23"/>
                    </a:lnTo>
                    <a:lnTo>
                      <a:pt x="1645" y="11"/>
                    </a:lnTo>
                    <a:lnTo>
                      <a:pt x="1665" y="4"/>
                    </a:lnTo>
                    <a:lnTo>
                      <a:pt x="16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Group 41">
              <a:extLst>
                <a:ext uri="{FF2B5EF4-FFF2-40B4-BE49-F238E27FC236}">
                  <a16:creationId xmlns:a16="http://schemas.microsoft.com/office/drawing/2014/main" id="{D023522D-90E4-1078-1EF9-43E60E343623}"/>
                </a:ext>
              </a:extLst>
            </p:cNvPr>
            <p:cNvGrpSpPr/>
            <p:nvPr/>
          </p:nvGrpSpPr>
          <p:grpSpPr>
            <a:xfrm>
              <a:off x="2786560" y="3153397"/>
              <a:ext cx="3049210" cy="689175"/>
              <a:chOff x="6040677" y="3055491"/>
              <a:chExt cx="3049210" cy="689175"/>
            </a:xfrm>
          </p:grpSpPr>
          <p:sp>
            <p:nvSpPr>
              <p:cNvPr id="85" name="TextBox 36">
                <a:extLst>
                  <a:ext uri="{FF2B5EF4-FFF2-40B4-BE49-F238E27FC236}">
                    <a16:creationId xmlns:a16="http://schemas.microsoft.com/office/drawing/2014/main" id="{2F885631-84AE-B588-9370-23F0D0BD7F7A}"/>
                  </a:ext>
                </a:extLst>
              </p:cNvPr>
              <p:cNvSpPr txBox="1"/>
              <p:nvPr/>
            </p:nvSpPr>
            <p:spPr>
              <a:xfrm>
                <a:off x="6040677" y="3298134"/>
                <a:ext cx="3049210" cy="4465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>
                  <a:lnSpc>
                    <a:spcPct val="125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86" name="TextBox 37">
                <a:extLst>
                  <a:ext uri="{FF2B5EF4-FFF2-40B4-BE49-F238E27FC236}">
                    <a16:creationId xmlns:a16="http://schemas.microsoft.com/office/drawing/2014/main" id="{FE94ADC3-6EFE-BB4B-070C-4675A5209AC9}"/>
                  </a:ext>
                </a:extLst>
              </p:cNvPr>
              <p:cNvSpPr txBox="1"/>
              <p:nvPr/>
            </p:nvSpPr>
            <p:spPr>
              <a:xfrm>
                <a:off x="6043272" y="3055491"/>
                <a:ext cx="185240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5BCED2D-E6E7-89EF-E1F2-F7BFDE08C2EC}"/>
              </a:ext>
            </a:extLst>
          </p:cNvPr>
          <p:cNvGrpSpPr/>
          <p:nvPr/>
        </p:nvGrpSpPr>
        <p:grpSpPr>
          <a:xfrm>
            <a:off x="6524738" y="3140048"/>
            <a:ext cx="3873972" cy="689175"/>
            <a:chOff x="7022627" y="3146711"/>
            <a:chExt cx="3873972" cy="689175"/>
          </a:xfrm>
        </p:grpSpPr>
        <p:grpSp>
          <p:nvGrpSpPr>
            <p:cNvPr id="87" name="Группа 414">
              <a:extLst>
                <a:ext uri="{FF2B5EF4-FFF2-40B4-BE49-F238E27FC236}">
                  <a16:creationId xmlns:a16="http://schemas.microsoft.com/office/drawing/2014/main" id="{7DE423F5-0C8B-8721-157D-B92927829384}"/>
                </a:ext>
              </a:extLst>
            </p:cNvPr>
            <p:cNvGrpSpPr/>
            <p:nvPr/>
          </p:nvGrpSpPr>
          <p:grpSpPr>
            <a:xfrm>
              <a:off x="7022627" y="3201998"/>
              <a:ext cx="439718" cy="501400"/>
              <a:chOff x="5880101" y="3230563"/>
              <a:chExt cx="2195512" cy="2503488"/>
            </a:xfrm>
            <a:solidFill>
              <a:schemeClr val="bg1"/>
            </a:solidFill>
          </p:grpSpPr>
          <p:sp>
            <p:nvSpPr>
              <p:cNvPr id="88" name="Freeform 369">
                <a:extLst>
                  <a:ext uri="{FF2B5EF4-FFF2-40B4-BE49-F238E27FC236}">
                    <a16:creationId xmlns:a16="http://schemas.microsoft.com/office/drawing/2014/main" id="{E83F0E0F-8E46-7094-2CFD-F2FF7DC95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0525" y="3230563"/>
                <a:ext cx="482600" cy="223838"/>
              </a:xfrm>
              <a:custGeom>
                <a:avLst/>
                <a:gdLst>
                  <a:gd name="T0" fmla="*/ 79 w 610"/>
                  <a:gd name="T1" fmla="*/ 0 h 282"/>
                  <a:gd name="T2" fmla="*/ 531 w 610"/>
                  <a:gd name="T3" fmla="*/ 0 h 282"/>
                  <a:gd name="T4" fmla="*/ 552 w 610"/>
                  <a:gd name="T5" fmla="*/ 3 h 282"/>
                  <a:gd name="T6" fmla="*/ 571 w 610"/>
                  <a:gd name="T7" fmla="*/ 11 h 282"/>
                  <a:gd name="T8" fmla="*/ 587 w 610"/>
                  <a:gd name="T9" fmla="*/ 23 h 282"/>
                  <a:gd name="T10" fmla="*/ 600 w 610"/>
                  <a:gd name="T11" fmla="*/ 40 h 282"/>
                  <a:gd name="T12" fmla="*/ 608 w 610"/>
                  <a:gd name="T13" fmla="*/ 58 h 282"/>
                  <a:gd name="T14" fmla="*/ 610 w 610"/>
                  <a:gd name="T15" fmla="*/ 79 h 282"/>
                  <a:gd name="T16" fmla="*/ 610 w 610"/>
                  <a:gd name="T17" fmla="*/ 203 h 282"/>
                  <a:gd name="T18" fmla="*/ 608 w 610"/>
                  <a:gd name="T19" fmla="*/ 224 h 282"/>
                  <a:gd name="T20" fmla="*/ 600 w 610"/>
                  <a:gd name="T21" fmla="*/ 243 h 282"/>
                  <a:gd name="T22" fmla="*/ 587 w 610"/>
                  <a:gd name="T23" fmla="*/ 259 h 282"/>
                  <a:gd name="T24" fmla="*/ 571 w 610"/>
                  <a:gd name="T25" fmla="*/ 272 h 282"/>
                  <a:gd name="T26" fmla="*/ 552 w 610"/>
                  <a:gd name="T27" fmla="*/ 280 h 282"/>
                  <a:gd name="T28" fmla="*/ 531 w 610"/>
                  <a:gd name="T29" fmla="*/ 282 h 282"/>
                  <a:gd name="T30" fmla="*/ 79 w 610"/>
                  <a:gd name="T31" fmla="*/ 282 h 282"/>
                  <a:gd name="T32" fmla="*/ 58 w 610"/>
                  <a:gd name="T33" fmla="*/ 280 h 282"/>
                  <a:gd name="T34" fmla="*/ 39 w 610"/>
                  <a:gd name="T35" fmla="*/ 272 h 282"/>
                  <a:gd name="T36" fmla="*/ 23 w 610"/>
                  <a:gd name="T37" fmla="*/ 259 h 282"/>
                  <a:gd name="T38" fmla="*/ 11 w 610"/>
                  <a:gd name="T39" fmla="*/ 243 h 282"/>
                  <a:gd name="T40" fmla="*/ 3 w 610"/>
                  <a:gd name="T41" fmla="*/ 224 h 282"/>
                  <a:gd name="T42" fmla="*/ 0 w 610"/>
                  <a:gd name="T43" fmla="*/ 203 h 282"/>
                  <a:gd name="T44" fmla="*/ 0 w 610"/>
                  <a:gd name="T45" fmla="*/ 79 h 282"/>
                  <a:gd name="T46" fmla="*/ 3 w 610"/>
                  <a:gd name="T47" fmla="*/ 58 h 282"/>
                  <a:gd name="T48" fmla="*/ 11 w 610"/>
                  <a:gd name="T49" fmla="*/ 40 h 282"/>
                  <a:gd name="T50" fmla="*/ 23 w 610"/>
                  <a:gd name="T51" fmla="*/ 23 h 282"/>
                  <a:gd name="T52" fmla="*/ 39 w 610"/>
                  <a:gd name="T53" fmla="*/ 11 h 282"/>
                  <a:gd name="T54" fmla="*/ 58 w 610"/>
                  <a:gd name="T55" fmla="*/ 3 h 282"/>
                  <a:gd name="T56" fmla="*/ 79 w 610"/>
                  <a:gd name="T5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10" h="282">
                    <a:moveTo>
                      <a:pt x="79" y="0"/>
                    </a:moveTo>
                    <a:lnTo>
                      <a:pt x="531" y="0"/>
                    </a:lnTo>
                    <a:lnTo>
                      <a:pt x="552" y="3"/>
                    </a:lnTo>
                    <a:lnTo>
                      <a:pt x="571" y="11"/>
                    </a:lnTo>
                    <a:lnTo>
                      <a:pt x="587" y="23"/>
                    </a:lnTo>
                    <a:lnTo>
                      <a:pt x="600" y="40"/>
                    </a:lnTo>
                    <a:lnTo>
                      <a:pt x="608" y="58"/>
                    </a:lnTo>
                    <a:lnTo>
                      <a:pt x="610" y="79"/>
                    </a:lnTo>
                    <a:lnTo>
                      <a:pt x="610" y="203"/>
                    </a:lnTo>
                    <a:lnTo>
                      <a:pt x="608" y="224"/>
                    </a:lnTo>
                    <a:lnTo>
                      <a:pt x="600" y="243"/>
                    </a:lnTo>
                    <a:lnTo>
                      <a:pt x="587" y="259"/>
                    </a:lnTo>
                    <a:lnTo>
                      <a:pt x="571" y="272"/>
                    </a:lnTo>
                    <a:lnTo>
                      <a:pt x="552" y="280"/>
                    </a:lnTo>
                    <a:lnTo>
                      <a:pt x="531" y="282"/>
                    </a:lnTo>
                    <a:lnTo>
                      <a:pt x="79" y="282"/>
                    </a:lnTo>
                    <a:lnTo>
                      <a:pt x="58" y="280"/>
                    </a:lnTo>
                    <a:lnTo>
                      <a:pt x="39" y="272"/>
                    </a:lnTo>
                    <a:lnTo>
                      <a:pt x="23" y="259"/>
                    </a:lnTo>
                    <a:lnTo>
                      <a:pt x="11" y="243"/>
                    </a:lnTo>
                    <a:lnTo>
                      <a:pt x="3" y="224"/>
                    </a:lnTo>
                    <a:lnTo>
                      <a:pt x="0" y="203"/>
                    </a:lnTo>
                    <a:lnTo>
                      <a:pt x="0" y="79"/>
                    </a:lnTo>
                    <a:lnTo>
                      <a:pt x="3" y="58"/>
                    </a:lnTo>
                    <a:lnTo>
                      <a:pt x="11" y="40"/>
                    </a:lnTo>
                    <a:lnTo>
                      <a:pt x="23" y="23"/>
                    </a:lnTo>
                    <a:lnTo>
                      <a:pt x="39" y="11"/>
                    </a:lnTo>
                    <a:lnTo>
                      <a:pt x="58" y="3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370">
                <a:extLst>
                  <a:ext uri="{FF2B5EF4-FFF2-40B4-BE49-F238E27FC236}">
                    <a16:creationId xmlns:a16="http://schemas.microsoft.com/office/drawing/2014/main" id="{B7997D0D-194B-B28D-4337-0F5651F22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0101" y="3535363"/>
                <a:ext cx="2195512" cy="2198688"/>
              </a:xfrm>
              <a:custGeom>
                <a:avLst/>
                <a:gdLst>
                  <a:gd name="T0" fmla="*/ 1571 w 2766"/>
                  <a:gd name="T1" fmla="*/ 13 h 2769"/>
                  <a:gd name="T2" fmla="*/ 1838 w 2766"/>
                  <a:gd name="T3" fmla="*/ 77 h 2769"/>
                  <a:gd name="T4" fmla="*/ 2081 w 2766"/>
                  <a:gd name="T5" fmla="*/ 189 h 2769"/>
                  <a:gd name="T6" fmla="*/ 2296 w 2766"/>
                  <a:gd name="T7" fmla="*/ 345 h 2769"/>
                  <a:gd name="T8" fmla="*/ 2478 w 2766"/>
                  <a:gd name="T9" fmla="*/ 539 h 2769"/>
                  <a:gd name="T10" fmla="*/ 2620 w 2766"/>
                  <a:gd name="T11" fmla="*/ 764 h 2769"/>
                  <a:gd name="T12" fmla="*/ 2717 w 2766"/>
                  <a:gd name="T13" fmla="*/ 1017 h 2769"/>
                  <a:gd name="T14" fmla="*/ 2763 w 2766"/>
                  <a:gd name="T15" fmla="*/ 1290 h 2769"/>
                  <a:gd name="T16" fmla="*/ 2754 w 2766"/>
                  <a:gd name="T17" fmla="*/ 1571 h 2769"/>
                  <a:gd name="T18" fmla="*/ 2690 w 2766"/>
                  <a:gd name="T19" fmla="*/ 1839 h 2769"/>
                  <a:gd name="T20" fmla="*/ 2577 w 2766"/>
                  <a:gd name="T21" fmla="*/ 2082 h 2769"/>
                  <a:gd name="T22" fmla="*/ 2421 w 2766"/>
                  <a:gd name="T23" fmla="*/ 2298 h 2769"/>
                  <a:gd name="T24" fmla="*/ 2228 w 2766"/>
                  <a:gd name="T25" fmla="*/ 2480 h 2769"/>
                  <a:gd name="T26" fmla="*/ 2003 w 2766"/>
                  <a:gd name="T27" fmla="*/ 2622 h 2769"/>
                  <a:gd name="T28" fmla="*/ 1751 w 2766"/>
                  <a:gd name="T29" fmla="*/ 2719 h 2769"/>
                  <a:gd name="T30" fmla="*/ 1479 w 2766"/>
                  <a:gd name="T31" fmla="*/ 2765 h 2769"/>
                  <a:gd name="T32" fmla="*/ 1196 w 2766"/>
                  <a:gd name="T33" fmla="*/ 2756 h 2769"/>
                  <a:gd name="T34" fmla="*/ 929 w 2766"/>
                  <a:gd name="T35" fmla="*/ 2692 h 2769"/>
                  <a:gd name="T36" fmla="*/ 686 w 2766"/>
                  <a:gd name="T37" fmla="*/ 2580 h 2769"/>
                  <a:gd name="T38" fmla="*/ 470 w 2766"/>
                  <a:gd name="T39" fmla="*/ 2423 h 2769"/>
                  <a:gd name="T40" fmla="*/ 289 w 2766"/>
                  <a:gd name="T41" fmla="*/ 2229 h 2769"/>
                  <a:gd name="T42" fmla="*/ 147 w 2766"/>
                  <a:gd name="T43" fmla="*/ 2004 h 2769"/>
                  <a:gd name="T44" fmla="*/ 50 w 2766"/>
                  <a:gd name="T45" fmla="*/ 1752 h 2769"/>
                  <a:gd name="T46" fmla="*/ 4 w 2766"/>
                  <a:gd name="T47" fmla="*/ 1479 h 2769"/>
                  <a:gd name="T48" fmla="*/ 12 w 2766"/>
                  <a:gd name="T49" fmla="*/ 1204 h 2769"/>
                  <a:gd name="T50" fmla="*/ 72 w 2766"/>
                  <a:gd name="T51" fmla="*/ 947 h 2769"/>
                  <a:gd name="T52" fmla="*/ 177 w 2766"/>
                  <a:gd name="T53" fmla="*/ 710 h 2769"/>
                  <a:gd name="T54" fmla="*/ 322 w 2766"/>
                  <a:gd name="T55" fmla="*/ 500 h 2769"/>
                  <a:gd name="T56" fmla="*/ 561 w 2766"/>
                  <a:gd name="T57" fmla="*/ 783 h 2769"/>
                  <a:gd name="T58" fmla="*/ 456 w 2766"/>
                  <a:gd name="T59" fmla="*/ 964 h 2769"/>
                  <a:gd name="T60" fmla="*/ 389 w 2766"/>
                  <a:gd name="T61" fmla="*/ 1166 h 2769"/>
                  <a:gd name="T62" fmla="*/ 365 w 2766"/>
                  <a:gd name="T63" fmla="*/ 1384 h 2769"/>
                  <a:gd name="T64" fmla="*/ 392 w 2766"/>
                  <a:gd name="T65" fmla="*/ 1619 h 2769"/>
                  <a:gd name="T66" fmla="*/ 469 w 2766"/>
                  <a:gd name="T67" fmla="*/ 1834 h 2769"/>
                  <a:gd name="T68" fmla="*/ 590 w 2766"/>
                  <a:gd name="T69" fmla="*/ 2023 h 2769"/>
                  <a:gd name="T70" fmla="*/ 748 w 2766"/>
                  <a:gd name="T71" fmla="*/ 2182 h 2769"/>
                  <a:gd name="T72" fmla="*/ 938 w 2766"/>
                  <a:gd name="T73" fmla="*/ 2302 h 2769"/>
                  <a:gd name="T74" fmla="*/ 1153 w 2766"/>
                  <a:gd name="T75" fmla="*/ 2379 h 2769"/>
                  <a:gd name="T76" fmla="*/ 1387 w 2766"/>
                  <a:gd name="T77" fmla="*/ 2406 h 2769"/>
                  <a:gd name="T78" fmla="*/ 1622 w 2766"/>
                  <a:gd name="T79" fmla="*/ 2379 h 2769"/>
                  <a:gd name="T80" fmla="*/ 1837 w 2766"/>
                  <a:gd name="T81" fmla="*/ 2302 h 2769"/>
                  <a:gd name="T82" fmla="*/ 2026 w 2766"/>
                  <a:gd name="T83" fmla="*/ 2182 h 2769"/>
                  <a:gd name="T84" fmla="*/ 2184 w 2766"/>
                  <a:gd name="T85" fmla="*/ 2023 h 2769"/>
                  <a:gd name="T86" fmla="*/ 2305 w 2766"/>
                  <a:gd name="T87" fmla="*/ 1834 h 2769"/>
                  <a:gd name="T88" fmla="*/ 2382 w 2766"/>
                  <a:gd name="T89" fmla="*/ 1619 h 2769"/>
                  <a:gd name="T90" fmla="*/ 2409 w 2766"/>
                  <a:gd name="T91" fmla="*/ 1384 h 2769"/>
                  <a:gd name="T92" fmla="*/ 2382 w 2766"/>
                  <a:gd name="T93" fmla="*/ 1150 h 2769"/>
                  <a:gd name="T94" fmla="*/ 2305 w 2766"/>
                  <a:gd name="T95" fmla="*/ 935 h 2769"/>
                  <a:gd name="T96" fmla="*/ 2184 w 2766"/>
                  <a:gd name="T97" fmla="*/ 744 h 2769"/>
                  <a:gd name="T98" fmla="*/ 2026 w 2766"/>
                  <a:gd name="T99" fmla="*/ 586 h 2769"/>
                  <a:gd name="T100" fmla="*/ 1837 w 2766"/>
                  <a:gd name="T101" fmla="*/ 465 h 2769"/>
                  <a:gd name="T102" fmla="*/ 1622 w 2766"/>
                  <a:gd name="T103" fmla="*/ 388 h 2769"/>
                  <a:gd name="T104" fmla="*/ 1387 w 2766"/>
                  <a:gd name="T105" fmla="*/ 361 h 2769"/>
                  <a:gd name="T106" fmla="*/ 1158 w 2766"/>
                  <a:gd name="T107" fmla="*/ 388 h 2769"/>
                  <a:gd name="T108" fmla="*/ 947 w 2766"/>
                  <a:gd name="T109" fmla="*/ 462 h 2769"/>
                  <a:gd name="T110" fmla="*/ 760 w 2766"/>
                  <a:gd name="T111" fmla="*/ 579 h 2769"/>
                  <a:gd name="T112" fmla="*/ 463 w 2766"/>
                  <a:gd name="T113" fmla="*/ 352 h 2769"/>
                  <a:gd name="T114" fmla="*/ 660 w 2766"/>
                  <a:gd name="T115" fmla="*/ 205 h 2769"/>
                  <a:gd name="T116" fmla="*/ 882 w 2766"/>
                  <a:gd name="T117" fmla="*/ 94 h 2769"/>
                  <a:gd name="T118" fmla="*/ 1125 w 2766"/>
                  <a:gd name="T119" fmla="*/ 25 h 2769"/>
                  <a:gd name="T120" fmla="*/ 1383 w 2766"/>
                  <a:gd name="T121" fmla="*/ 0 h 2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66" h="2769">
                    <a:moveTo>
                      <a:pt x="1383" y="0"/>
                    </a:moveTo>
                    <a:lnTo>
                      <a:pt x="1479" y="3"/>
                    </a:lnTo>
                    <a:lnTo>
                      <a:pt x="1571" y="13"/>
                    </a:lnTo>
                    <a:lnTo>
                      <a:pt x="1662" y="28"/>
                    </a:lnTo>
                    <a:lnTo>
                      <a:pt x="1751" y="50"/>
                    </a:lnTo>
                    <a:lnTo>
                      <a:pt x="1838" y="77"/>
                    </a:lnTo>
                    <a:lnTo>
                      <a:pt x="1922" y="109"/>
                    </a:lnTo>
                    <a:lnTo>
                      <a:pt x="2003" y="147"/>
                    </a:lnTo>
                    <a:lnTo>
                      <a:pt x="2081" y="189"/>
                    </a:lnTo>
                    <a:lnTo>
                      <a:pt x="2156" y="237"/>
                    </a:lnTo>
                    <a:lnTo>
                      <a:pt x="2228" y="289"/>
                    </a:lnTo>
                    <a:lnTo>
                      <a:pt x="2296" y="345"/>
                    </a:lnTo>
                    <a:lnTo>
                      <a:pt x="2361" y="406"/>
                    </a:lnTo>
                    <a:lnTo>
                      <a:pt x="2421" y="470"/>
                    </a:lnTo>
                    <a:lnTo>
                      <a:pt x="2478" y="539"/>
                    </a:lnTo>
                    <a:lnTo>
                      <a:pt x="2530" y="610"/>
                    </a:lnTo>
                    <a:lnTo>
                      <a:pt x="2577" y="686"/>
                    </a:lnTo>
                    <a:lnTo>
                      <a:pt x="2620" y="764"/>
                    </a:lnTo>
                    <a:lnTo>
                      <a:pt x="2657" y="846"/>
                    </a:lnTo>
                    <a:lnTo>
                      <a:pt x="2690" y="930"/>
                    </a:lnTo>
                    <a:lnTo>
                      <a:pt x="2717" y="1017"/>
                    </a:lnTo>
                    <a:lnTo>
                      <a:pt x="2738" y="1106"/>
                    </a:lnTo>
                    <a:lnTo>
                      <a:pt x="2754" y="1197"/>
                    </a:lnTo>
                    <a:lnTo>
                      <a:pt x="2763" y="1290"/>
                    </a:lnTo>
                    <a:lnTo>
                      <a:pt x="2766" y="1384"/>
                    </a:lnTo>
                    <a:lnTo>
                      <a:pt x="2763" y="1479"/>
                    </a:lnTo>
                    <a:lnTo>
                      <a:pt x="2754" y="1571"/>
                    </a:lnTo>
                    <a:lnTo>
                      <a:pt x="2738" y="1663"/>
                    </a:lnTo>
                    <a:lnTo>
                      <a:pt x="2717" y="1752"/>
                    </a:lnTo>
                    <a:lnTo>
                      <a:pt x="2690" y="1839"/>
                    </a:lnTo>
                    <a:lnTo>
                      <a:pt x="2657" y="1923"/>
                    </a:lnTo>
                    <a:lnTo>
                      <a:pt x="2620" y="2004"/>
                    </a:lnTo>
                    <a:lnTo>
                      <a:pt x="2577" y="2082"/>
                    </a:lnTo>
                    <a:lnTo>
                      <a:pt x="2530" y="2157"/>
                    </a:lnTo>
                    <a:lnTo>
                      <a:pt x="2478" y="2229"/>
                    </a:lnTo>
                    <a:lnTo>
                      <a:pt x="2421" y="2298"/>
                    </a:lnTo>
                    <a:lnTo>
                      <a:pt x="2361" y="2362"/>
                    </a:lnTo>
                    <a:lnTo>
                      <a:pt x="2296" y="2423"/>
                    </a:lnTo>
                    <a:lnTo>
                      <a:pt x="2228" y="2480"/>
                    </a:lnTo>
                    <a:lnTo>
                      <a:pt x="2156" y="2532"/>
                    </a:lnTo>
                    <a:lnTo>
                      <a:pt x="2081" y="2580"/>
                    </a:lnTo>
                    <a:lnTo>
                      <a:pt x="2003" y="2622"/>
                    </a:lnTo>
                    <a:lnTo>
                      <a:pt x="1922" y="2660"/>
                    </a:lnTo>
                    <a:lnTo>
                      <a:pt x="1838" y="2692"/>
                    </a:lnTo>
                    <a:lnTo>
                      <a:pt x="1751" y="2719"/>
                    </a:lnTo>
                    <a:lnTo>
                      <a:pt x="1662" y="2740"/>
                    </a:lnTo>
                    <a:lnTo>
                      <a:pt x="1571" y="2756"/>
                    </a:lnTo>
                    <a:lnTo>
                      <a:pt x="1479" y="2765"/>
                    </a:lnTo>
                    <a:lnTo>
                      <a:pt x="1383" y="2769"/>
                    </a:lnTo>
                    <a:lnTo>
                      <a:pt x="1289" y="2765"/>
                    </a:lnTo>
                    <a:lnTo>
                      <a:pt x="1196" y="2756"/>
                    </a:lnTo>
                    <a:lnTo>
                      <a:pt x="1105" y="2740"/>
                    </a:lnTo>
                    <a:lnTo>
                      <a:pt x="1016" y="2719"/>
                    </a:lnTo>
                    <a:lnTo>
                      <a:pt x="929" y="2692"/>
                    </a:lnTo>
                    <a:lnTo>
                      <a:pt x="845" y="2660"/>
                    </a:lnTo>
                    <a:lnTo>
                      <a:pt x="764" y="2622"/>
                    </a:lnTo>
                    <a:lnTo>
                      <a:pt x="686" y="2580"/>
                    </a:lnTo>
                    <a:lnTo>
                      <a:pt x="611" y="2532"/>
                    </a:lnTo>
                    <a:lnTo>
                      <a:pt x="539" y="2480"/>
                    </a:lnTo>
                    <a:lnTo>
                      <a:pt x="470" y="2423"/>
                    </a:lnTo>
                    <a:lnTo>
                      <a:pt x="406" y="2362"/>
                    </a:lnTo>
                    <a:lnTo>
                      <a:pt x="345" y="2298"/>
                    </a:lnTo>
                    <a:lnTo>
                      <a:pt x="289" y="2229"/>
                    </a:lnTo>
                    <a:lnTo>
                      <a:pt x="237" y="2157"/>
                    </a:lnTo>
                    <a:lnTo>
                      <a:pt x="189" y="2082"/>
                    </a:lnTo>
                    <a:lnTo>
                      <a:pt x="147" y="2004"/>
                    </a:lnTo>
                    <a:lnTo>
                      <a:pt x="109" y="1923"/>
                    </a:lnTo>
                    <a:lnTo>
                      <a:pt x="77" y="1839"/>
                    </a:lnTo>
                    <a:lnTo>
                      <a:pt x="50" y="1752"/>
                    </a:lnTo>
                    <a:lnTo>
                      <a:pt x="29" y="1663"/>
                    </a:lnTo>
                    <a:lnTo>
                      <a:pt x="13" y="1571"/>
                    </a:lnTo>
                    <a:lnTo>
                      <a:pt x="4" y="1479"/>
                    </a:lnTo>
                    <a:lnTo>
                      <a:pt x="0" y="1384"/>
                    </a:lnTo>
                    <a:lnTo>
                      <a:pt x="3" y="1293"/>
                    </a:lnTo>
                    <a:lnTo>
                      <a:pt x="12" y="1204"/>
                    </a:lnTo>
                    <a:lnTo>
                      <a:pt x="27" y="1116"/>
                    </a:lnTo>
                    <a:lnTo>
                      <a:pt x="47" y="1031"/>
                    </a:lnTo>
                    <a:lnTo>
                      <a:pt x="72" y="947"/>
                    </a:lnTo>
                    <a:lnTo>
                      <a:pt x="102" y="866"/>
                    </a:lnTo>
                    <a:lnTo>
                      <a:pt x="137" y="787"/>
                    </a:lnTo>
                    <a:lnTo>
                      <a:pt x="177" y="710"/>
                    </a:lnTo>
                    <a:lnTo>
                      <a:pt x="221" y="637"/>
                    </a:lnTo>
                    <a:lnTo>
                      <a:pt x="269" y="567"/>
                    </a:lnTo>
                    <a:lnTo>
                      <a:pt x="322" y="500"/>
                    </a:lnTo>
                    <a:lnTo>
                      <a:pt x="379" y="436"/>
                    </a:lnTo>
                    <a:lnTo>
                      <a:pt x="604" y="728"/>
                    </a:lnTo>
                    <a:lnTo>
                      <a:pt x="561" y="783"/>
                    </a:lnTo>
                    <a:lnTo>
                      <a:pt x="522" y="841"/>
                    </a:lnTo>
                    <a:lnTo>
                      <a:pt x="487" y="902"/>
                    </a:lnTo>
                    <a:lnTo>
                      <a:pt x="456" y="964"/>
                    </a:lnTo>
                    <a:lnTo>
                      <a:pt x="429" y="1030"/>
                    </a:lnTo>
                    <a:lnTo>
                      <a:pt x="406" y="1097"/>
                    </a:lnTo>
                    <a:lnTo>
                      <a:pt x="389" y="1166"/>
                    </a:lnTo>
                    <a:lnTo>
                      <a:pt x="376" y="1237"/>
                    </a:lnTo>
                    <a:lnTo>
                      <a:pt x="368" y="1310"/>
                    </a:lnTo>
                    <a:lnTo>
                      <a:pt x="365" y="1384"/>
                    </a:lnTo>
                    <a:lnTo>
                      <a:pt x="368" y="1464"/>
                    </a:lnTo>
                    <a:lnTo>
                      <a:pt x="377" y="1542"/>
                    </a:lnTo>
                    <a:lnTo>
                      <a:pt x="392" y="1619"/>
                    </a:lnTo>
                    <a:lnTo>
                      <a:pt x="413" y="1693"/>
                    </a:lnTo>
                    <a:lnTo>
                      <a:pt x="438" y="1765"/>
                    </a:lnTo>
                    <a:lnTo>
                      <a:pt x="469" y="1834"/>
                    </a:lnTo>
                    <a:lnTo>
                      <a:pt x="505" y="1900"/>
                    </a:lnTo>
                    <a:lnTo>
                      <a:pt x="545" y="1963"/>
                    </a:lnTo>
                    <a:lnTo>
                      <a:pt x="590" y="2023"/>
                    </a:lnTo>
                    <a:lnTo>
                      <a:pt x="639" y="2080"/>
                    </a:lnTo>
                    <a:lnTo>
                      <a:pt x="692" y="2133"/>
                    </a:lnTo>
                    <a:lnTo>
                      <a:pt x="748" y="2182"/>
                    </a:lnTo>
                    <a:lnTo>
                      <a:pt x="808" y="2226"/>
                    </a:lnTo>
                    <a:lnTo>
                      <a:pt x="872" y="2267"/>
                    </a:lnTo>
                    <a:lnTo>
                      <a:pt x="938" y="2302"/>
                    </a:lnTo>
                    <a:lnTo>
                      <a:pt x="1007" y="2333"/>
                    </a:lnTo>
                    <a:lnTo>
                      <a:pt x="1079" y="2359"/>
                    </a:lnTo>
                    <a:lnTo>
                      <a:pt x="1153" y="2379"/>
                    </a:lnTo>
                    <a:lnTo>
                      <a:pt x="1229" y="2394"/>
                    </a:lnTo>
                    <a:lnTo>
                      <a:pt x="1307" y="2403"/>
                    </a:lnTo>
                    <a:lnTo>
                      <a:pt x="1387" y="2406"/>
                    </a:lnTo>
                    <a:lnTo>
                      <a:pt x="1468" y="2403"/>
                    </a:lnTo>
                    <a:lnTo>
                      <a:pt x="1546" y="2394"/>
                    </a:lnTo>
                    <a:lnTo>
                      <a:pt x="1622" y="2379"/>
                    </a:lnTo>
                    <a:lnTo>
                      <a:pt x="1696" y="2359"/>
                    </a:lnTo>
                    <a:lnTo>
                      <a:pt x="1767" y="2333"/>
                    </a:lnTo>
                    <a:lnTo>
                      <a:pt x="1837" y="2302"/>
                    </a:lnTo>
                    <a:lnTo>
                      <a:pt x="1903" y="2267"/>
                    </a:lnTo>
                    <a:lnTo>
                      <a:pt x="1966" y="2226"/>
                    </a:lnTo>
                    <a:lnTo>
                      <a:pt x="2026" y="2182"/>
                    </a:lnTo>
                    <a:lnTo>
                      <a:pt x="2083" y="2133"/>
                    </a:lnTo>
                    <a:lnTo>
                      <a:pt x="2136" y="2080"/>
                    </a:lnTo>
                    <a:lnTo>
                      <a:pt x="2184" y="2023"/>
                    </a:lnTo>
                    <a:lnTo>
                      <a:pt x="2229" y="1963"/>
                    </a:lnTo>
                    <a:lnTo>
                      <a:pt x="2270" y="1900"/>
                    </a:lnTo>
                    <a:lnTo>
                      <a:pt x="2305" y="1834"/>
                    </a:lnTo>
                    <a:lnTo>
                      <a:pt x="2336" y="1765"/>
                    </a:lnTo>
                    <a:lnTo>
                      <a:pt x="2362" y="1693"/>
                    </a:lnTo>
                    <a:lnTo>
                      <a:pt x="2382" y="1619"/>
                    </a:lnTo>
                    <a:lnTo>
                      <a:pt x="2397" y="1542"/>
                    </a:lnTo>
                    <a:lnTo>
                      <a:pt x="2406" y="1464"/>
                    </a:lnTo>
                    <a:lnTo>
                      <a:pt x="2409" y="1384"/>
                    </a:lnTo>
                    <a:lnTo>
                      <a:pt x="2406" y="1304"/>
                    </a:lnTo>
                    <a:lnTo>
                      <a:pt x="2397" y="1226"/>
                    </a:lnTo>
                    <a:lnTo>
                      <a:pt x="2382" y="1150"/>
                    </a:lnTo>
                    <a:lnTo>
                      <a:pt x="2362" y="1076"/>
                    </a:lnTo>
                    <a:lnTo>
                      <a:pt x="2336" y="1004"/>
                    </a:lnTo>
                    <a:lnTo>
                      <a:pt x="2305" y="935"/>
                    </a:lnTo>
                    <a:lnTo>
                      <a:pt x="2270" y="869"/>
                    </a:lnTo>
                    <a:lnTo>
                      <a:pt x="2229" y="806"/>
                    </a:lnTo>
                    <a:lnTo>
                      <a:pt x="2184" y="744"/>
                    </a:lnTo>
                    <a:lnTo>
                      <a:pt x="2136" y="688"/>
                    </a:lnTo>
                    <a:lnTo>
                      <a:pt x="2083" y="635"/>
                    </a:lnTo>
                    <a:lnTo>
                      <a:pt x="2026" y="586"/>
                    </a:lnTo>
                    <a:lnTo>
                      <a:pt x="1966" y="541"/>
                    </a:lnTo>
                    <a:lnTo>
                      <a:pt x="1903" y="501"/>
                    </a:lnTo>
                    <a:lnTo>
                      <a:pt x="1837" y="465"/>
                    </a:lnTo>
                    <a:lnTo>
                      <a:pt x="1767" y="435"/>
                    </a:lnTo>
                    <a:lnTo>
                      <a:pt x="1696" y="409"/>
                    </a:lnTo>
                    <a:lnTo>
                      <a:pt x="1622" y="388"/>
                    </a:lnTo>
                    <a:lnTo>
                      <a:pt x="1546" y="374"/>
                    </a:lnTo>
                    <a:lnTo>
                      <a:pt x="1468" y="365"/>
                    </a:lnTo>
                    <a:lnTo>
                      <a:pt x="1387" y="361"/>
                    </a:lnTo>
                    <a:lnTo>
                      <a:pt x="1309" y="364"/>
                    </a:lnTo>
                    <a:lnTo>
                      <a:pt x="1232" y="373"/>
                    </a:lnTo>
                    <a:lnTo>
                      <a:pt x="1158" y="388"/>
                    </a:lnTo>
                    <a:lnTo>
                      <a:pt x="1085" y="407"/>
                    </a:lnTo>
                    <a:lnTo>
                      <a:pt x="1015" y="432"/>
                    </a:lnTo>
                    <a:lnTo>
                      <a:pt x="947" y="462"/>
                    </a:lnTo>
                    <a:lnTo>
                      <a:pt x="881" y="496"/>
                    </a:lnTo>
                    <a:lnTo>
                      <a:pt x="819" y="535"/>
                    </a:lnTo>
                    <a:lnTo>
                      <a:pt x="760" y="579"/>
                    </a:lnTo>
                    <a:lnTo>
                      <a:pt x="704" y="626"/>
                    </a:lnTo>
                    <a:lnTo>
                      <a:pt x="403" y="409"/>
                    </a:lnTo>
                    <a:lnTo>
                      <a:pt x="463" y="352"/>
                    </a:lnTo>
                    <a:lnTo>
                      <a:pt x="525" y="300"/>
                    </a:lnTo>
                    <a:lnTo>
                      <a:pt x="591" y="250"/>
                    </a:lnTo>
                    <a:lnTo>
                      <a:pt x="660" y="205"/>
                    </a:lnTo>
                    <a:lnTo>
                      <a:pt x="731" y="164"/>
                    </a:lnTo>
                    <a:lnTo>
                      <a:pt x="806" y="127"/>
                    </a:lnTo>
                    <a:lnTo>
                      <a:pt x="882" y="94"/>
                    </a:lnTo>
                    <a:lnTo>
                      <a:pt x="961" y="66"/>
                    </a:lnTo>
                    <a:lnTo>
                      <a:pt x="1042" y="43"/>
                    </a:lnTo>
                    <a:lnTo>
                      <a:pt x="1125" y="25"/>
                    </a:lnTo>
                    <a:lnTo>
                      <a:pt x="1209" y="11"/>
                    </a:lnTo>
                    <a:lnTo>
                      <a:pt x="1295" y="3"/>
                    </a:lnTo>
                    <a:lnTo>
                      <a:pt x="13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Freeform 371">
                <a:extLst>
                  <a:ext uri="{FF2B5EF4-FFF2-40B4-BE49-F238E27FC236}">
                    <a16:creationId xmlns:a16="http://schemas.microsoft.com/office/drawing/2014/main" id="{78F6C47E-7B46-B59A-4C4D-2488329C5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9838" y="3971926"/>
                <a:ext cx="1325562" cy="1327150"/>
              </a:xfrm>
              <a:custGeom>
                <a:avLst/>
                <a:gdLst>
                  <a:gd name="T0" fmla="*/ 908 w 1671"/>
                  <a:gd name="T1" fmla="*/ 3 h 1672"/>
                  <a:gd name="T2" fmla="*/ 1046 w 1671"/>
                  <a:gd name="T3" fmla="*/ 27 h 1672"/>
                  <a:gd name="T4" fmla="*/ 1176 w 1671"/>
                  <a:gd name="T5" fmla="*/ 72 h 1672"/>
                  <a:gd name="T6" fmla="*/ 1295 w 1671"/>
                  <a:gd name="T7" fmla="*/ 138 h 1672"/>
                  <a:gd name="T8" fmla="*/ 1401 w 1671"/>
                  <a:gd name="T9" fmla="*/ 221 h 1672"/>
                  <a:gd name="T10" fmla="*/ 1493 w 1671"/>
                  <a:gd name="T11" fmla="*/ 321 h 1672"/>
                  <a:gd name="T12" fmla="*/ 1568 w 1671"/>
                  <a:gd name="T13" fmla="*/ 434 h 1672"/>
                  <a:gd name="T14" fmla="*/ 1623 w 1671"/>
                  <a:gd name="T15" fmla="*/ 559 h 1672"/>
                  <a:gd name="T16" fmla="*/ 1658 w 1671"/>
                  <a:gd name="T17" fmla="*/ 694 h 1672"/>
                  <a:gd name="T18" fmla="*/ 1671 w 1671"/>
                  <a:gd name="T19" fmla="*/ 836 h 1672"/>
                  <a:gd name="T20" fmla="*/ 1658 w 1671"/>
                  <a:gd name="T21" fmla="*/ 978 h 1672"/>
                  <a:gd name="T22" fmla="*/ 1623 w 1671"/>
                  <a:gd name="T23" fmla="*/ 1113 h 1672"/>
                  <a:gd name="T24" fmla="*/ 1568 w 1671"/>
                  <a:gd name="T25" fmla="*/ 1238 h 1672"/>
                  <a:gd name="T26" fmla="*/ 1493 w 1671"/>
                  <a:gd name="T27" fmla="*/ 1351 h 1672"/>
                  <a:gd name="T28" fmla="*/ 1401 w 1671"/>
                  <a:gd name="T29" fmla="*/ 1450 h 1672"/>
                  <a:gd name="T30" fmla="*/ 1295 w 1671"/>
                  <a:gd name="T31" fmla="*/ 1534 h 1672"/>
                  <a:gd name="T32" fmla="*/ 1176 w 1671"/>
                  <a:gd name="T33" fmla="*/ 1599 h 1672"/>
                  <a:gd name="T34" fmla="*/ 1046 w 1671"/>
                  <a:gd name="T35" fmla="*/ 1645 h 1672"/>
                  <a:gd name="T36" fmla="*/ 908 w 1671"/>
                  <a:gd name="T37" fmla="*/ 1669 h 1672"/>
                  <a:gd name="T38" fmla="*/ 763 w 1671"/>
                  <a:gd name="T39" fmla="*/ 1669 h 1672"/>
                  <a:gd name="T40" fmla="*/ 624 w 1671"/>
                  <a:gd name="T41" fmla="*/ 1645 h 1672"/>
                  <a:gd name="T42" fmla="*/ 494 w 1671"/>
                  <a:gd name="T43" fmla="*/ 1599 h 1672"/>
                  <a:gd name="T44" fmla="*/ 375 w 1671"/>
                  <a:gd name="T45" fmla="*/ 1534 h 1672"/>
                  <a:gd name="T46" fmla="*/ 269 w 1671"/>
                  <a:gd name="T47" fmla="*/ 1450 h 1672"/>
                  <a:gd name="T48" fmla="*/ 177 w 1671"/>
                  <a:gd name="T49" fmla="*/ 1351 h 1672"/>
                  <a:gd name="T50" fmla="*/ 103 w 1671"/>
                  <a:gd name="T51" fmla="*/ 1238 h 1672"/>
                  <a:gd name="T52" fmla="*/ 47 w 1671"/>
                  <a:gd name="T53" fmla="*/ 1113 h 1672"/>
                  <a:gd name="T54" fmla="*/ 12 w 1671"/>
                  <a:gd name="T55" fmla="*/ 978 h 1672"/>
                  <a:gd name="T56" fmla="*/ 0 w 1671"/>
                  <a:gd name="T57" fmla="*/ 836 h 1672"/>
                  <a:gd name="T58" fmla="*/ 11 w 1671"/>
                  <a:gd name="T59" fmla="*/ 697 h 1672"/>
                  <a:gd name="T60" fmla="*/ 45 w 1671"/>
                  <a:gd name="T61" fmla="*/ 566 h 1672"/>
                  <a:gd name="T62" fmla="*/ 98 w 1671"/>
                  <a:gd name="T63" fmla="*/ 444 h 1672"/>
                  <a:gd name="T64" fmla="*/ 170 w 1671"/>
                  <a:gd name="T65" fmla="*/ 333 h 1672"/>
                  <a:gd name="T66" fmla="*/ 670 w 1671"/>
                  <a:gd name="T67" fmla="*/ 979 h 1672"/>
                  <a:gd name="T68" fmla="*/ 716 w 1671"/>
                  <a:gd name="T69" fmla="*/ 1023 h 1672"/>
                  <a:gd name="T70" fmla="*/ 775 w 1671"/>
                  <a:gd name="T71" fmla="*/ 1053 h 1672"/>
                  <a:gd name="T72" fmla="*/ 841 w 1671"/>
                  <a:gd name="T73" fmla="*/ 1063 h 1672"/>
                  <a:gd name="T74" fmla="*/ 911 w 1671"/>
                  <a:gd name="T75" fmla="*/ 1052 h 1672"/>
                  <a:gd name="T76" fmla="*/ 971 w 1671"/>
                  <a:gd name="T77" fmla="*/ 1021 h 1672"/>
                  <a:gd name="T78" fmla="*/ 1019 w 1671"/>
                  <a:gd name="T79" fmla="*/ 974 h 1672"/>
                  <a:gd name="T80" fmla="*/ 1050 w 1671"/>
                  <a:gd name="T81" fmla="*/ 914 h 1672"/>
                  <a:gd name="T82" fmla="*/ 1061 w 1671"/>
                  <a:gd name="T83" fmla="*/ 845 h 1672"/>
                  <a:gd name="T84" fmla="*/ 1051 w 1671"/>
                  <a:gd name="T85" fmla="*/ 780 h 1672"/>
                  <a:gd name="T86" fmla="*/ 1023 w 1671"/>
                  <a:gd name="T87" fmla="*/ 723 h 1672"/>
                  <a:gd name="T88" fmla="*/ 980 w 1671"/>
                  <a:gd name="T89" fmla="*/ 677 h 1672"/>
                  <a:gd name="T90" fmla="*/ 955 w 1671"/>
                  <a:gd name="T91" fmla="*/ 658 h 1672"/>
                  <a:gd name="T92" fmla="*/ 356 w 1671"/>
                  <a:gd name="T93" fmla="*/ 152 h 1672"/>
                  <a:gd name="T94" fmla="*/ 463 w 1671"/>
                  <a:gd name="T95" fmla="*/ 88 h 1672"/>
                  <a:gd name="T96" fmla="*/ 579 w 1671"/>
                  <a:gd name="T97" fmla="*/ 40 h 1672"/>
                  <a:gd name="T98" fmla="*/ 704 w 1671"/>
                  <a:gd name="T99" fmla="*/ 10 h 1672"/>
                  <a:gd name="T100" fmla="*/ 835 w 1671"/>
                  <a:gd name="T101" fmla="*/ 0 h 1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71" h="1672">
                    <a:moveTo>
                      <a:pt x="835" y="0"/>
                    </a:moveTo>
                    <a:lnTo>
                      <a:pt x="908" y="3"/>
                    </a:lnTo>
                    <a:lnTo>
                      <a:pt x="978" y="12"/>
                    </a:lnTo>
                    <a:lnTo>
                      <a:pt x="1046" y="27"/>
                    </a:lnTo>
                    <a:lnTo>
                      <a:pt x="1112" y="47"/>
                    </a:lnTo>
                    <a:lnTo>
                      <a:pt x="1176" y="72"/>
                    </a:lnTo>
                    <a:lnTo>
                      <a:pt x="1237" y="103"/>
                    </a:lnTo>
                    <a:lnTo>
                      <a:pt x="1295" y="138"/>
                    </a:lnTo>
                    <a:lnTo>
                      <a:pt x="1350" y="177"/>
                    </a:lnTo>
                    <a:lnTo>
                      <a:pt x="1401" y="221"/>
                    </a:lnTo>
                    <a:lnTo>
                      <a:pt x="1449" y="270"/>
                    </a:lnTo>
                    <a:lnTo>
                      <a:pt x="1493" y="321"/>
                    </a:lnTo>
                    <a:lnTo>
                      <a:pt x="1533" y="376"/>
                    </a:lnTo>
                    <a:lnTo>
                      <a:pt x="1568" y="434"/>
                    </a:lnTo>
                    <a:lnTo>
                      <a:pt x="1598" y="495"/>
                    </a:lnTo>
                    <a:lnTo>
                      <a:pt x="1623" y="559"/>
                    </a:lnTo>
                    <a:lnTo>
                      <a:pt x="1644" y="625"/>
                    </a:lnTo>
                    <a:lnTo>
                      <a:pt x="1658" y="694"/>
                    </a:lnTo>
                    <a:lnTo>
                      <a:pt x="1667" y="764"/>
                    </a:lnTo>
                    <a:lnTo>
                      <a:pt x="1671" y="836"/>
                    </a:lnTo>
                    <a:lnTo>
                      <a:pt x="1667" y="908"/>
                    </a:lnTo>
                    <a:lnTo>
                      <a:pt x="1658" y="978"/>
                    </a:lnTo>
                    <a:lnTo>
                      <a:pt x="1644" y="1046"/>
                    </a:lnTo>
                    <a:lnTo>
                      <a:pt x="1623" y="1113"/>
                    </a:lnTo>
                    <a:lnTo>
                      <a:pt x="1598" y="1177"/>
                    </a:lnTo>
                    <a:lnTo>
                      <a:pt x="1568" y="1238"/>
                    </a:lnTo>
                    <a:lnTo>
                      <a:pt x="1533" y="1296"/>
                    </a:lnTo>
                    <a:lnTo>
                      <a:pt x="1493" y="1351"/>
                    </a:lnTo>
                    <a:lnTo>
                      <a:pt x="1449" y="1403"/>
                    </a:lnTo>
                    <a:lnTo>
                      <a:pt x="1401" y="1450"/>
                    </a:lnTo>
                    <a:lnTo>
                      <a:pt x="1350" y="1494"/>
                    </a:lnTo>
                    <a:lnTo>
                      <a:pt x="1295" y="1534"/>
                    </a:lnTo>
                    <a:lnTo>
                      <a:pt x="1237" y="1569"/>
                    </a:lnTo>
                    <a:lnTo>
                      <a:pt x="1176" y="1599"/>
                    </a:lnTo>
                    <a:lnTo>
                      <a:pt x="1112" y="1625"/>
                    </a:lnTo>
                    <a:lnTo>
                      <a:pt x="1046" y="1645"/>
                    </a:lnTo>
                    <a:lnTo>
                      <a:pt x="978" y="1660"/>
                    </a:lnTo>
                    <a:lnTo>
                      <a:pt x="908" y="1669"/>
                    </a:lnTo>
                    <a:lnTo>
                      <a:pt x="835" y="1672"/>
                    </a:lnTo>
                    <a:lnTo>
                      <a:pt x="763" y="1669"/>
                    </a:lnTo>
                    <a:lnTo>
                      <a:pt x="692" y="1660"/>
                    </a:lnTo>
                    <a:lnTo>
                      <a:pt x="624" y="1645"/>
                    </a:lnTo>
                    <a:lnTo>
                      <a:pt x="558" y="1625"/>
                    </a:lnTo>
                    <a:lnTo>
                      <a:pt x="494" y="1599"/>
                    </a:lnTo>
                    <a:lnTo>
                      <a:pt x="433" y="1569"/>
                    </a:lnTo>
                    <a:lnTo>
                      <a:pt x="375" y="1534"/>
                    </a:lnTo>
                    <a:lnTo>
                      <a:pt x="320" y="1494"/>
                    </a:lnTo>
                    <a:lnTo>
                      <a:pt x="269" y="1450"/>
                    </a:lnTo>
                    <a:lnTo>
                      <a:pt x="221" y="1403"/>
                    </a:lnTo>
                    <a:lnTo>
                      <a:pt x="177" y="1351"/>
                    </a:lnTo>
                    <a:lnTo>
                      <a:pt x="138" y="1296"/>
                    </a:lnTo>
                    <a:lnTo>
                      <a:pt x="103" y="1238"/>
                    </a:lnTo>
                    <a:lnTo>
                      <a:pt x="72" y="1177"/>
                    </a:lnTo>
                    <a:lnTo>
                      <a:pt x="47" y="1113"/>
                    </a:lnTo>
                    <a:lnTo>
                      <a:pt x="26" y="1046"/>
                    </a:lnTo>
                    <a:lnTo>
                      <a:pt x="12" y="978"/>
                    </a:lnTo>
                    <a:lnTo>
                      <a:pt x="3" y="908"/>
                    </a:lnTo>
                    <a:lnTo>
                      <a:pt x="0" y="836"/>
                    </a:lnTo>
                    <a:lnTo>
                      <a:pt x="3" y="766"/>
                    </a:lnTo>
                    <a:lnTo>
                      <a:pt x="11" y="697"/>
                    </a:lnTo>
                    <a:lnTo>
                      <a:pt x="25" y="631"/>
                    </a:lnTo>
                    <a:lnTo>
                      <a:pt x="45" y="566"/>
                    </a:lnTo>
                    <a:lnTo>
                      <a:pt x="69" y="504"/>
                    </a:lnTo>
                    <a:lnTo>
                      <a:pt x="98" y="444"/>
                    </a:lnTo>
                    <a:lnTo>
                      <a:pt x="132" y="387"/>
                    </a:lnTo>
                    <a:lnTo>
                      <a:pt x="170" y="333"/>
                    </a:lnTo>
                    <a:lnTo>
                      <a:pt x="669" y="979"/>
                    </a:lnTo>
                    <a:lnTo>
                      <a:pt x="670" y="979"/>
                    </a:lnTo>
                    <a:lnTo>
                      <a:pt x="691" y="1003"/>
                    </a:lnTo>
                    <a:lnTo>
                      <a:pt x="716" y="1023"/>
                    </a:lnTo>
                    <a:lnTo>
                      <a:pt x="744" y="1040"/>
                    </a:lnTo>
                    <a:lnTo>
                      <a:pt x="775" y="1053"/>
                    </a:lnTo>
                    <a:lnTo>
                      <a:pt x="807" y="1061"/>
                    </a:lnTo>
                    <a:lnTo>
                      <a:pt x="841" y="1063"/>
                    </a:lnTo>
                    <a:lnTo>
                      <a:pt x="878" y="1060"/>
                    </a:lnTo>
                    <a:lnTo>
                      <a:pt x="911" y="1052"/>
                    </a:lnTo>
                    <a:lnTo>
                      <a:pt x="943" y="1039"/>
                    </a:lnTo>
                    <a:lnTo>
                      <a:pt x="971" y="1021"/>
                    </a:lnTo>
                    <a:lnTo>
                      <a:pt x="997" y="999"/>
                    </a:lnTo>
                    <a:lnTo>
                      <a:pt x="1019" y="974"/>
                    </a:lnTo>
                    <a:lnTo>
                      <a:pt x="1036" y="945"/>
                    </a:lnTo>
                    <a:lnTo>
                      <a:pt x="1050" y="914"/>
                    </a:lnTo>
                    <a:lnTo>
                      <a:pt x="1058" y="880"/>
                    </a:lnTo>
                    <a:lnTo>
                      <a:pt x="1061" y="845"/>
                    </a:lnTo>
                    <a:lnTo>
                      <a:pt x="1058" y="812"/>
                    </a:lnTo>
                    <a:lnTo>
                      <a:pt x="1051" y="780"/>
                    </a:lnTo>
                    <a:lnTo>
                      <a:pt x="1039" y="750"/>
                    </a:lnTo>
                    <a:lnTo>
                      <a:pt x="1023" y="723"/>
                    </a:lnTo>
                    <a:lnTo>
                      <a:pt x="1003" y="698"/>
                    </a:lnTo>
                    <a:lnTo>
                      <a:pt x="980" y="677"/>
                    </a:lnTo>
                    <a:lnTo>
                      <a:pt x="954" y="659"/>
                    </a:lnTo>
                    <a:lnTo>
                      <a:pt x="955" y="658"/>
                    </a:lnTo>
                    <a:lnTo>
                      <a:pt x="306" y="189"/>
                    </a:lnTo>
                    <a:lnTo>
                      <a:pt x="356" y="152"/>
                    </a:lnTo>
                    <a:lnTo>
                      <a:pt x="408" y="118"/>
                    </a:lnTo>
                    <a:lnTo>
                      <a:pt x="463" y="88"/>
                    </a:lnTo>
                    <a:lnTo>
                      <a:pt x="520" y="62"/>
                    </a:lnTo>
                    <a:lnTo>
                      <a:pt x="579" y="40"/>
                    </a:lnTo>
                    <a:lnTo>
                      <a:pt x="640" y="23"/>
                    </a:lnTo>
                    <a:lnTo>
                      <a:pt x="704" y="10"/>
                    </a:lnTo>
                    <a:lnTo>
                      <a:pt x="768" y="2"/>
                    </a:lnTo>
                    <a:lnTo>
                      <a:pt x="8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1" name="Group 44">
              <a:extLst>
                <a:ext uri="{FF2B5EF4-FFF2-40B4-BE49-F238E27FC236}">
                  <a16:creationId xmlns:a16="http://schemas.microsoft.com/office/drawing/2014/main" id="{4D70F55E-AD3B-EE23-24E3-5A7435EF7FC0}"/>
                </a:ext>
              </a:extLst>
            </p:cNvPr>
            <p:cNvGrpSpPr/>
            <p:nvPr/>
          </p:nvGrpSpPr>
          <p:grpSpPr>
            <a:xfrm>
              <a:off x="7692070" y="3146711"/>
              <a:ext cx="3204529" cy="689175"/>
              <a:chOff x="9395094" y="3055491"/>
              <a:chExt cx="3204529" cy="689175"/>
            </a:xfrm>
          </p:grpSpPr>
          <p:sp>
            <p:nvSpPr>
              <p:cNvPr id="92" name="TextBox 38">
                <a:extLst>
                  <a:ext uri="{FF2B5EF4-FFF2-40B4-BE49-F238E27FC236}">
                    <a16:creationId xmlns:a16="http://schemas.microsoft.com/office/drawing/2014/main" id="{226AB653-2E06-6EDE-90C5-A802AAB201C9}"/>
                  </a:ext>
                </a:extLst>
              </p:cNvPr>
              <p:cNvSpPr txBox="1"/>
              <p:nvPr/>
            </p:nvSpPr>
            <p:spPr>
              <a:xfrm>
                <a:off x="9395094" y="3298134"/>
                <a:ext cx="3204529" cy="4465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>
                  <a:lnSpc>
                    <a:spcPct val="125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93" name="TextBox 39">
                <a:extLst>
                  <a:ext uri="{FF2B5EF4-FFF2-40B4-BE49-F238E27FC236}">
                    <a16:creationId xmlns:a16="http://schemas.microsoft.com/office/drawing/2014/main" id="{2D39742B-01BB-1AEA-2D99-018A591997BA}"/>
                  </a:ext>
                </a:extLst>
              </p:cNvPr>
              <p:cNvSpPr txBox="1"/>
              <p:nvPr/>
            </p:nvSpPr>
            <p:spPr>
              <a:xfrm>
                <a:off x="9397690" y="3055491"/>
                <a:ext cx="185240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4" name="Group 42">
            <a:extLst>
              <a:ext uri="{FF2B5EF4-FFF2-40B4-BE49-F238E27FC236}">
                <a16:creationId xmlns:a16="http://schemas.microsoft.com/office/drawing/2014/main" id="{C3EF84B0-E174-B3D0-08CA-73DE7EAE4705}"/>
              </a:ext>
            </a:extLst>
          </p:cNvPr>
          <p:cNvGrpSpPr/>
          <p:nvPr/>
        </p:nvGrpSpPr>
        <p:grpSpPr>
          <a:xfrm>
            <a:off x="7260597" y="1802229"/>
            <a:ext cx="3071696" cy="727275"/>
            <a:chOff x="6040677" y="1641919"/>
            <a:chExt cx="3071696" cy="727275"/>
          </a:xfrm>
        </p:grpSpPr>
        <p:sp>
          <p:nvSpPr>
            <p:cNvPr id="95" name="TextBox 28">
              <a:extLst>
                <a:ext uri="{FF2B5EF4-FFF2-40B4-BE49-F238E27FC236}">
                  <a16:creationId xmlns:a16="http://schemas.microsoft.com/office/drawing/2014/main" id="{8EE80F65-6B80-443A-C6D5-7FE2D13B7D22}"/>
                </a:ext>
              </a:extLst>
            </p:cNvPr>
            <p:cNvSpPr txBox="1"/>
            <p:nvPr/>
          </p:nvSpPr>
          <p:spPr>
            <a:xfrm>
              <a:off x="6040677" y="1922662"/>
              <a:ext cx="3071696" cy="4465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6" name="TextBox 29">
              <a:extLst>
                <a:ext uri="{FF2B5EF4-FFF2-40B4-BE49-F238E27FC236}">
                  <a16:creationId xmlns:a16="http://schemas.microsoft.com/office/drawing/2014/main" id="{0071CCC3-66F5-ABAB-F185-5D87374BA3C2}"/>
                </a:ext>
              </a:extLst>
            </p:cNvPr>
            <p:cNvSpPr txBox="1"/>
            <p:nvPr/>
          </p:nvSpPr>
          <p:spPr>
            <a:xfrm>
              <a:off x="6043272" y="1641919"/>
              <a:ext cx="185240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Group 42">
            <a:extLst>
              <a:ext uri="{FF2B5EF4-FFF2-40B4-BE49-F238E27FC236}">
                <a16:creationId xmlns:a16="http://schemas.microsoft.com/office/drawing/2014/main" id="{8D52901F-1AF1-5EE9-E269-C81BE7C8A530}"/>
              </a:ext>
            </a:extLst>
          </p:cNvPr>
          <p:cNvGrpSpPr/>
          <p:nvPr/>
        </p:nvGrpSpPr>
        <p:grpSpPr>
          <a:xfrm>
            <a:off x="2764074" y="4571204"/>
            <a:ext cx="3071696" cy="727275"/>
            <a:chOff x="6040677" y="1641919"/>
            <a:chExt cx="3071696" cy="727275"/>
          </a:xfrm>
        </p:grpSpPr>
        <p:sp>
          <p:nvSpPr>
            <p:cNvPr id="98" name="TextBox 28">
              <a:extLst>
                <a:ext uri="{FF2B5EF4-FFF2-40B4-BE49-F238E27FC236}">
                  <a16:creationId xmlns:a16="http://schemas.microsoft.com/office/drawing/2014/main" id="{A7510FA6-C392-2594-F9EE-A622D4509B64}"/>
                </a:ext>
              </a:extLst>
            </p:cNvPr>
            <p:cNvSpPr txBox="1"/>
            <p:nvPr/>
          </p:nvSpPr>
          <p:spPr>
            <a:xfrm>
              <a:off x="6040677" y="1922662"/>
              <a:ext cx="3071696" cy="4465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9" name="TextBox 29">
              <a:extLst>
                <a:ext uri="{FF2B5EF4-FFF2-40B4-BE49-F238E27FC236}">
                  <a16:creationId xmlns:a16="http://schemas.microsoft.com/office/drawing/2014/main" id="{2C2E9119-3CA5-4FB6-2BBB-5FCEC116A196}"/>
                </a:ext>
              </a:extLst>
            </p:cNvPr>
            <p:cNvSpPr txBox="1"/>
            <p:nvPr/>
          </p:nvSpPr>
          <p:spPr>
            <a:xfrm>
              <a:off x="6043272" y="1641919"/>
              <a:ext cx="185240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Group 42">
            <a:extLst>
              <a:ext uri="{FF2B5EF4-FFF2-40B4-BE49-F238E27FC236}">
                <a16:creationId xmlns:a16="http://schemas.microsoft.com/office/drawing/2014/main" id="{EE20EF2D-B33A-AFCA-E1AB-67EB08E4D25E}"/>
              </a:ext>
            </a:extLst>
          </p:cNvPr>
          <p:cNvGrpSpPr/>
          <p:nvPr/>
        </p:nvGrpSpPr>
        <p:grpSpPr>
          <a:xfrm>
            <a:off x="7260597" y="4571204"/>
            <a:ext cx="3071696" cy="727275"/>
            <a:chOff x="6040677" y="1641919"/>
            <a:chExt cx="3071696" cy="727275"/>
          </a:xfrm>
        </p:grpSpPr>
        <p:sp>
          <p:nvSpPr>
            <p:cNvPr id="101" name="TextBox 28">
              <a:extLst>
                <a:ext uri="{FF2B5EF4-FFF2-40B4-BE49-F238E27FC236}">
                  <a16:creationId xmlns:a16="http://schemas.microsoft.com/office/drawing/2014/main" id="{001E4E34-B192-CD01-9BBE-A7B6067E2875}"/>
                </a:ext>
              </a:extLst>
            </p:cNvPr>
            <p:cNvSpPr txBox="1"/>
            <p:nvPr/>
          </p:nvSpPr>
          <p:spPr>
            <a:xfrm>
              <a:off x="6040677" y="1922662"/>
              <a:ext cx="3071696" cy="4465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02" name="TextBox 29">
              <a:extLst>
                <a:ext uri="{FF2B5EF4-FFF2-40B4-BE49-F238E27FC236}">
                  <a16:creationId xmlns:a16="http://schemas.microsoft.com/office/drawing/2014/main" id="{D6D6229D-B596-2D94-5B1C-C922CFDAC86C}"/>
                </a:ext>
              </a:extLst>
            </p:cNvPr>
            <p:cNvSpPr txBox="1"/>
            <p:nvPr/>
          </p:nvSpPr>
          <p:spPr>
            <a:xfrm>
              <a:off x="6043272" y="1641919"/>
              <a:ext cx="185240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3" name="Freeform 863">
            <a:extLst>
              <a:ext uri="{FF2B5EF4-FFF2-40B4-BE49-F238E27FC236}">
                <a16:creationId xmlns:a16="http://schemas.microsoft.com/office/drawing/2014/main" id="{F51C1DFD-6755-A263-9AD2-F2B292AEF66E}"/>
              </a:ext>
            </a:extLst>
          </p:cNvPr>
          <p:cNvSpPr>
            <a:spLocks noEditPoints="1"/>
          </p:cNvSpPr>
          <p:nvPr/>
        </p:nvSpPr>
        <p:spPr bwMode="auto">
          <a:xfrm>
            <a:off x="6455159" y="1856783"/>
            <a:ext cx="563784" cy="610766"/>
          </a:xfrm>
          <a:custGeom>
            <a:avLst/>
            <a:gdLst>
              <a:gd name="T0" fmla="*/ 112 w 272"/>
              <a:gd name="T1" fmla="*/ 3 h 295"/>
              <a:gd name="T2" fmla="*/ 247 w 272"/>
              <a:gd name="T3" fmla="*/ 73 h 295"/>
              <a:gd name="T4" fmla="*/ 60 w 272"/>
              <a:gd name="T5" fmla="*/ 213 h 295"/>
              <a:gd name="T6" fmla="*/ 88 w 272"/>
              <a:gd name="T7" fmla="*/ 20 h 295"/>
              <a:gd name="T8" fmla="*/ 53 w 272"/>
              <a:gd name="T9" fmla="*/ 164 h 295"/>
              <a:gd name="T10" fmla="*/ 236 w 272"/>
              <a:gd name="T11" fmla="*/ 30 h 295"/>
              <a:gd name="T12" fmla="*/ 222 w 272"/>
              <a:gd name="T13" fmla="*/ 146 h 295"/>
              <a:gd name="T14" fmla="*/ 207 w 272"/>
              <a:gd name="T15" fmla="*/ 219 h 295"/>
              <a:gd name="T16" fmla="*/ 46 w 272"/>
              <a:gd name="T17" fmla="*/ 178 h 295"/>
              <a:gd name="T18" fmla="*/ 194 w 272"/>
              <a:gd name="T19" fmla="*/ 220 h 295"/>
              <a:gd name="T20" fmla="*/ 102 w 272"/>
              <a:gd name="T21" fmla="*/ 180 h 295"/>
              <a:gd name="T22" fmla="*/ 123 w 272"/>
              <a:gd name="T23" fmla="*/ 37 h 295"/>
              <a:gd name="T24" fmla="*/ 208 w 272"/>
              <a:gd name="T25" fmla="*/ 65 h 295"/>
              <a:gd name="T26" fmla="*/ 123 w 272"/>
              <a:gd name="T27" fmla="*/ 37 h 295"/>
              <a:gd name="T28" fmla="*/ 121 w 272"/>
              <a:gd name="T29" fmla="*/ 65 h 295"/>
              <a:gd name="T30" fmla="*/ 198 w 272"/>
              <a:gd name="T31" fmla="*/ 68 h 295"/>
              <a:gd name="T32" fmla="*/ 4 w 272"/>
              <a:gd name="T33" fmla="*/ 93 h 295"/>
              <a:gd name="T34" fmla="*/ 67 w 272"/>
              <a:gd name="T35" fmla="*/ 60 h 295"/>
              <a:gd name="T36" fmla="*/ 92 w 272"/>
              <a:gd name="T37" fmla="*/ 146 h 295"/>
              <a:gd name="T38" fmla="*/ 158 w 272"/>
              <a:gd name="T39" fmla="*/ 90 h 295"/>
              <a:gd name="T40" fmla="*/ 188 w 272"/>
              <a:gd name="T41" fmla="*/ 146 h 295"/>
              <a:gd name="T42" fmla="*/ 115 w 272"/>
              <a:gd name="T43" fmla="*/ 70 h 295"/>
              <a:gd name="T44" fmla="*/ 163 w 272"/>
              <a:gd name="T45" fmla="*/ 103 h 295"/>
              <a:gd name="T46" fmla="*/ 170 w 272"/>
              <a:gd name="T47" fmla="*/ 129 h 295"/>
              <a:gd name="T48" fmla="*/ 130 w 272"/>
              <a:gd name="T49" fmla="*/ 150 h 295"/>
              <a:gd name="T50" fmla="*/ 171 w 272"/>
              <a:gd name="T51" fmla="*/ 142 h 295"/>
              <a:gd name="T52" fmla="*/ 240 w 272"/>
              <a:gd name="T53" fmla="*/ 149 h 295"/>
              <a:gd name="T54" fmla="*/ 247 w 272"/>
              <a:gd name="T55" fmla="*/ 205 h 295"/>
              <a:gd name="T56" fmla="*/ 111 w 272"/>
              <a:gd name="T57" fmla="*/ 282 h 295"/>
              <a:gd name="T58" fmla="*/ 168 w 272"/>
              <a:gd name="T59" fmla="*/ 236 h 295"/>
              <a:gd name="T60" fmla="*/ 103 w 272"/>
              <a:gd name="T61" fmla="*/ 286 h 295"/>
              <a:gd name="T62" fmla="*/ 272 w 272"/>
              <a:gd name="T63" fmla="*/ 226 h 295"/>
              <a:gd name="T64" fmla="*/ 267 w 272"/>
              <a:gd name="T65" fmla="*/ 19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295">
                <a:moveTo>
                  <a:pt x="88" y="20"/>
                </a:moveTo>
                <a:cubicBezTo>
                  <a:pt x="90" y="10"/>
                  <a:pt x="100" y="0"/>
                  <a:pt x="112" y="3"/>
                </a:cubicBezTo>
                <a:cubicBezTo>
                  <a:pt x="157" y="8"/>
                  <a:pt x="203" y="14"/>
                  <a:pt x="248" y="20"/>
                </a:cubicBezTo>
                <a:cubicBezTo>
                  <a:pt x="244" y="38"/>
                  <a:pt x="244" y="55"/>
                  <a:pt x="247" y="73"/>
                </a:cubicBezTo>
                <a:cubicBezTo>
                  <a:pt x="238" y="127"/>
                  <a:pt x="227" y="180"/>
                  <a:pt x="218" y="234"/>
                </a:cubicBezTo>
                <a:cubicBezTo>
                  <a:pt x="165" y="229"/>
                  <a:pt x="112" y="220"/>
                  <a:pt x="60" y="213"/>
                </a:cubicBezTo>
                <a:cubicBezTo>
                  <a:pt x="43" y="211"/>
                  <a:pt x="30" y="193"/>
                  <a:pt x="37" y="177"/>
                </a:cubicBezTo>
                <a:cubicBezTo>
                  <a:pt x="54" y="125"/>
                  <a:pt x="71" y="73"/>
                  <a:pt x="88" y="20"/>
                </a:cubicBezTo>
                <a:close/>
                <a:moveTo>
                  <a:pt x="102" y="14"/>
                </a:moveTo>
                <a:cubicBezTo>
                  <a:pt x="84" y="63"/>
                  <a:pt x="69" y="114"/>
                  <a:pt x="53" y="164"/>
                </a:cubicBezTo>
                <a:cubicBezTo>
                  <a:pt x="103" y="167"/>
                  <a:pt x="153" y="176"/>
                  <a:pt x="203" y="180"/>
                </a:cubicBezTo>
                <a:cubicBezTo>
                  <a:pt x="214" y="130"/>
                  <a:pt x="225" y="80"/>
                  <a:pt x="236" y="30"/>
                </a:cubicBezTo>
                <a:cubicBezTo>
                  <a:pt x="192" y="24"/>
                  <a:pt x="147" y="17"/>
                  <a:pt x="102" y="14"/>
                </a:cubicBezTo>
                <a:close/>
                <a:moveTo>
                  <a:pt x="222" y="146"/>
                </a:moveTo>
                <a:cubicBezTo>
                  <a:pt x="217" y="162"/>
                  <a:pt x="217" y="179"/>
                  <a:pt x="207" y="193"/>
                </a:cubicBezTo>
                <a:cubicBezTo>
                  <a:pt x="200" y="200"/>
                  <a:pt x="206" y="210"/>
                  <a:pt x="207" y="219"/>
                </a:cubicBezTo>
                <a:cubicBezTo>
                  <a:pt x="216" y="196"/>
                  <a:pt x="219" y="170"/>
                  <a:pt x="222" y="146"/>
                </a:cubicBezTo>
                <a:close/>
                <a:moveTo>
                  <a:pt x="46" y="178"/>
                </a:moveTo>
                <a:cubicBezTo>
                  <a:pt x="45" y="188"/>
                  <a:pt x="49" y="200"/>
                  <a:pt x="61" y="202"/>
                </a:cubicBezTo>
                <a:cubicBezTo>
                  <a:pt x="105" y="209"/>
                  <a:pt x="150" y="215"/>
                  <a:pt x="194" y="220"/>
                </a:cubicBezTo>
                <a:cubicBezTo>
                  <a:pt x="193" y="210"/>
                  <a:pt x="193" y="200"/>
                  <a:pt x="192" y="190"/>
                </a:cubicBezTo>
                <a:cubicBezTo>
                  <a:pt x="162" y="188"/>
                  <a:pt x="132" y="183"/>
                  <a:pt x="102" y="180"/>
                </a:cubicBezTo>
                <a:cubicBezTo>
                  <a:pt x="83" y="178"/>
                  <a:pt x="64" y="173"/>
                  <a:pt x="46" y="178"/>
                </a:cubicBezTo>
                <a:close/>
                <a:moveTo>
                  <a:pt x="123" y="37"/>
                </a:moveTo>
                <a:cubicBezTo>
                  <a:pt x="122" y="42"/>
                  <a:pt x="121" y="50"/>
                  <a:pt x="120" y="54"/>
                </a:cubicBezTo>
                <a:cubicBezTo>
                  <a:pt x="150" y="57"/>
                  <a:pt x="179" y="62"/>
                  <a:pt x="208" y="65"/>
                </a:cubicBezTo>
                <a:cubicBezTo>
                  <a:pt x="208" y="61"/>
                  <a:pt x="209" y="52"/>
                  <a:pt x="210" y="48"/>
                </a:cubicBezTo>
                <a:cubicBezTo>
                  <a:pt x="181" y="44"/>
                  <a:pt x="152" y="40"/>
                  <a:pt x="123" y="37"/>
                </a:cubicBezTo>
                <a:close/>
                <a:moveTo>
                  <a:pt x="114" y="59"/>
                </a:moveTo>
                <a:cubicBezTo>
                  <a:pt x="116" y="61"/>
                  <a:pt x="119" y="64"/>
                  <a:pt x="121" y="65"/>
                </a:cubicBezTo>
                <a:cubicBezTo>
                  <a:pt x="150" y="70"/>
                  <a:pt x="179" y="76"/>
                  <a:pt x="208" y="75"/>
                </a:cubicBezTo>
                <a:cubicBezTo>
                  <a:pt x="206" y="73"/>
                  <a:pt x="201" y="70"/>
                  <a:pt x="198" y="68"/>
                </a:cubicBezTo>
                <a:cubicBezTo>
                  <a:pt x="170" y="65"/>
                  <a:pt x="142" y="59"/>
                  <a:pt x="114" y="59"/>
                </a:cubicBezTo>
                <a:close/>
                <a:moveTo>
                  <a:pt x="4" y="93"/>
                </a:moveTo>
                <a:cubicBezTo>
                  <a:pt x="0" y="119"/>
                  <a:pt x="23" y="140"/>
                  <a:pt x="34" y="163"/>
                </a:cubicBezTo>
                <a:cubicBezTo>
                  <a:pt x="45" y="129"/>
                  <a:pt x="57" y="94"/>
                  <a:pt x="67" y="60"/>
                </a:cubicBezTo>
                <a:cubicBezTo>
                  <a:pt x="46" y="69"/>
                  <a:pt x="14" y="68"/>
                  <a:pt x="4" y="93"/>
                </a:cubicBezTo>
                <a:close/>
                <a:moveTo>
                  <a:pt x="92" y="146"/>
                </a:moveTo>
                <a:cubicBezTo>
                  <a:pt x="100" y="145"/>
                  <a:pt x="112" y="152"/>
                  <a:pt x="118" y="143"/>
                </a:cubicBezTo>
                <a:cubicBezTo>
                  <a:pt x="132" y="126"/>
                  <a:pt x="144" y="107"/>
                  <a:pt x="158" y="90"/>
                </a:cubicBezTo>
                <a:cubicBezTo>
                  <a:pt x="164" y="89"/>
                  <a:pt x="169" y="87"/>
                  <a:pt x="175" y="86"/>
                </a:cubicBezTo>
                <a:cubicBezTo>
                  <a:pt x="180" y="106"/>
                  <a:pt x="184" y="126"/>
                  <a:pt x="188" y="146"/>
                </a:cubicBezTo>
                <a:cubicBezTo>
                  <a:pt x="194" y="125"/>
                  <a:pt x="199" y="103"/>
                  <a:pt x="203" y="81"/>
                </a:cubicBezTo>
                <a:cubicBezTo>
                  <a:pt x="174" y="78"/>
                  <a:pt x="144" y="74"/>
                  <a:pt x="115" y="70"/>
                </a:cubicBezTo>
                <a:cubicBezTo>
                  <a:pt x="107" y="95"/>
                  <a:pt x="99" y="121"/>
                  <a:pt x="92" y="146"/>
                </a:cubicBezTo>
                <a:close/>
                <a:moveTo>
                  <a:pt x="163" y="103"/>
                </a:moveTo>
                <a:cubicBezTo>
                  <a:pt x="158" y="111"/>
                  <a:pt x="153" y="118"/>
                  <a:pt x="148" y="126"/>
                </a:cubicBezTo>
                <a:cubicBezTo>
                  <a:pt x="155" y="127"/>
                  <a:pt x="163" y="128"/>
                  <a:pt x="170" y="129"/>
                </a:cubicBezTo>
                <a:cubicBezTo>
                  <a:pt x="168" y="120"/>
                  <a:pt x="166" y="112"/>
                  <a:pt x="163" y="103"/>
                </a:cubicBezTo>
                <a:close/>
                <a:moveTo>
                  <a:pt x="130" y="150"/>
                </a:moveTo>
                <a:cubicBezTo>
                  <a:pt x="145" y="152"/>
                  <a:pt x="159" y="154"/>
                  <a:pt x="174" y="156"/>
                </a:cubicBezTo>
                <a:cubicBezTo>
                  <a:pt x="173" y="152"/>
                  <a:pt x="172" y="145"/>
                  <a:pt x="171" y="142"/>
                </a:cubicBezTo>
                <a:cubicBezTo>
                  <a:pt x="157" y="138"/>
                  <a:pt x="138" y="133"/>
                  <a:pt x="130" y="150"/>
                </a:cubicBezTo>
                <a:close/>
                <a:moveTo>
                  <a:pt x="240" y="149"/>
                </a:moveTo>
                <a:cubicBezTo>
                  <a:pt x="237" y="170"/>
                  <a:pt x="233" y="191"/>
                  <a:pt x="230" y="212"/>
                </a:cubicBezTo>
                <a:cubicBezTo>
                  <a:pt x="235" y="210"/>
                  <a:pt x="241" y="208"/>
                  <a:pt x="247" y="205"/>
                </a:cubicBezTo>
                <a:cubicBezTo>
                  <a:pt x="249" y="211"/>
                  <a:pt x="251" y="217"/>
                  <a:pt x="253" y="223"/>
                </a:cubicBezTo>
                <a:cubicBezTo>
                  <a:pt x="205" y="243"/>
                  <a:pt x="158" y="263"/>
                  <a:pt x="111" y="282"/>
                </a:cubicBezTo>
                <a:cubicBezTo>
                  <a:pt x="109" y="274"/>
                  <a:pt x="106" y="264"/>
                  <a:pt x="115" y="260"/>
                </a:cubicBezTo>
                <a:cubicBezTo>
                  <a:pt x="132" y="250"/>
                  <a:pt x="151" y="245"/>
                  <a:pt x="168" y="236"/>
                </a:cubicBezTo>
                <a:cubicBezTo>
                  <a:pt x="134" y="231"/>
                  <a:pt x="101" y="226"/>
                  <a:pt x="67" y="222"/>
                </a:cubicBezTo>
                <a:cubicBezTo>
                  <a:pt x="78" y="243"/>
                  <a:pt x="89" y="265"/>
                  <a:pt x="103" y="286"/>
                </a:cubicBezTo>
                <a:cubicBezTo>
                  <a:pt x="108" y="295"/>
                  <a:pt x="120" y="291"/>
                  <a:pt x="128" y="287"/>
                </a:cubicBezTo>
                <a:cubicBezTo>
                  <a:pt x="176" y="267"/>
                  <a:pt x="224" y="248"/>
                  <a:pt x="272" y="226"/>
                </a:cubicBezTo>
                <a:cubicBezTo>
                  <a:pt x="267" y="220"/>
                  <a:pt x="263" y="214"/>
                  <a:pt x="258" y="208"/>
                </a:cubicBezTo>
                <a:cubicBezTo>
                  <a:pt x="261" y="202"/>
                  <a:pt x="265" y="196"/>
                  <a:pt x="267" y="190"/>
                </a:cubicBezTo>
                <a:cubicBezTo>
                  <a:pt x="259" y="176"/>
                  <a:pt x="250" y="162"/>
                  <a:pt x="240" y="149"/>
                </a:cubicBezTo>
                <a:close/>
              </a:path>
            </a:pathLst>
          </a:custGeom>
          <a:solidFill>
            <a:srgbClr val="7784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4" name="Freeform 869">
            <a:extLst>
              <a:ext uri="{FF2B5EF4-FFF2-40B4-BE49-F238E27FC236}">
                <a16:creationId xmlns:a16="http://schemas.microsoft.com/office/drawing/2014/main" id="{CFC84764-443E-0B00-B51F-C22EA6D179B3}"/>
              </a:ext>
            </a:extLst>
          </p:cNvPr>
          <p:cNvSpPr>
            <a:spLocks noEditPoints="1"/>
          </p:cNvSpPr>
          <p:nvPr/>
        </p:nvSpPr>
        <p:spPr bwMode="auto">
          <a:xfrm>
            <a:off x="6461629" y="4654743"/>
            <a:ext cx="518851" cy="487809"/>
          </a:xfrm>
          <a:custGeom>
            <a:avLst/>
            <a:gdLst>
              <a:gd name="T0" fmla="*/ 91 w 241"/>
              <a:gd name="T1" fmla="*/ 7 h 227"/>
              <a:gd name="T2" fmla="*/ 153 w 241"/>
              <a:gd name="T3" fmla="*/ 30 h 227"/>
              <a:gd name="T4" fmla="*/ 93 w 241"/>
              <a:gd name="T5" fmla="*/ 221 h 227"/>
              <a:gd name="T6" fmla="*/ 59 w 241"/>
              <a:gd name="T7" fmla="*/ 223 h 227"/>
              <a:gd name="T8" fmla="*/ 35 w 241"/>
              <a:gd name="T9" fmla="*/ 0 h 227"/>
              <a:gd name="T10" fmla="*/ 11 w 241"/>
              <a:gd name="T11" fmla="*/ 206 h 227"/>
              <a:gd name="T12" fmla="*/ 84 w 241"/>
              <a:gd name="T13" fmla="*/ 17 h 227"/>
              <a:gd name="T14" fmla="*/ 102 w 241"/>
              <a:gd name="T15" fmla="*/ 16 h 227"/>
              <a:gd name="T16" fmla="*/ 143 w 241"/>
              <a:gd name="T17" fmla="*/ 174 h 227"/>
              <a:gd name="T18" fmla="*/ 102 w 241"/>
              <a:gd name="T19" fmla="*/ 16 h 227"/>
              <a:gd name="T20" fmla="*/ 102 w 241"/>
              <a:gd name="T21" fmla="*/ 214 h 227"/>
              <a:gd name="T22" fmla="*/ 143 w 241"/>
              <a:gd name="T23" fmla="*/ 205 h 227"/>
              <a:gd name="T24" fmla="*/ 164 w 241"/>
              <a:gd name="T25" fmla="*/ 7 h 227"/>
              <a:gd name="T26" fmla="*/ 240 w 241"/>
              <a:gd name="T27" fmla="*/ 16 h 227"/>
              <a:gd name="T28" fmla="*/ 229 w 241"/>
              <a:gd name="T29" fmla="*/ 224 h 227"/>
              <a:gd name="T30" fmla="*/ 158 w 241"/>
              <a:gd name="T31" fmla="*/ 208 h 227"/>
              <a:gd name="T32" fmla="*/ 164 w 241"/>
              <a:gd name="T33" fmla="*/ 7 h 227"/>
              <a:gd name="T34" fmla="*/ 170 w 241"/>
              <a:gd name="T35" fmla="*/ 213 h 227"/>
              <a:gd name="T36" fmla="*/ 180 w 241"/>
              <a:gd name="T37" fmla="*/ 190 h 227"/>
              <a:gd name="T38" fmla="*/ 227 w 241"/>
              <a:gd name="T39" fmla="*/ 178 h 227"/>
              <a:gd name="T40" fmla="*/ 181 w 241"/>
              <a:gd name="T41" fmla="*/ 86 h 227"/>
              <a:gd name="T42" fmla="*/ 229 w 241"/>
              <a:gd name="T43" fmla="*/ 73 h 227"/>
              <a:gd name="T44" fmla="*/ 184 w 241"/>
              <a:gd name="T45" fmla="*/ 43 h 227"/>
              <a:gd name="T46" fmla="*/ 227 w 241"/>
              <a:gd name="T47" fmla="*/ 17 h 227"/>
              <a:gd name="T48" fmla="*/ 53 w 241"/>
              <a:gd name="T49" fmla="*/ 38 h 227"/>
              <a:gd name="T50" fmla="*/ 52 w 241"/>
              <a:gd name="T51" fmla="*/ 123 h 227"/>
              <a:gd name="T52" fmla="*/ 53 w 241"/>
              <a:gd name="T53" fmla="*/ 38 h 227"/>
              <a:gd name="T54" fmla="*/ 110 w 241"/>
              <a:gd name="T55" fmla="*/ 49 h 227"/>
              <a:gd name="T56" fmla="*/ 112 w 241"/>
              <a:gd name="T57" fmla="*/ 37 h 227"/>
              <a:gd name="T58" fmla="*/ 118 w 241"/>
              <a:gd name="T59" fmla="*/ 147 h 227"/>
              <a:gd name="T60" fmla="*/ 128 w 241"/>
              <a:gd name="T61" fmla="*/ 78 h 227"/>
              <a:gd name="T62" fmla="*/ 195 w 241"/>
              <a:gd name="T63" fmla="*/ 169 h 227"/>
              <a:gd name="T64" fmla="*/ 195 w 241"/>
              <a:gd name="T65" fmla="*/ 169 h 227"/>
              <a:gd name="T66" fmla="*/ 202 w 241"/>
              <a:gd name="T67" fmla="*/ 170 h 227"/>
              <a:gd name="T68" fmla="*/ 29 w 241"/>
              <a:gd name="T69" fmla="*/ 180 h 227"/>
              <a:gd name="T70" fmla="*/ 43 w 241"/>
              <a:gd name="T71" fmla="*/ 17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1" h="227">
                <a:moveTo>
                  <a:pt x="35" y="0"/>
                </a:moveTo>
                <a:cubicBezTo>
                  <a:pt x="54" y="1"/>
                  <a:pt x="72" y="7"/>
                  <a:pt x="91" y="7"/>
                </a:cubicBezTo>
                <a:cubicBezTo>
                  <a:pt x="110" y="5"/>
                  <a:pt x="130" y="4"/>
                  <a:pt x="149" y="6"/>
                </a:cubicBezTo>
                <a:cubicBezTo>
                  <a:pt x="155" y="12"/>
                  <a:pt x="152" y="22"/>
                  <a:pt x="153" y="30"/>
                </a:cubicBezTo>
                <a:cubicBezTo>
                  <a:pt x="152" y="94"/>
                  <a:pt x="154" y="158"/>
                  <a:pt x="152" y="223"/>
                </a:cubicBezTo>
                <a:cubicBezTo>
                  <a:pt x="132" y="223"/>
                  <a:pt x="111" y="227"/>
                  <a:pt x="93" y="221"/>
                </a:cubicBezTo>
                <a:cubicBezTo>
                  <a:pt x="89" y="163"/>
                  <a:pt x="95" y="105"/>
                  <a:pt x="90" y="47"/>
                </a:cubicBezTo>
                <a:cubicBezTo>
                  <a:pt x="78" y="105"/>
                  <a:pt x="70" y="164"/>
                  <a:pt x="59" y="223"/>
                </a:cubicBezTo>
                <a:cubicBezTo>
                  <a:pt x="39" y="222"/>
                  <a:pt x="20" y="218"/>
                  <a:pt x="0" y="213"/>
                </a:cubicBezTo>
                <a:cubicBezTo>
                  <a:pt x="11" y="142"/>
                  <a:pt x="24" y="71"/>
                  <a:pt x="35" y="0"/>
                </a:cubicBezTo>
                <a:close/>
                <a:moveTo>
                  <a:pt x="44" y="10"/>
                </a:moveTo>
                <a:cubicBezTo>
                  <a:pt x="33" y="76"/>
                  <a:pt x="22" y="141"/>
                  <a:pt x="11" y="206"/>
                </a:cubicBezTo>
                <a:cubicBezTo>
                  <a:pt x="25" y="208"/>
                  <a:pt x="38" y="210"/>
                  <a:pt x="51" y="213"/>
                </a:cubicBezTo>
                <a:cubicBezTo>
                  <a:pt x="62" y="148"/>
                  <a:pt x="73" y="83"/>
                  <a:pt x="84" y="17"/>
                </a:cubicBezTo>
                <a:cubicBezTo>
                  <a:pt x="70" y="15"/>
                  <a:pt x="57" y="13"/>
                  <a:pt x="44" y="10"/>
                </a:cubicBezTo>
                <a:close/>
                <a:moveTo>
                  <a:pt x="102" y="16"/>
                </a:moveTo>
                <a:cubicBezTo>
                  <a:pt x="102" y="68"/>
                  <a:pt x="102" y="121"/>
                  <a:pt x="102" y="174"/>
                </a:cubicBezTo>
                <a:cubicBezTo>
                  <a:pt x="115" y="174"/>
                  <a:pt x="129" y="174"/>
                  <a:pt x="143" y="174"/>
                </a:cubicBezTo>
                <a:cubicBezTo>
                  <a:pt x="142" y="121"/>
                  <a:pt x="143" y="68"/>
                  <a:pt x="143" y="15"/>
                </a:cubicBezTo>
                <a:cubicBezTo>
                  <a:pt x="129" y="16"/>
                  <a:pt x="115" y="16"/>
                  <a:pt x="102" y="16"/>
                </a:cubicBezTo>
                <a:close/>
                <a:moveTo>
                  <a:pt x="101" y="205"/>
                </a:moveTo>
                <a:cubicBezTo>
                  <a:pt x="101" y="207"/>
                  <a:pt x="102" y="211"/>
                  <a:pt x="102" y="214"/>
                </a:cubicBezTo>
                <a:cubicBezTo>
                  <a:pt x="116" y="214"/>
                  <a:pt x="129" y="214"/>
                  <a:pt x="142" y="214"/>
                </a:cubicBezTo>
                <a:cubicBezTo>
                  <a:pt x="142" y="212"/>
                  <a:pt x="143" y="207"/>
                  <a:pt x="143" y="205"/>
                </a:cubicBezTo>
                <a:cubicBezTo>
                  <a:pt x="129" y="205"/>
                  <a:pt x="115" y="204"/>
                  <a:pt x="101" y="205"/>
                </a:cubicBezTo>
                <a:close/>
                <a:moveTo>
                  <a:pt x="164" y="7"/>
                </a:moveTo>
                <a:cubicBezTo>
                  <a:pt x="178" y="2"/>
                  <a:pt x="193" y="5"/>
                  <a:pt x="207" y="4"/>
                </a:cubicBezTo>
                <a:cubicBezTo>
                  <a:pt x="218" y="5"/>
                  <a:pt x="236" y="0"/>
                  <a:pt x="240" y="16"/>
                </a:cubicBezTo>
                <a:cubicBezTo>
                  <a:pt x="241" y="77"/>
                  <a:pt x="240" y="138"/>
                  <a:pt x="240" y="199"/>
                </a:cubicBezTo>
                <a:cubicBezTo>
                  <a:pt x="240" y="208"/>
                  <a:pt x="241" y="223"/>
                  <a:pt x="229" y="224"/>
                </a:cubicBezTo>
                <a:cubicBezTo>
                  <a:pt x="210" y="226"/>
                  <a:pt x="192" y="225"/>
                  <a:pt x="173" y="225"/>
                </a:cubicBezTo>
                <a:cubicBezTo>
                  <a:pt x="164" y="225"/>
                  <a:pt x="156" y="218"/>
                  <a:pt x="158" y="208"/>
                </a:cubicBezTo>
                <a:cubicBezTo>
                  <a:pt x="157" y="149"/>
                  <a:pt x="158" y="89"/>
                  <a:pt x="158" y="29"/>
                </a:cubicBezTo>
                <a:cubicBezTo>
                  <a:pt x="158" y="22"/>
                  <a:pt x="156" y="11"/>
                  <a:pt x="164" y="7"/>
                </a:cubicBezTo>
                <a:close/>
                <a:moveTo>
                  <a:pt x="170" y="17"/>
                </a:moveTo>
                <a:cubicBezTo>
                  <a:pt x="170" y="82"/>
                  <a:pt x="170" y="147"/>
                  <a:pt x="170" y="213"/>
                </a:cubicBezTo>
                <a:cubicBezTo>
                  <a:pt x="190" y="213"/>
                  <a:pt x="210" y="213"/>
                  <a:pt x="229" y="212"/>
                </a:cubicBezTo>
                <a:cubicBezTo>
                  <a:pt x="221" y="192"/>
                  <a:pt x="198" y="191"/>
                  <a:pt x="180" y="190"/>
                </a:cubicBezTo>
                <a:cubicBezTo>
                  <a:pt x="181" y="187"/>
                  <a:pt x="183" y="182"/>
                  <a:pt x="185" y="179"/>
                </a:cubicBezTo>
                <a:cubicBezTo>
                  <a:pt x="199" y="177"/>
                  <a:pt x="213" y="179"/>
                  <a:pt x="227" y="178"/>
                </a:cubicBezTo>
                <a:cubicBezTo>
                  <a:pt x="226" y="153"/>
                  <a:pt x="229" y="127"/>
                  <a:pt x="226" y="102"/>
                </a:cubicBezTo>
                <a:cubicBezTo>
                  <a:pt x="217" y="87"/>
                  <a:pt x="197" y="87"/>
                  <a:pt x="181" y="86"/>
                </a:cubicBezTo>
                <a:cubicBezTo>
                  <a:pt x="182" y="83"/>
                  <a:pt x="183" y="77"/>
                  <a:pt x="184" y="74"/>
                </a:cubicBezTo>
                <a:cubicBezTo>
                  <a:pt x="199" y="74"/>
                  <a:pt x="214" y="74"/>
                  <a:pt x="229" y="73"/>
                </a:cubicBezTo>
                <a:cubicBezTo>
                  <a:pt x="218" y="57"/>
                  <a:pt x="198" y="54"/>
                  <a:pt x="180" y="54"/>
                </a:cubicBezTo>
                <a:cubicBezTo>
                  <a:pt x="181" y="51"/>
                  <a:pt x="183" y="46"/>
                  <a:pt x="184" y="43"/>
                </a:cubicBezTo>
                <a:cubicBezTo>
                  <a:pt x="198" y="41"/>
                  <a:pt x="213" y="42"/>
                  <a:pt x="227" y="42"/>
                </a:cubicBezTo>
                <a:cubicBezTo>
                  <a:pt x="227" y="34"/>
                  <a:pt x="227" y="25"/>
                  <a:pt x="227" y="17"/>
                </a:cubicBezTo>
                <a:cubicBezTo>
                  <a:pt x="208" y="16"/>
                  <a:pt x="189" y="17"/>
                  <a:pt x="170" y="17"/>
                </a:cubicBezTo>
                <a:close/>
                <a:moveTo>
                  <a:pt x="53" y="38"/>
                </a:moveTo>
                <a:cubicBezTo>
                  <a:pt x="49" y="68"/>
                  <a:pt x="42" y="97"/>
                  <a:pt x="40" y="126"/>
                </a:cubicBezTo>
                <a:cubicBezTo>
                  <a:pt x="43" y="125"/>
                  <a:pt x="49" y="123"/>
                  <a:pt x="52" y="123"/>
                </a:cubicBezTo>
                <a:cubicBezTo>
                  <a:pt x="57" y="92"/>
                  <a:pt x="65" y="61"/>
                  <a:pt x="66" y="30"/>
                </a:cubicBezTo>
                <a:cubicBezTo>
                  <a:pt x="60" y="29"/>
                  <a:pt x="53" y="31"/>
                  <a:pt x="53" y="38"/>
                </a:cubicBezTo>
                <a:close/>
                <a:moveTo>
                  <a:pt x="112" y="37"/>
                </a:moveTo>
                <a:cubicBezTo>
                  <a:pt x="106" y="35"/>
                  <a:pt x="102" y="50"/>
                  <a:pt x="110" y="49"/>
                </a:cubicBezTo>
                <a:cubicBezTo>
                  <a:pt x="119" y="50"/>
                  <a:pt x="129" y="50"/>
                  <a:pt x="138" y="48"/>
                </a:cubicBezTo>
                <a:cubicBezTo>
                  <a:pt x="143" y="32"/>
                  <a:pt x="121" y="38"/>
                  <a:pt x="112" y="37"/>
                </a:cubicBezTo>
                <a:close/>
                <a:moveTo>
                  <a:pt x="116" y="79"/>
                </a:moveTo>
                <a:cubicBezTo>
                  <a:pt x="116" y="102"/>
                  <a:pt x="113" y="125"/>
                  <a:pt x="118" y="147"/>
                </a:cubicBezTo>
                <a:cubicBezTo>
                  <a:pt x="120" y="147"/>
                  <a:pt x="125" y="146"/>
                  <a:pt x="128" y="145"/>
                </a:cubicBezTo>
                <a:cubicBezTo>
                  <a:pt x="130" y="123"/>
                  <a:pt x="129" y="101"/>
                  <a:pt x="128" y="78"/>
                </a:cubicBezTo>
                <a:cubicBezTo>
                  <a:pt x="125" y="79"/>
                  <a:pt x="119" y="79"/>
                  <a:pt x="116" y="79"/>
                </a:cubicBezTo>
                <a:close/>
                <a:moveTo>
                  <a:pt x="195" y="169"/>
                </a:moveTo>
                <a:cubicBezTo>
                  <a:pt x="196" y="159"/>
                  <a:pt x="197" y="148"/>
                  <a:pt x="196" y="138"/>
                </a:cubicBezTo>
                <a:cubicBezTo>
                  <a:pt x="186" y="145"/>
                  <a:pt x="188" y="161"/>
                  <a:pt x="195" y="169"/>
                </a:cubicBezTo>
                <a:close/>
                <a:moveTo>
                  <a:pt x="202" y="137"/>
                </a:moveTo>
                <a:cubicBezTo>
                  <a:pt x="201" y="148"/>
                  <a:pt x="201" y="159"/>
                  <a:pt x="202" y="170"/>
                </a:cubicBezTo>
                <a:cubicBezTo>
                  <a:pt x="209" y="160"/>
                  <a:pt x="210" y="146"/>
                  <a:pt x="202" y="137"/>
                </a:cubicBezTo>
                <a:close/>
                <a:moveTo>
                  <a:pt x="29" y="180"/>
                </a:moveTo>
                <a:cubicBezTo>
                  <a:pt x="30" y="185"/>
                  <a:pt x="31" y="189"/>
                  <a:pt x="33" y="193"/>
                </a:cubicBezTo>
                <a:cubicBezTo>
                  <a:pt x="37" y="190"/>
                  <a:pt x="43" y="186"/>
                  <a:pt x="43" y="179"/>
                </a:cubicBezTo>
                <a:cubicBezTo>
                  <a:pt x="38" y="176"/>
                  <a:pt x="33" y="176"/>
                  <a:pt x="29" y="180"/>
                </a:cubicBezTo>
                <a:close/>
              </a:path>
            </a:pathLst>
          </a:custGeom>
          <a:solidFill>
            <a:srgbClr val="7784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1732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E84ED739-505F-560B-D473-16A2DC3CDAF6}"/>
              </a:ext>
            </a:extLst>
          </p:cNvPr>
          <p:cNvGrpSpPr/>
          <p:nvPr/>
        </p:nvGrpSpPr>
        <p:grpSpPr>
          <a:xfrm>
            <a:off x="-113374" y="-2796244"/>
            <a:ext cx="12427708" cy="12432086"/>
            <a:chOff x="-113374" y="-2796244"/>
            <a:chExt cx="12427708" cy="12432086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245EC62-E9E3-71B5-2238-AE2814C49002}"/>
                </a:ext>
              </a:extLst>
            </p:cNvPr>
            <p:cNvSpPr/>
            <p:nvPr/>
          </p:nvSpPr>
          <p:spPr>
            <a:xfrm rot="2700000">
              <a:off x="-115563" y="-2794055"/>
              <a:ext cx="12432086" cy="12427708"/>
            </a:xfrm>
            <a:custGeom>
              <a:avLst/>
              <a:gdLst>
                <a:gd name="connsiteX0" fmla="*/ 0 w 12432086"/>
                <a:gd name="connsiteY0" fmla="*/ 7911769 h 12427708"/>
                <a:gd name="connsiteX1" fmla="*/ 7911769 w 12432086"/>
                <a:gd name="connsiteY1" fmla="*/ 0 h 12427708"/>
                <a:gd name="connsiteX2" fmla="*/ 8319915 w 12432086"/>
                <a:gd name="connsiteY2" fmla="*/ 0 h 12427708"/>
                <a:gd name="connsiteX3" fmla="*/ 12432086 w 12432086"/>
                <a:gd name="connsiteY3" fmla="*/ 4112171 h 12427708"/>
                <a:gd name="connsiteX4" fmla="*/ 12432086 w 12432086"/>
                <a:gd name="connsiteY4" fmla="*/ 4541963 h 12427708"/>
                <a:gd name="connsiteX5" fmla="*/ 4546341 w 12432086"/>
                <a:gd name="connsiteY5" fmla="*/ 12427708 h 12427708"/>
                <a:gd name="connsiteX6" fmla="*/ 4099501 w 12432086"/>
                <a:gd name="connsiteY6" fmla="*/ 12427708 h 12427708"/>
                <a:gd name="connsiteX7" fmla="*/ 0 w 12432086"/>
                <a:gd name="connsiteY7" fmla="*/ 8328208 h 12427708"/>
                <a:gd name="connsiteX8" fmla="*/ 0 w 12432086"/>
                <a:gd name="connsiteY8" fmla="*/ 7911769 h 1242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2086" h="12427708">
                  <a:moveTo>
                    <a:pt x="0" y="7911769"/>
                  </a:moveTo>
                  <a:lnTo>
                    <a:pt x="7911769" y="0"/>
                  </a:lnTo>
                  <a:lnTo>
                    <a:pt x="8319915" y="0"/>
                  </a:lnTo>
                  <a:lnTo>
                    <a:pt x="12432086" y="4112171"/>
                  </a:lnTo>
                  <a:lnTo>
                    <a:pt x="12432086" y="4541963"/>
                  </a:lnTo>
                  <a:lnTo>
                    <a:pt x="4546341" y="12427708"/>
                  </a:lnTo>
                  <a:lnTo>
                    <a:pt x="4099501" y="12427708"/>
                  </a:lnTo>
                  <a:lnTo>
                    <a:pt x="0" y="8328208"/>
                  </a:lnTo>
                  <a:lnTo>
                    <a:pt x="0" y="7911769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E7DDA4-2EA3-0D08-B622-07F692D18677}"/>
                </a:ext>
              </a:extLst>
            </p:cNvPr>
            <p:cNvSpPr/>
            <p:nvPr/>
          </p:nvSpPr>
          <p:spPr>
            <a:xfrm>
              <a:off x="462000" y="441000"/>
              <a:ext cx="11268000" cy="597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7A7066E9-140C-63C3-AFD9-508744D9A367}"/>
                </a:ext>
              </a:extLst>
            </p:cNvPr>
            <p:cNvSpPr/>
            <p:nvPr/>
          </p:nvSpPr>
          <p:spPr>
            <a:xfrm>
              <a:off x="570000" y="531000"/>
              <a:ext cx="11052000" cy="579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48A95A48-2500-34EA-CD06-07B5374E7237}"/>
              </a:ext>
            </a:extLst>
          </p:cNvPr>
          <p:cNvSpPr txBox="1"/>
          <p:nvPr/>
        </p:nvSpPr>
        <p:spPr>
          <a:xfrm>
            <a:off x="5127288" y="683065"/>
            <a:ext cx="1937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6525B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  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88AFA37-0DBB-04E8-DFE3-0B16B5E87050}"/>
              </a:ext>
            </a:extLst>
          </p:cNvPr>
          <p:cNvGrpSpPr/>
          <p:nvPr/>
        </p:nvGrpSpPr>
        <p:grpSpPr>
          <a:xfrm>
            <a:off x="570000" y="529333"/>
            <a:ext cx="11052000" cy="1397683"/>
            <a:chOff x="570000" y="529333"/>
            <a:chExt cx="11052000" cy="139768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D6243A5-C0DB-05B0-CA41-1D50CEB9CD26}"/>
                </a:ext>
              </a:extLst>
            </p:cNvPr>
            <p:cNvSpPr/>
            <p:nvPr/>
          </p:nvSpPr>
          <p:spPr>
            <a:xfrm>
              <a:off x="570000" y="529333"/>
              <a:ext cx="2815253" cy="1397683"/>
            </a:xfrm>
            <a:prstGeom prst="rect">
              <a:avLst/>
            </a:prstGeom>
            <a:blipFill dpi="0" rotWithShape="0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B42BB27-0A4C-7EA1-79CC-2C90A0C6A2D5}"/>
                </a:ext>
              </a:extLst>
            </p:cNvPr>
            <p:cNvSpPr/>
            <p:nvPr/>
          </p:nvSpPr>
          <p:spPr>
            <a:xfrm flipH="1">
              <a:off x="8806746" y="529333"/>
              <a:ext cx="2815254" cy="1397683"/>
            </a:xfrm>
            <a:prstGeom prst="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1" name="矩形 100">
            <a:extLst>
              <a:ext uri="{FF2B5EF4-FFF2-40B4-BE49-F238E27FC236}">
                <a16:creationId xmlns:a16="http://schemas.microsoft.com/office/drawing/2014/main" id="{C6D8C08F-67E3-DCFD-AFE9-5D29A1055684}"/>
              </a:ext>
            </a:extLst>
          </p:cNvPr>
          <p:cNvSpPr/>
          <p:nvPr/>
        </p:nvSpPr>
        <p:spPr>
          <a:xfrm flipV="1">
            <a:off x="570000" y="4749619"/>
            <a:ext cx="2815253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CDE24848-DF37-DBD3-CC5B-8DCC41DE1B0B}"/>
              </a:ext>
            </a:extLst>
          </p:cNvPr>
          <p:cNvSpPr/>
          <p:nvPr/>
        </p:nvSpPr>
        <p:spPr>
          <a:xfrm flipH="1" flipV="1">
            <a:off x="8806746" y="4749619"/>
            <a:ext cx="2815254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ED5D49C5-EF90-DFA5-F446-70327F69BDA6}"/>
              </a:ext>
            </a:extLst>
          </p:cNvPr>
          <p:cNvGrpSpPr/>
          <p:nvPr/>
        </p:nvGrpSpPr>
        <p:grpSpPr>
          <a:xfrm rot="12408354">
            <a:off x="1139264" y="1648314"/>
            <a:ext cx="1067506" cy="2032000"/>
            <a:chOff x="17939512" y="-7801751"/>
            <a:chExt cx="1067506" cy="2032000"/>
          </a:xfrm>
          <a:noFill/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583F2A6-5312-8117-F2F3-F08D44E42909}"/>
                </a:ext>
              </a:extLst>
            </p:cNvPr>
            <p:cNvSpPr/>
            <p:nvPr/>
          </p:nvSpPr>
          <p:spPr>
            <a:xfrm>
              <a:off x="17996664" y="-7750951"/>
              <a:ext cx="590548" cy="285750"/>
            </a:xfrm>
            <a:custGeom>
              <a:avLst/>
              <a:gdLst>
                <a:gd name="connsiteX0" fmla="*/ 304800 w 590548"/>
                <a:gd name="connsiteY0" fmla="*/ 0 h 285750"/>
                <a:gd name="connsiteX1" fmla="*/ 590548 w 590548"/>
                <a:gd name="connsiteY1" fmla="*/ 107950 h 285750"/>
                <a:gd name="connsiteX2" fmla="*/ 190500 w 590548"/>
                <a:gd name="connsiteY2" fmla="*/ 285750 h 285750"/>
                <a:gd name="connsiteX3" fmla="*/ 50800 w 590548"/>
                <a:gd name="connsiteY3" fmla="*/ 273050 h 285750"/>
                <a:gd name="connsiteX4" fmla="*/ 476248 w 590548"/>
                <a:gd name="connsiteY4" fmla="*/ 127000 h 285750"/>
                <a:gd name="connsiteX5" fmla="*/ 374648 w 590548"/>
                <a:gd name="connsiteY5" fmla="*/ 57150 h 285750"/>
                <a:gd name="connsiteX6" fmla="*/ 222248 w 590548"/>
                <a:gd name="connsiteY6" fmla="*/ 114300 h 285750"/>
                <a:gd name="connsiteX7" fmla="*/ 260348 w 590548"/>
                <a:gd name="connsiteY7" fmla="*/ 146050 h 285750"/>
                <a:gd name="connsiteX8" fmla="*/ 368300 w 590548"/>
                <a:gd name="connsiteY8" fmla="*/ 120650 h 285750"/>
                <a:gd name="connsiteX9" fmla="*/ 406400 w 590548"/>
                <a:gd name="connsiteY9" fmla="*/ 127000 h 285750"/>
                <a:gd name="connsiteX10" fmla="*/ 114300 w 590548"/>
                <a:gd name="connsiteY10" fmla="*/ 209550 h 285750"/>
                <a:gd name="connsiteX11" fmla="*/ 0 w 590548"/>
                <a:gd name="connsiteY11" fmla="*/ 171450 h 285750"/>
                <a:gd name="connsiteX12" fmla="*/ 304800 w 590548"/>
                <a:gd name="connsiteY12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548" h="285750">
                  <a:moveTo>
                    <a:pt x="304800" y="0"/>
                  </a:moveTo>
                  <a:cubicBezTo>
                    <a:pt x="342900" y="0"/>
                    <a:pt x="590548" y="6350"/>
                    <a:pt x="590548" y="107950"/>
                  </a:cubicBezTo>
                  <a:cubicBezTo>
                    <a:pt x="590548" y="266700"/>
                    <a:pt x="228600" y="285750"/>
                    <a:pt x="190500" y="285750"/>
                  </a:cubicBezTo>
                  <a:cubicBezTo>
                    <a:pt x="177800" y="285750"/>
                    <a:pt x="95248" y="279400"/>
                    <a:pt x="50800" y="273050"/>
                  </a:cubicBezTo>
                  <a:cubicBezTo>
                    <a:pt x="88900" y="273050"/>
                    <a:pt x="476248" y="254000"/>
                    <a:pt x="476248" y="127000"/>
                  </a:cubicBezTo>
                  <a:cubicBezTo>
                    <a:pt x="476248" y="69850"/>
                    <a:pt x="387348" y="57150"/>
                    <a:pt x="374648" y="57150"/>
                  </a:cubicBezTo>
                  <a:cubicBezTo>
                    <a:pt x="355600" y="57150"/>
                    <a:pt x="222248" y="82550"/>
                    <a:pt x="222248" y="114300"/>
                  </a:cubicBezTo>
                  <a:cubicBezTo>
                    <a:pt x="222248" y="133350"/>
                    <a:pt x="241300" y="146050"/>
                    <a:pt x="260348" y="146050"/>
                  </a:cubicBezTo>
                  <a:cubicBezTo>
                    <a:pt x="273048" y="146050"/>
                    <a:pt x="355600" y="120650"/>
                    <a:pt x="368300" y="120650"/>
                  </a:cubicBezTo>
                  <a:cubicBezTo>
                    <a:pt x="387348" y="120650"/>
                    <a:pt x="393700" y="127000"/>
                    <a:pt x="406400" y="127000"/>
                  </a:cubicBezTo>
                  <a:cubicBezTo>
                    <a:pt x="323848" y="190500"/>
                    <a:pt x="209548" y="209550"/>
                    <a:pt x="114300" y="209550"/>
                  </a:cubicBezTo>
                  <a:cubicBezTo>
                    <a:pt x="76200" y="209550"/>
                    <a:pt x="0" y="209550"/>
                    <a:pt x="0" y="171450"/>
                  </a:cubicBezTo>
                  <a:cubicBezTo>
                    <a:pt x="0" y="38100"/>
                    <a:pt x="234948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F7F96AE-317A-3FD1-0DBC-39CDF4C47708}"/>
                </a:ext>
              </a:extLst>
            </p:cNvPr>
            <p:cNvSpPr/>
            <p:nvPr/>
          </p:nvSpPr>
          <p:spPr>
            <a:xfrm>
              <a:off x="18034764" y="-7490601"/>
              <a:ext cx="514348" cy="565150"/>
            </a:xfrm>
            <a:custGeom>
              <a:avLst/>
              <a:gdLst>
                <a:gd name="connsiteX0" fmla="*/ 514348 w 514348"/>
                <a:gd name="connsiteY0" fmla="*/ 0 h 565150"/>
                <a:gd name="connsiteX1" fmla="*/ 393700 w 514348"/>
                <a:gd name="connsiteY1" fmla="*/ 565150 h 565150"/>
                <a:gd name="connsiteX2" fmla="*/ 184148 w 514348"/>
                <a:gd name="connsiteY2" fmla="*/ 488950 h 565150"/>
                <a:gd name="connsiteX3" fmla="*/ 82548 w 514348"/>
                <a:gd name="connsiteY3" fmla="*/ 501650 h 565150"/>
                <a:gd name="connsiteX4" fmla="*/ 0 w 514348"/>
                <a:gd name="connsiteY4" fmla="*/ 69850 h 565150"/>
                <a:gd name="connsiteX5" fmla="*/ 165100 w 514348"/>
                <a:gd name="connsiteY5" fmla="*/ 88900 h 565150"/>
                <a:gd name="connsiteX6" fmla="*/ 514348 w 514348"/>
                <a:gd name="connsiteY6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48" h="565150">
                  <a:moveTo>
                    <a:pt x="514348" y="0"/>
                  </a:moveTo>
                  <a:cubicBezTo>
                    <a:pt x="457200" y="177800"/>
                    <a:pt x="419100" y="374650"/>
                    <a:pt x="393700" y="565150"/>
                  </a:cubicBezTo>
                  <a:cubicBezTo>
                    <a:pt x="323848" y="501650"/>
                    <a:pt x="254000" y="488950"/>
                    <a:pt x="184148" y="488950"/>
                  </a:cubicBezTo>
                  <a:cubicBezTo>
                    <a:pt x="165100" y="488950"/>
                    <a:pt x="114300" y="495300"/>
                    <a:pt x="82548" y="501650"/>
                  </a:cubicBezTo>
                  <a:cubicBezTo>
                    <a:pt x="69848" y="361950"/>
                    <a:pt x="31748" y="209550"/>
                    <a:pt x="0" y="69850"/>
                  </a:cubicBezTo>
                  <a:cubicBezTo>
                    <a:pt x="63500" y="82550"/>
                    <a:pt x="146048" y="88900"/>
                    <a:pt x="165100" y="88900"/>
                  </a:cubicBezTo>
                  <a:cubicBezTo>
                    <a:pt x="266700" y="88900"/>
                    <a:pt x="406400" y="63500"/>
                    <a:pt x="514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54D3178-DAAD-BE73-F639-443530CBF0F7}"/>
                </a:ext>
              </a:extLst>
            </p:cNvPr>
            <p:cNvSpPr/>
            <p:nvPr/>
          </p:nvSpPr>
          <p:spPr>
            <a:xfrm>
              <a:off x="18485612" y="-6995301"/>
              <a:ext cx="463552" cy="196850"/>
            </a:xfrm>
            <a:custGeom>
              <a:avLst/>
              <a:gdLst>
                <a:gd name="connsiteX0" fmla="*/ 184152 w 463552"/>
                <a:gd name="connsiteY0" fmla="*/ 0 h 196850"/>
                <a:gd name="connsiteX1" fmla="*/ 438152 w 463552"/>
                <a:gd name="connsiteY1" fmla="*/ 25400 h 196850"/>
                <a:gd name="connsiteX2" fmla="*/ 463552 w 463552"/>
                <a:gd name="connsiteY2" fmla="*/ 44450 h 196850"/>
                <a:gd name="connsiteX3" fmla="*/ 463552 w 463552"/>
                <a:gd name="connsiteY3" fmla="*/ 184150 h 196850"/>
                <a:gd name="connsiteX4" fmla="*/ 431800 w 463552"/>
                <a:gd name="connsiteY4" fmla="*/ 196850 h 196850"/>
                <a:gd name="connsiteX5" fmla="*/ 6352 w 463552"/>
                <a:gd name="connsiteY5" fmla="*/ 139700 h 196850"/>
                <a:gd name="connsiteX6" fmla="*/ 0 w 463552"/>
                <a:gd name="connsiteY6" fmla="*/ 120650 h 196850"/>
                <a:gd name="connsiteX7" fmla="*/ 19052 w 463552"/>
                <a:gd name="connsiteY7" fmla="*/ 6350 h 196850"/>
                <a:gd name="connsiteX8" fmla="*/ 50800 w 463552"/>
                <a:gd name="connsiteY8" fmla="*/ 12700 h 196850"/>
                <a:gd name="connsiteX9" fmla="*/ 184152 w 463552"/>
                <a:gd name="connsiteY9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552" h="196850">
                  <a:moveTo>
                    <a:pt x="184152" y="0"/>
                  </a:moveTo>
                  <a:cubicBezTo>
                    <a:pt x="196852" y="0"/>
                    <a:pt x="355600" y="12700"/>
                    <a:pt x="438152" y="25400"/>
                  </a:cubicBezTo>
                  <a:cubicBezTo>
                    <a:pt x="444500" y="31750"/>
                    <a:pt x="457200" y="38100"/>
                    <a:pt x="463552" y="44450"/>
                  </a:cubicBezTo>
                  <a:lnTo>
                    <a:pt x="463552" y="184150"/>
                  </a:lnTo>
                  <a:cubicBezTo>
                    <a:pt x="457200" y="196850"/>
                    <a:pt x="444500" y="196850"/>
                    <a:pt x="431800" y="196850"/>
                  </a:cubicBezTo>
                  <a:lnTo>
                    <a:pt x="6352" y="139700"/>
                  </a:lnTo>
                  <a:cubicBezTo>
                    <a:pt x="0" y="133350"/>
                    <a:pt x="0" y="139700"/>
                    <a:pt x="0" y="120650"/>
                  </a:cubicBezTo>
                  <a:cubicBezTo>
                    <a:pt x="0" y="107950"/>
                    <a:pt x="12700" y="44450"/>
                    <a:pt x="19052" y="6350"/>
                  </a:cubicBezTo>
                  <a:cubicBezTo>
                    <a:pt x="25400" y="12700"/>
                    <a:pt x="31752" y="12700"/>
                    <a:pt x="50800" y="12700"/>
                  </a:cubicBezTo>
                  <a:cubicBezTo>
                    <a:pt x="63500" y="1270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BB8F21E-F647-77BE-35DC-9837DCFD7DB4}"/>
                </a:ext>
              </a:extLst>
            </p:cNvPr>
            <p:cNvSpPr/>
            <p:nvPr/>
          </p:nvSpPr>
          <p:spPr>
            <a:xfrm>
              <a:off x="18123664" y="-6945019"/>
              <a:ext cx="298448" cy="210069"/>
            </a:xfrm>
            <a:custGeom>
              <a:avLst/>
              <a:gdLst>
                <a:gd name="connsiteX0" fmla="*/ 88900 w 298448"/>
                <a:gd name="connsiteY0" fmla="*/ 519 h 210069"/>
                <a:gd name="connsiteX1" fmla="*/ 298448 w 298448"/>
                <a:gd name="connsiteY1" fmla="*/ 121169 h 210069"/>
                <a:gd name="connsiteX2" fmla="*/ 292100 w 298448"/>
                <a:gd name="connsiteY2" fmla="*/ 203719 h 210069"/>
                <a:gd name="connsiteX3" fmla="*/ 184148 w 298448"/>
                <a:gd name="connsiteY3" fmla="*/ 197369 h 210069"/>
                <a:gd name="connsiteX4" fmla="*/ 0 w 298448"/>
                <a:gd name="connsiteY4" fmla="*/ 210069 h 210069"/>
                <a:gd name="connsiteX5" fmla="*/ 0 w 298448"/>
                <a:gd name="connsiteY5" fmla="*/ 51319 h 210069"/>
                <a:gd name="connsiteX6" fmla="*/ 0 w 298448"/>
                <a:gd name="connsiteY6" fmla="*/ 25919 h 210069"/>
                <a:gd name="connsiteX7" fmla="*/ 88900 w 298448"/>
                <a:gd name="connsiteY7" fmla="*/ 519 h 21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448" h="210069">
                  <a:moveTo>
                    <a:pt x="88900" y="519"/>
                  </a:moveTo>
                  <a:cubicBezTo>
                    <a:pt x="146048" y="519"/>
                    <a:pt x="298448" y="25919"/>
                    <a:pt x="298448" y="121169"/>
                  </a:cubicBezTo>
                  <a:cubicBezTo>
                    <a:pt x="298448" y="140219"/>
                    <a:pt x="292100" y="178319"/>
                    <a:pt x="292100" y="203719"/>
                  </a:cubicBezTo>
                  <a:cubicBezTo>
                    <a:pt x="260348" y="197369"/>
                    <a:pt x="196848" y="197369"/>
                    <a:pt x="184148" y="197369"/>
                  </a:cubicBezTo>
                  <a:cubicBezTo>
                    <a:pt x="165100" y="197369"/>
                    <a:pt x="76200" y="203719"/>
                    <a:pt x="0" y="210069"/>
                  </a:cubicBezTo>
                  <a:cubicBezTo>
                    <a:pt x="6348" y="159269"/>
                    <a:pt x="0" y="64019"/>
                    <a:pt x="0" y="51319"/>
                  </a:cubicBezTo>
                  <a:lnTo>
                    <a:pt x="0" y="25919"/>
                  </a:lnTo>
                  <a:cubicBezTo>
                    <a:pt x="19048" y="-5831"/>
                    <a:pt x="57148" y="519"/>
                    <a:pt x="88900" y="51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0B1922FA-C926-3FEA-9E7A-92C2EF335C6C}"/>
                </a:ext>
              </a:extLst>
            </p:cNvPr>
            <p:cNvSpPr/>
            <p:nvPr/>
          </p:nvSpPr>
          <p:spPr>
            <a:xfrm>
              <a:off x="18472912" y="-6785751"/>
              <a:ext cx="425452" cy="323850"/>
            </a:xfrm>
            <a:custGeom>
              <a:avLst/>
              <a:gdLst>
                <a:gd name="connsiteX0" fmla="*/ 6352 w 425452"/>
                <a:gd name="connsiteY0" fmla="*/ 0 h 323850"/>
                <a:gd name="connsiteX1" fmla="*/ 425452 w 425452"/>
                <a:gd name="connsiteY1" fmla="*/ 247650 h 323850"/>
                <a:gd name="connsiteX2" fmla="*/ 361952 w 425452"/>
                <a:gd name="connsiteY2" fmla="*/ 323850 h 323850"/>
                <a:gd name="connsiteX3" fmla="*/ 38100 w 425452"/>
                <a:gd name="connsiteY3" fmla="*/ 69850 h 323850"/>
                <a:gd name="connsiteX4" fmla="*/ 6352 w 425452"/>
                <a:gd name="connsiteY4" fmla="*/ 63500 h 323850"/>
                <a:gd name="connsiteX5" fmla="*/ 0 w 425452"/>
                <a:gd name="connsiteY5" fmla="*/ 57150 h 323850"/>
                <a:gd name="connsiteX6" fmla="*/ 6352 w 425452"/>
                <a:gd name="connsiteY6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452" h="323850">
                  <a:moveTo>
                    <a:pt x="6352" y="0"/>
                  </a:moveTo>
                  <a:cubicBezTo>
                    <a:pt x="31752" y="6350"/>
                    <a:pt x="425452" y="190500"/>
                    <a:pt x="425452" y="247650"/>
                  </a:cubicBezTo>
                  <a:cubicBezTo>
                    <a:pt x="425452" y="279400"/>
                    <a:pt x="381000" y="323850"/>
                    <a:pt x="361952" y="323850"/>
                  </a:cubicBezTo>
                  <a:cubicBezTo>
                    <a:pt x="342900" y="323850"/>
                    <a:pt x="101600" y="133350"/>
                    <a:pt x="38100" y="69850"/>
                  </a:cubicBezTo>
                  <a:cubicBezTo>
                    <a:pt x="31752" y="63500"/>
                    <a:pt x="19052" y="69850"/>
                    <a:pt x="6352" y="63500"/>
                  </a:cubicBezTo>
                  <a:cubicBezTo>
                    <a:pt x="6352" y="63500"/>
                    <a:pt x="0" y="76200"/>
                    <a:pt x="0" y="57150"/>
                  </a:cubicBezTo>
                  <a:cubicBezTo>
                    <a:pt x="0" y="44450"/>
                    <a:pt x="6352" y="19050"/>
                    <a:pt x="63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9453A395-6459-BF3A-B76F-3E44776C2D01}"/>
                </a:ext>
              </a:extLst>
            </p:cNvPr>
            <p:cNvSpPr/>
            <p:nvPr/>
          </p:nvSpPr>
          <p:spPr>
            <a:xfrm>
              <a:off x="18091912" y="-6695217"/>
              <a:ext cx="349252" cy="677817"/>
            </a:xfrm>
            <a:custGeom>
              <a:avLst/>
              <a:gdLst>
                <a:gd name="connsiteX0" fmla="*/ 245270 w 349252"/>
                <a:gd name="connsiteY0" fmla="*/ 451 h 677817"/>
                <a:gd name="connsiteX1" fmla="*/ 317500 w 349252"/>
                <a:gd name="connsiteY1" fmla="*/ 11067 h 677817"/>
                <a:gd name="connsiteX2" fmla="*/ 317500 w 349252"/>
                <a:gd name="connsiteY2" fmla="*/ 385717 h 677817"/>
                <a:gd name="connsiteX3" fmla="*/ 349252 w 349252"/>
                <a:gd name="connsiteY3" fmla="*/ 677817 h 677817"/>
                <a:gd name="connsiteX4" fmla="*/ 146052 w 349252"/>
                <a:gd name="connsiteY4" fmla="*/ 627017 h 677817"/>
                <a:gd name="connsiteX5" fmla="*/ 0 w 349252"/>
                <a:gd name="connsiteY5" fmla="*/ 646067 h 677817"/>
                <a:gd name="connsiteX6" fmla="*/ 31752 w 349252"/>
                <a:gd name="connsiteY6" fmla="*/ 252367 h 677817"/>
                <a:gd name="connsiteX7" fmla="*/ 38100 w 349252"/>
                <a:gd name="connsiteY7" fmla="*/ 17417 h 677817"/>
                <a:gd name="connsiteX8" fmla="*/ 245270 w 349252"/>
                <a:gd name="connsiteY8" fmla="*/ 451 h 67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52" h="677817">
                  <a:moveTo>
                    <a:pt x="245270" y="451"/>
                  </a:moveTo>
                  <a:cubicBezTo>
                    <a:pt x="269480" y="1542"/>
                    <a:pt x="293688" y="4717"/>
                    <a:pt x="317500" y="11067"/>
                  </a:cubicBezTo>
                  <a:lnTo>
                    <a:pt x="317500" y="385717"/>
                  </a:lnTo>
                  <a:cubicBezTo>
                    <a:pt x="323852" y="487317"/>
                    <a:pt x="336552" y="582567"/>
                    <a:pt x="349252" y="677817"/>
                  </a:cubicBezTo>
                  <a:cubicBezTo>
                    <a:pt x="311152" y="646067"/>
                    <a:pt x="196852" y="627017"/>
                    <a:pt x="146052" y="627017"/>
                  </a:cubicBezTo>
                  <a:cubicBezTo>
                    <a:pt x="133352" y="627017"/>
                    <a:pt x="57152" y="639717"/>
                    <a:pt x="0" y="646067"/>
                  </a:cubicBezTo>
                  <a:lnTo>
                    <a:pt x="31752" y="252367"/>
                  </a:lnTo>
                  <a:cubicBezTo>
                    <a:pt x="38100" y="80917"/>
                    <a:pt x="38100" y="49167"/>
                    <a:pt x="38100" y="17417"/>
                  </a:cubicBezTo>
                  <a:cubicBezTo>
                    <a:pt x="100014" y="12655"/>
                    <a:pt x="172642" y="-2823"/>
                    <a:pt x="245270" y="45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ED5855B-C6C4-F010-5EC2-826FD4858CA8}"/>
                </a:ext>
              </a:extLst>
            </p:cNvPr>
            <p:cNvSpPr/>
            <p:nvPr/>
          </p:nvSpPr>
          <p:spPr>
            <a:xfrm>
              <a:off x="18066512" y="-6005405"/>
              <a:ext cx="361952" cy="178504"/>
            </a:xfrm>
            <a:custGeom>
              <a:avLst/>
              <a:gdLst>
                <a:gd name="connsiteX0" fmla="*/ 133944 w 361952"/>
                <a:gd name="connsiteY0" fmla="*/ 9 h 178504"/>
                <a:gd name="connsiteX1" fmla="*/ 177800 w 361952"/>
                <a:gd name="connsiteY1" fmla="*/ 704 h 178504"/>
                <a:gd name="connsiteX2" fmla="*/ 336552 w 361952"/>
                <a:gd name="connsiteY2" fmla="*/ 38804 h 178504"/>
                <a:gd name="connsiteX3" fmla="*/ 222252 w 361952"/>
                <a:gd name="connsiteY3" fmla="*/ 19754 h 178504"/>
                <a:gd name="connsiteX4" fmla="*/ 114300 w 361952"/>
                <a:gd name="connsiteY4" fmla="*/ 83254 h 178504"/>
                <a:gd name="connsiteX5" fmla="*/ 241300 w 361952"/>
                <a:gd name="connsiteY5" fmla="*/ 159454 h 178504"/>
                <a:gd name="connsiteX6" fmla="*/ 279400 w 361952"/>
                <a:gd name="connsiteY6" fmla="*/ 127704 h 178504"/>
                <a:gd name="connsiteX7" fmla="*/ 254000 w 361952"/>
                <a:gd name="connsiteY7" fmla="*/ 95954 h 178504"/>
                <a:gd name="connsiteX8" fmla="*/ 184152 w 361952"/>
                <a:gd name="connsiteY8" fmla="*/ 83254 h 178504"/>
                <a:gd name="connsiteX9" fmla="*/ 209552 w 361952"/>
                <a:gd name="connsiteY9" fmla="*/ 76904 h 178504"/>
                <a:gd name="connsiteX10" fmla="*/ 361952 w 361952"/>
                <a:gd name="connsiteY10" fmla="*/ 127704 h 178504"/>
                <a:gd name="connsiteX11" fmla="*/ 222252 w 361952"/>
                <a:gd name="connsiteY11" fmla="*/ 178504 h 178504"/>
                <a:gd name="connsiteX12" fmla="*/ 88900 w 361952"/>
                <a:gd name="connsiteY12" fmla="*/ 153104 h 178504"/>
                <a:gd name="connsiteX13" fmla="*/ 0 w 361952"/>
                <a:gd name="connsiteY13" fmla="*/ 70554 h 178504"/>
                <a:gd name="connsiteX14" fmla="*/ 133944 w 361952"/>
                <a:gd name="connsiteY14" fmla="*/ 9 h 17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1952" h="178504">
                  <a:moveTo>
                    <a:pt x="133944" y="9"/>
                  </a:moveTo>
                  <a:cubicBezTo>
                    <a:pt x="152400" y="-90"/>
                    <a:pt x="168276" y="704"/>
                    <a:pt x="177800" y="704"/>
                  </a:cubicBezTo>
                  <a:cubicBezTo>
                    <a:pt x="215900" y="704"/>
                    <a:pt x="292100" y="-5646"/>
                    <a:pt x="336552" y="38804"/>
                  </a:cubicBezTo>
                  <a:cubicBezTo>
                    <a:pt x="298452" y="26104"/>
                    <a:pt x="234952" y="19754"/>
                    <a:pt x="222252" y="19754"/>
                  </a:cubicBezTo>
                  <a:cubicBezTo>
                    <a:pt x="177800" y="19754"/>
                    <a:pt x="114300" y="13404"/>
                    <a:pt x="114300" y="83254"/>
                  </a:cubicBezTo>
                  <a:cubicBezTo>
                    <a:pt x="114300" y="140404"/>
                    <a:pt x="222252" y="159454"/>
                    <a:pt x="241300" y="159454"/>
                  </a:cubicBezTo>
                  <a:cubicBezTo>
                    <a:pt x="254000" y="159454"/>
                    <a:pt x="279400" y="146754"/>
                    <a:pt x="279400" y="127704"/>
                  </a:cubicBezTo>
                  <a:cubicBezTo>
                    <a:pt x="279400" y="108654"/>
                    <a:pt x="266700" y="102304"/>
                    <a:pt x="254000" y="95954"/>
                  </a:cubicBezTo>
                  <a:cubicBezTo>
                    <a:pt x="234952" y="89604"/>
                    <a:pt x="209552" y="89604"/>
                    <a:pt x="184152" y="83254"/>
                  </a:cubicBezTo>
                  <a:cubicBezTo>
                    <a:pt x="190500" y="76904"/>
                    <a:pt x="190500" y="76904"/>
                    <a:pt x="209552" y="76904"/>
                  </a:cubicBezTo>
                  <a:cubicBezTo>
                    <a:pt x="222252" y="76904"/>
                    <a:pt x="361952" y="89604"/>
                    <a:pt x="361952" y="127704"/>
                  </a:cubicBezTo>
                  <a:cubicBezTo>
                    <a:pt x="361952" y="178504"/>
                    <a:pt x="222252" y="178504"/>
                    <a:pt x="222252" y="178504"/>
                  </a:cubicBezTo>
                  <a:cubicBezTo>
                    <a:pt x="177800" y="178504"/>
                    <a:pt x="133352" y="178504"/>
                    <a:pt x="88900" y="153104"/>
                  </a:cubicBezTo>
                  <a:cubicBezTo>
                    <a:pt x="69852" y="146754"/>
                    <a:pt x="0" y="102304"/>
                    <a:pt x="0" y="70554"/>
                  </a:cubicBezTo>
                  <a:cubicBezTo>
                    <a:pt x="0" y="8642"/>
                    <a:pt x="78582" y="307"/>
                    <a:pt x="133944" y="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2BF97C3-8971-E7E0-3311-1D1C2A3D456E}"/>
                </a:ext>
              </a:extLst>
            </p:cNvPr>
            <p:cNvSpPr/>
            <p:nvPr/>
          </p:nvSpPr>
          <p:spPr>
            <a:xfrm>
              <a:off x="17939512" y="-7801751"/>
              <a:ext cx="1067506" cy="2032000"/>
            </a:xfrm>
            <a:custGeom>
              <a:avLst/>
              <a:gdLst>
                <a:gd name="connsiteX0" fmla="*/ 266700 w 1067506"/>
                <a:gd name="connsiteY0" fmla="*/ 0 h 2032000"/>
                <a:gd name="connsiteX1" fmla="*/ 368300 w 1067506"/>
                <a:gd name="connsiteY1" fmla="*/ 0 h 2032000"/>
                <a:gd name="connsiteX2" fmla="*/ 704852 w 1067506"/>
                <a:gd name="connsiteY2" fmla="*/ 158750 h 2032000"/>
                <a:gd name="connsiteX3" fmla="*/ 565152 w 1067506"/>
                <a:gd name="connsiteY3" fmla="*/ 742950 h 2032000"/>
                <a:gd name="connsiteX4" fmla="*/ 603252 w 1067506"/>
                <a:gd name="connsiteY4" fmla="*/ 749300 h 2032000"/>
                <a:gd name="connsiteX5" fmla="*/ 723900 w 1067506"/>
                <a:gd name="connsiteY5" fmla="*/ 749300 h 2032000"/>
                <a:gd name="connsiteX6" fmla="*/ 908052 w 1067506"/>
                <a:gd name="connsiteY6" fmla="*/ 762000 h 2032000"/>
                <a:gd name="connsiteX7" fmla="*/ 1047752 w 1067506"/>
                <a:gd name="connsiteY7" fmla="*/ 812800 h 2032000"/>
                <a:gd name="connsiteX8" fmla="*/ 1066800 w 1067506"/>
                <a:gd name="connsiteY8" fmla="*/ 952500 h 2032000"/>
                <a:gd name="connsiteX9" fmla="*/ 1035052 w 1067506"/>
                <a:gd name="connsiteY9" fmla="*/ 1054100 h 2032000"/>
                <a:gd name="connsiteX10" fmla="*/ 908052 w 1067506"/>
                <a:gd name="connsiteY10" fmla="*/ 1054100 h 2032000"/>
                <a:gd name="connsiteX11" fmla="*/ 698500 w 1067506"/>
                <a:gd name="connsiteY11" fmla="*/ 1022350 h 2032000"/>
                <a:gd name="connsiteX12" fmla="*/ 1016000 w 1067506"/>
                <a:gd name="connsiteY12" fmla="*/ 1263650 h 2032000"/>
                <a:gd name="connsiteX13" fmla="*/ 901700 w 1067506"/>
                <a:gd name="connsiteY13" fmla="*/ 1397000 h 2032000"/>
                <a:gd name="connsiteX14" fmla="*/ 704852 w 1067506"/>
                <a:gd name="connsiteY14" fmla="*/ 1263650 h 2032000"/>
                <a:gd name="connsiteX15" fmla="*/ 552452 w 1067506"/>
                <a:gd name="connsiteY15" fmla="*/ 1143000 h 2032000"/>
                <a:gd name="connsiteX16" fmla="*/ 527052 w 1067506"/>
                <a:gd name="connsiteY16" fmla="*/ 1143000 h 2032000"/>
                <a:gd name="connsiteX17" fmla="*/ 527052 w 1067506"/>
                <a:gd name="connsiteY17" fmla="*/ 1524000 h 2032000"/>
                <a:gd name="connsiteX18" fmla="*/ 565152 w 1067506"/>
                <a:gd name="connsiteY18" fmla="*/ 1828800 h 2032000"/>
                <a:gd name="connsiteX19" fmla="*/ 527052 w 1067506"/>
                <a:gd name="connsiteY19" fmla="*/ 1879600 h 2032000"/>
                <a:gd name="connsiteX20" fmla="*/ 546100 w 1067506"/>
                <a:gd name="connsiteY20" fmla="*/ 1930400 h 2032000"/>
                <a:gd name="connsiteX21" fmla="*/ 349252 w 1067506"/>
                <a:gd name="connsiteY21" fmla="*/ 2032000 h 2032000"/>
                <a:gd name="connsiteX22" fmla="*/ 69852 w 1067506"/>
                <a:gd name="connsiteY22" fmla="*/ 1866900 h 2032000"/>
                <a:gd name="connsiteX23" fmla="*/ 95252 w 1067506"/>
                <a:gd name="connsiteY23" fmla="*/ 1746250 h 2032000"/>
                <a:gd name="connsiteX24" fmla="*/ 127000 w 1067506"/>
                <a:gd name="connsiteY24" fmla="*/ 1377950 h 2032000"/>
                <a:gd name="connsiteX25" fmla="*/ 133352 w 1067506"/>
                <a:gd name="connsiteY25" fmla="*/ 946150 h 2032000"/>
                <a:gd name="connsiteX26" fmla="*/ 76200 w 1067506"/>
                <a:gd name="connsiteY26" fmla="*/ 552450 h 2032000"/>
                <a:gd name="connsiteX27" fmla="*/ 0 w 1067506"/>
                <a:gd name="connsiteY27" fmla="*/ 222250 h 2032000"/>
                <a:gd name="connsiteX28" fmla="*/ 266700 w 1067506"/>
                <a:gd name="connsiteY28" fmla="*/ 0 h 2032000"/>
                <a:gd name="connsiteX29" fmla="*/ 361952 w 1067506"/>
                <a:gd name="connsiteY29" fmla="*/ 50800 h 2032000"/>
                <a:gd name="connsiteX30" fmla="*/ 57152 w 1067506"/>
                <a:gd name="connsiteY30" fmla="*/ 222250 h 2032000"/>
                <a:gd name="connsiteX31" fmla="*/ 171452 w 1067506"/>
                <a:gd name="connsiteY31" fmla="*/ 260350 h 2032000"/>
                <a:gd name="connsiteX32" fmla="*/ 463552 w 1067506"/>
                <a:gd name="connsiteY32" fmla="*/ 177800 h 2032000"/>
                <a:gd name="connsiteX33" fmla="*/ 425452 w 1067506"/>
                <a:gd name="connsiteY33" fmla="*/ 171450 h 2032000"/>
                <a:gd name="connsiteX34" fmla="*/ 317500 w 1067506"/>
                <a:gd name="connsiteY34" fmla="*/ 196850 h 2032000"/>
                <a:gd name="connsiteX35" fmla="*/ 279400 w 1067506"/>
                <a:gd name="connsiteY35" fmla="*/ 165100 h 2032000"/>
                <a:gd name="connsiteX36" fmla="*/ 431800 w 1067506"/>
                <a:gd name="connsiteY36" fmla="*/ 107950 h 2032000"/>
                <a:gd name="connsiteX37" fmla="*/ 533400 w 1067506"/>
                <a:gd name="connsiteY37" fmla="*/ 177800 h 2032000"/>
                <a:gd name="connsiteX38" fmla="*/ 107952 w 1067506"/>
                <a:gd name="connsiteY38" fmla="*/ 323850 h 2032000"/>
                <a:gd name="connsiteX39" fmla="*/ 247652 w 1067506"/>
                <a:gd name="connsiteY39" fmla="*/ 336550 h 2032000"/>
                <a:gd name="connsiteX40" fmla="*/ 647700 w 1067506"/>
                <a:gd name="connsiteY40" fmla="*/ 158750 h 2032000"/>
                <a:gd name="connsiteX41" fmla="*/ 361952 w 1067506"/>
                <a:gd name="connsiteY41" fmla="*/ 50800 h 2032000"/>
                <a:gd name="connsiteX42" fmla="*/ 609600 w 1067506"/>
                <a:gd name="connsiteY42" fmla="*/ 311150 h 2032000"/>
                <a:gd name="connsiteX43" fmla="*/ 260352 w 1067506"/>
                <a:gd name="connsiteY43" fmla="*/ 400050 h 2032000"/>
                <a:gd name="connsiteX44" fmla="*/ 95252 w 1067506"/>
                <a:gd name="connsiteY44" fmla="*/ 381000 h 2032000"/>
                <a:gd name="connsiteX45" fmla="*/ 177800 w 1067506"/>
                <a:gd name="connsiteY45" fmla="*/ 812800 h 2032000"/>
                <a:gd name="connsiteX46" fmla="*/ 279400 w 1067506"/>
                <a:gd name="connsiteY46" fmla="*/ 800100 h 2032000"/>
                <a:gd name="connsiteX47" fmla="*/ 488952 w 1067506"/>
                <a:gd name="connsiteY47" fmla="*/ 876300 h 2032000"/>
                <a:gd name="connsiteX48" fmla="*/ 609600 w 1067506"/>
                <a:gd name="connsiteY48" fmla="*/ 311150 h 2032000"/>
                <a:gd name="connsiteX49" fmla="*/ 730252 w 1067506"/>
                <a:gd name="connsiteY49" fmla="*/ 806450 h 2032000"/>
                <a:gd name="connsiteX50" fmla="*/ 596900 w 1067506"/>
                <a:gd name="connsiteY50" fmla="*/ 819150 h 2032000"/>
                <a:gd name="connsiteX51" fmla="*/ 565152 w 1067506"/>
                <a:gd name="connsiteY51" fmla="*/ 812800 h 2032000"/>
                <a:gd name="connsiteX52" fmla="*/ 546100 w 1067506"/>
                <a:gd name="connsiteY52" fmla="*/ 927100 h 2032000"/>
                <a:gd name="connsiteX53" fmla="*/ 552452 w 1067506"/>
                <a:gd name="connsiteY53" fmla="*/ 946150 h 2032000"/>
                <a:gd name="connsiteX54" fmla="*/ 977900 w 1067506"/>
                <a:gd name="connsiteY54" fmla="*/ 1003300 h 2032000"/>
                <a:gd name="connsiteX55" fmla="*/ 1009652 w 1067506"/>
                <a:gd name="connsiteY55" fmla="*/ 990600 h 2032000"/>
                <a:gd name="connsiteX56" fmla="*/ 1009652 w 1067506"/>
                <a:gd name="connsiteY56" fmla="*/ 850900 h 2032000"/>
                <a:gd name="connsiteX57" fmla="*/ 984252 w 1067506"/>
                <a:gd name="connsiteY57" fmla="*/ 831850 h 2032000"/>
                <a:gd name="connsiteX58" fmla="*/ 730252 w 1067506"/>
                <a:gd name="connsiteY58" fmla="*/ 806450 h 2032000"/>
                <a:gd name="connsiteX59" fmla="*/ 273052 w 1067506"/>
                <a:gd name="connsiteY59" fmla="*/ 857250 h 2032000"/>
                <a:gd name="connsiteX60" fmla="*/ 184152 w 1067506"/>
                <a:gd name="connsiteY60" fmla="*/ 882650 h 2032000"/>
                <a:gd name="connsiteX61" fmla="*/ 184152 w 1067506"/>
                <a:gd name="connsiteY61" fmla="*/ 908050 h 2032000"/>
                <a:gd name="connsiteX62" fmla="*/ 184152 w 1067506"/>
                <a:gd name="connsiteY62" fmla="*/ 1066800 h 2032000"/>
                <a:gd name="connsiteX63" fmla="*/ 368300 w 1067506"/>
                <a:gd name="connsiteY63" fmla="*/ 1054100 h 2032000"/>
                <a:gd name="connsiteX64" fmla="*/ 476252 w 1067506"/>
                <a:gd name="connsiteY64" fmla="*/ 1060450 h 2032000"/>
                <a:gd name="connsiteX65" fmla="*/ 482600 w 1067506"/>
                <a:gd name="connsiteY65" fmla="*/ 977900 h 2032000"/>
                <a:gd name="connsiteX66" fmla="*/ 273052 w 1067506"/>
                <a:gd name="connsiteY66" fmla="*/ 857250 h 2032000"/>
                <a:gd name="connsiteX67" fmla="*/ 539752 w 1067506"/>
                <a:gd name="connsiteY67" fmla="*/ 1016000 h 2032000"/>
                <a:gd name="connsiteX68" fmla="*/ 533400 w 1067506"/>
                <a:gd name="connsiteY68" fmla="*/ 1073150 h 2032000"/>
                <a:gd name="connsiteX69" fmla="*/ 539752 w 1067506"/>
                <a:gd name="connsiteY69" fmla="*/ 1079500 h 2032000"/>
                <a:gd name="connsiteX70" fmla="*/ 571500 w 1067506"/>
                <a:gd name="connsiteY70" fmla="*/ 1085850 h 2032000"/>
                <a:gd name="connsiteX71" fmla="*/ 895352 w 1067506"/>
                <a:gd name="connsiteY71" fmla="*/ 1339850 h 2032000"/>
                <a:gd name="connsiteX72" fmla="*/ 958852 w 1067506"/>
                <a:gd name="connsiteY72" fmla="*/ 1263650 h 2032000"/>
                <a:gd name="connsiteX73" fmla="*/ 539752 w 1067506"/>
                <a:gd name="connsiteY73" fmla="*/ 1016000 h 2032000"/>
                <a:gd name="connsiteX74" fmla="*/ 397670 w 1067506"/>
                <a:gd name="connsiteY74" fmla="*/ 1106984 h 2032000"/>
                <a:gd name="connsiteX75" fmla="*/ 190500 w 1067506"/>
                <a:gd name="connsiteY75" fmla="*/ 1123950 h 2032000"/>
                <a:gd name="connsiteX76" fmla="*/ 184152 w 1067506"/>
                <a:gd name="connsiteY76" fmla="*/ 1358900 h 2032000"/>
                <a:gd name="connsiteX77" fmla="*/ 152400 w 1067506"/>
                <a:gd name="connsiteY77" fmla="*/ 1752600 h 2032000"/>
                <a:gd name="connsiteX78" fmla="*/ 298452 w 1067506"/>
                <a:gd name="connsiteY78" fmla="*/ 1733550 h 2032000"/>
                <a:gd name="connsiteX79" fmla="*/ 501652 w 1067506"/>
                <a:gd name="connsiteY79" fmla="*/ 1784350 h 2032000"/>
                <a:gd name="connsiteX80" fmla="*/ 469900 w 1067506"/>
                <a:gd name="connsiteY80" fmla="*/ 1492250 h 2032000"/>
                <a:gd name="connsiteX81" fmla="*/ 469900 w 1067506"/>
                <a:gd name="connsiteY81" fmla="*/ 1117600 h 2032000"/>
                <a:gd name="connsiteX82" fmla="*/ 397670 w 1067506"/>
                <a:gd name="connsiteY82" fmla="*/ 1106984 h 2032000"/>
                <a:gd name="connsiteX83" fmla="*/ 260944 w 1067506"/>
                <a:gd name="connsiteY83" fmla="*/ 1796355 h 2032000"/>
                <a:gd name="connsiteX84" fmla="*/ 127000 w 1067506"/>
                <a:gd name="connsiteY84" fmla="*/ 1866900 h 2032000"/>
                <a:gd name="connsiteX85" fmla="*/ 215900 w 1067506"/>
                <a:gd name="connsiteY85" fmla="*/ 1949450 h 2032000"/>
                <a:gd name="connsiteX86" fmla="*/ 349252 w 1067506"/>
                <a:gd name="connsiteY86" fmla="*/ 1974850 h 2032000"/>
                <a:gd name="connsiteX87" fmla="*/ 488952 w 1067506"/>
                <a:gd name="connsiteY87" fmla="*/ 1924050 h 2032000"/>
                <a:gd name="connsiteX88" fmla="*/ 336552 w 1067506"/>
                <a:gd name="connsiteY88" fmla="*/ 1873250 h 2032000"/>
                <a:gd name="connsiteX89" fmla="*/ 311152 w 1067506"/>
                <a:gd name="connsiteY89" fmla="*/ 1879600 h 2032000"/>
                <a:gd name="connsiteX90" fmla="*/ 381000 w 1067506"/>
                <a:gd name="connsiteY90" fmla="*/ 1892300 h 2032000"/>
                <a:gd name="connsiteX91" fmla="*/ 406400 w 1067506"/>
                <a:gd name="connsiteY91" fmla="*/ 1924050 h 2032000"/>
                <a:gd name="connsiteX92" fmla="*/ 368300 w 1067506"/>
                <a:gd name="connsiteY92" fmla="*/ 1955800 h 2032000"/>
                <a:gd name="connsiteX93" fmla="*/ 241300 w 1067506"/>
                <a:gd name="connsiteY93" fmla="*/ 1879600 h 2032000"/>
                <a:gd name="connsiteX94" fmla="*/ 349252 w 1067506"/>
                <a:gd name="connsiteY94" fmla="*/ 1816100 h 2032000"/>
                <a:gd name="connsiteX95" fmla="*/ 463552 w 1067506"/>
                <a:gd name="connsiteY95" fmla="*/ 1835150 h 2032000"/>
                <a:gd name="connsiteX96" fmla="*/ 304800 w 1067506"/>
                <a:gd name="connsiteY96" fmla="*/ 1797050 h 2032000"/>
                <a:gd name="connsiteX97" fmla="*/ 260944 w 1067506"/>
                <a:gd name="connsiteY97" fmla="*/ 1796355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067506" h="2032000">
                  <a:moveTo>
                    <a:pt x="266700" y="0"/>
                  </a:moveTo>
                  <a:lnTo>
                    <a:pt x="368300" y="0"/>
                  </a:lnTo>
                  <a:cubicBezTo>
                    <a:pt x="450852" y="0"/>
                    <a:pt x="717552" y="0"/>
                    <a:pt x="704852" y="158750"/>
                  </a:cubicBezTo>
                  <a:lnTo>
                    <a:pt x="565152" y="742950"/>
                  </a:lnTo>
                  <a:lnTo>
                    <a:pt x="603252" y="749300"/>
                  </a:lnTo>
                  <a:cubicBezTo>
                    <a:pt x="654052" y="755650"/>
                    <a:pt x="704852" y="749300"/>
                    <a:pt x="723900" y="749300"/>
                  </a:cubicBezTo>
                  <a:cubicBezTo>
                    <a:pt x="736600" y="749300"/>
                    <a:pt x="844552" y="755650"/>
                    <a:pt x="908052" y="762000"/>
                  </a:cubicBezTo>
                  <a:cubicBezTo>
                    <a:pt x="939800" y="768350"/>
                    <a:pt x="1016000" y="755650"/>
                    <a:pt x="1047752" y="812800"/>
                  </a:cubicBezTo>
                  <a:cubicBezTo>
                    <a:pt x="1073152" y="850900"/>
                    <a:pt x="1066800" y="939800"/>
                    <a:pt x="1066800" y="952500"/>
                  </a:cubicBezTo>
                  <a:cubicBezTo>
                    <a:pt x="1066800" y="977900"/>
                    <a:pt x="1047752" y="1035050"/>
                    <a:pt x="1035052" y="1054100"/>
                  </a:cubicBezTo>
                  <a:lnTo>
                    <a:pt x="908052" y="1054100"/>
                  </a:lnTo>
                  <a:cubicBezTo>
                    <a:pt x="844552" y="1041400"/>
                    <a:pt x="806452" y="1022350"/>
                    <a:pt x="698500" y="1022350"/>
                  </a:cubicBezTo>
                  <a:cubicBezTo>
                    <a:pt x="698500" y="1022350"/>
                    <a:pt x="1016000" y="1168400"/>
                    <a:pt x="1016000" y="1263650"/>
                  </a:cubicBezTo>
                  <a:cubicBezTo>
                    <a:pt x="1016000" y="1301750"/>
                    <a:pt x="958852" y="1397000"/>
                    <a:pt x="901700" y="1397000"/>
                  </a:cubicBezTo>
                  <a:cubicBezTo>
                    <a:pt x="844552" y="1397000"/>
                    <a:pt x="762000" y="1308100"/>
                    <a:pt x="704852" y="1263650"/>
                  </a:cubicBezTo>
                  <a:cubicBezTo>
                    <a:pt x="654052" y="1219200"/>
                    <a:pt x="603252" y="1181100"/>
                    <a:pt x="552452" y="1143000"/>
                  </a:cubicBezTo>
                  <a:lnTo>
                    <a:pt x="527052" y="1143000"/>
                  </a:lnTo>
                  <a:lnTo>
                    <a:pt x="527052" y="1524000"/>
                  </a:lnTo>
                  <a:lnTo>
                    <a:pt x="565152" y="1828800"/>
                  </a:lnTo>
                  <a:cubicBezTo>
                    <a:pt x="571500" y="1860550"/>
                    <a:pt x="546100" y="1854200"/>
                    <a:pt x="527052" y="1879600"/>
                  </a:cubicBezTo>
                  <a:cubicBezTo>
                    <a:pt x="539752" y="1892300"/>
                    <a:pt x="546100" y="1911350"/>
                    <a:pt x="546100" y="1930400"/>
                  </a:cubicBezTo>
                  <a:cubicBezTo>
                    <a:pt x="546100" y="2025650"/>
                    <a:pt x="387352" y="2032000"/>
                    <a:pt x="349252" y="2032000"/>
                  </a:cubicBezTo>
                  <a:cubicBezTo>
                    <a:pt x="247652" y="2032000"/>
                    <a:pt x="69852" y="1981200"/>
                    <a:pt x="69852" y="1866900"/>
                  </a:cubicBezTo>
                  <a:cubicBezTo>
                    <a:pt x="69852" y="1822450"/>
                    <a:pt x="107952" y="1797050"/>
                    <a:pt x="95252" y="1746250"/>
                  </a:cubicBezTo>
                  <a:cubicBezTo>
                    <a:pt x="107952" y="1625600"/>
                    <a:pt x="114300" y="1498600"/>
                    <a:pt x="127000" y="1377950"/>
                  </a:cubicBezTo>
                  <a:lnTo>
                    <a:pt x="133352" y="946150"/>
                  </a:lnTo>
                  <a:cubicBezTo>
                    <a:pt x="120652" y="819150"/>
                    <a:pt x="101600" y="679450"/>
                    <a:pt x="76200" y="552450"/>
                  </a:cubicBezTo>
                  <a:cubicBezTo>
                    <a:pt x="57152" y="444500"/>
                    <a:pt x="0" y="241300"/>
                    <a:pt x="0" y="222250"/>
                  </a:cubicBezTo>
                  <a:cubicBezTo>
                    <a:pt x="0" y="88900"/>
                    <a:pt x="152400" y="31750"/>
                    <a:pt x="266700" y="0"/>
                  </a:cubicBezTo>
                  <a:close/>
                  <a:moveTo>
                    <a:pt x="361952" y="50800"/>
                  </a:moveTo>
                  <a:cubicBezTo>
                    <a:pt x="292100" y="50800"/>
                    <a:pt x="57152" y="88900"/>
                    <a:pt x="57152" y="222250"/>
                  </a:cubicBezTo>
                  <a:cubicBezTo>
                    <a:pt x="57152" y="260350"/>
                    <a:pt x="133352" y="260350"/>
                    <a:pt x="171452" y="260350"/>
                  </a:cubicBezTo>
                  <a:cubicBezTo>
                    <a:pt x="266700" y="260350"/>
                    <a:pt x="381000" y="241300"/>
                    <a:pt x="463552" y="177800"/>
                  </a:cubicBezTo>
                  <a:cubicBezTo>
                    <a:pt x="450852" y="177800"/>
                    <a:pt x="444500" y="171450"/>
                    <a:pt x="425452" y="171450"/>
                  </a:cubicBezTo>
                  <a:cubicBezTo>
                    <a:pt x="412752" y="171450"/>
                    <a:pt x="330200" y="196850"/>
                    <a:pt x="317500" y="196850"/>
                  </a:cubicBezTo>
                  <a:cubicBezTo>
                    <a:pt x="298452" y="196850"/>
                    <a:pt x="279400" y="184150"/>
                    <a:pt x="279400" y="165100"/>
                  </a:cubicBezTo>
                  <a:cubicBezTo>
                    <a:pt x="279400" y="133350"/>
                    <a:pt x="412752" y="107950"/>
                    <a:pt x="431800" y="107950"/>
                  </a:cubicBezTo>
                  <a:cubicBezTo>
                    <a:pt x="444500" y="107950"/>
                    <a:pt x="533400" y="120650"/>
                    <a:pt x="533400" y="177800"/>
                  </a:cubicBezTo>
                  <a:cubicBezTo>
                    <a:pt x="533400" y="304800"/>
                    <a:pt x="146052" y="323850"/>
                    <a:pt x="107952" y="323850"/>
                  </a:cubicBezTo>
                  <a:cubicBezTo>
                    <a:pt x="152400" y="330200"/>
                    <a:pt x="234952" y="336550"/>
                    <a:pt x="247652" y="336550"/>
                  </a:cubicBezTo>
                  <a:cubicBezTo>
                    <a:pt x="285752" y="336550"/>
                    <a:pt x="647700" y="317500"/>
                    <a:pt x="647700" y="158750"/>
                  </a:cubicBezTo>
                  <a:cubicBezTo>
                    <a:pt x="647700" y="57150"/>
                    <a:pt x="400052" y="50800"/>
                    <a:pt x="361952" y="50800"/>
                  </a:cubicBezTo>
                  <a:close/>
                  <a:moveTo>
                    <a:pt x="609600" y="311150"/>
                  </a:moveTo>
                  <a:cubicBezTo>
                    <a:pt x="501652" y="374650"/>
                    <a:pt x="361952" y="400050"/>
                    <a:pt x="260352" y="400050"/>
                  </a:cubicBezTo>
                  <a:cubicBezTo>
                    <a:pt x="241300" y="400050"/>
                    <a:pt x="158752" y="393700"/>
                    <a:pt x="95252" y="381000"/>
                  </a:cubicBezTo>
                  <a:cubicBezTo>
                    <a:pt x="127000" y="520700"/>
                    <a:pt x="165100" y="673100"/>
                    <a:pt x="177800" y="812800"/>
                  </a:cubicBezTo>
                  <a:cubicBezTo>
                    <a:pt x="209552" y="806450"/>
                    <a:pt x="260352" y="800100"/>
                    <a:pt x="279400" y="800100"/>
                  </a:cubicBezTo>
                  <a:cubicBezTo>
                    <a:pt x="349252" y="800100"/>
                    <a:pt x="419100" y="812800"/>
                    <a:pt x="488952" y="876300"/>
                  </a:cubicBezTo>
                  <a:cubicBezTo>
                    <a:pt x="514352" y="685800"/>
                    <a:pt x="552452" y="488950"/>
                    <a:pt x="609600" y="311150"/>
                  </a:cubicBezTo>
                  <a:close/>
                  <a:moveTo>
                    <a:pt x="730252" y="806450"/>
                  </a:moveTo>
                  <a:cubicBezTo>
                    <a:pt x="711200" y="806450"/>
                    <a:pt x="609600" y="819150"/>
                    <a:pt x="596900" y="819150"/>
                  </a:cubicBezTo>
                  <a:cubicBezTo>
                    <a:pt x="577852" y="819150"/>
                    <a:pt x="571500" y="819150"/>
                    <a:pt x="565152" y="812800"/>
                  </a:cubicBezTo>
                  <a:cubicBezTo>
                    <a:pt x="558800" y="850900"/>
                    <a:pt x="546100" y="914400"/>
                    <a:pt x="546100" y="927100"/>
                  </a:cubicBezTo>
                  <a:cubicBezTo>
                    <a:pt x="546100" y="946150"/>
                    <a:pt x="546100" y="939800"/>
                    <a:pt x="552452" y="946150"/>
                  </a:cubicBezTo>
                  <a:lnTo>
                    <a:pt x="977900" y="1003300"/>
                  </a:lnTo>
                  <a:cubicBezTo>
                    <a:pt x="990600" y="1003300"/>
                    <a:pt x="1003300" y="1003300"/>
                    <a:pt x="1009652" y="990600"/>
                  </a:cubicBezTo>
                  <a:lnTo>
                    <a:pt x="1009652" y="850900"/>
                  </a:lnTo>
                  <a:cubicBezTo>
                    <a:pt x="1003300" y="844550"/>
                    <a:pt x="990600" y="838200"/>
                    <a:pt x="984252" y="831850"/>
                  </a:cubicBezTo>
                  <a:cubicBezTo>
                    <a:pt x="901700" y="819150"/>
                    <a:pt x="742952" y="806450"/>
                    <a:pt x="730252" y="806450"/>
                  </a:cubicBezTo>
                  <a:close/>
                  <a:moveTo>
                    <a:pt x="273052" y="857250"/>
                  </a:moveTo>
                  <a:cubicBezTo>
                    <a:pt x="241300" y="857250"/>
                    <a:pt x="203200" y="850900"/>
                    <a:pt x="184152" y="882650"/>
                  </a:cubicBezTo>
                  <a:lnTo>
                    <a:pt x="184152" y="908050"/>
                  </a:lnTo>
                  <a:cubicBezTo>
                    <a:pt x="184152" y="920750"/>
                    <a:pt x="190500" y="1016000"/>
                    <a:pt x="184152" y="1066800"/>
                  </a:cubicBezTo>
                  <a:cubicBezTo>
                    <a:pt x="260352" y="1060450"/>
                    <a:pt x="349252" y="1054100"/>
                    <a:pt x="368300" y="1054100"/>
                  </a:cubicBezTo>
                  <a:cubicBezTo>
                    <a:pt x="381000" y="1054100"/>
                    <a:pt x="444500" y="1054100"/>
                    <a:pt x="476252" y="1060450"/>
                  </a:cubicBezTo>
                  <a:cubicBezTo>
                    <a:pt x="476252" y="1035050"/>
                    <a:pt x="482600" y="996950"/>
                    <a:pt x="482600" y="977900"/>
                  </a:cubicBezTo>
                  <a:cubicBezTo>
                    <a:pt x="482600" y="882650"/>
                    <a:pt x="330200" y="857250"/>
                    <a:pt x="273052" y="857250"/>
                  </a:cubicBezTo>
                  <a:close/>
                  <a:moveTo>
                    <a:pt x="539752" y="1016000"/>
                  </a:moveTo>
                  <a:cubicBezTo>
                    <a:pt x="539752" y="1035050"/>
                    <a:pt x="533400" y="1060450"/>
                    <a:pt x="533400" y="1073150"/>
                  </a:cubicBezTo>
                  <a:cubicBezTo>
                    <a:pt x="533400" y="1092200"/>
                    <a:pt x="539752" y="1079500"/>
                    <a:pt x="539752" y="1079500"/>
                  </a:cubicBezTo>
                  <a:cubicBezTo>
                    <a:pt x="552452" y="1085850"/>
                    <a:pt x="565152" y="1079500"/>
                    <a:pt x="571500" y="1085850"/>
                  </a:cubicBezTo>
                  <a:cubicBezTo>
                    <a:pt x="635000" y="1149350"/>
                    <a:pt x="876300" y="1339850"/>
                    <a:pt x="895352" y="1339850"/>
                  </a:cubicBezTo>
                  <a:cubicBezTo>
                    <a:pt x="914400" y="1339850"/>
                    <a:pt x="958852" y="1295400"/>
                    <a:pt x="958852" y="1263650"/>
                  </a:cubicBezTo>
                  <a:cubicBezTo>
                    <a:pt x="958852" y="1206500"/>
                    <a:pt x="565152" y="1022350"/>
                    <a:pt x="539752" y="1016000"/>
                  </a:cubicBezTo>
                  <a:close/>
                  <a:moveTo>
                    <a:pt x="397670" y="1106984"/>
                  </a:moveTo>
                  <a:cubicBezTo>
                    <a:pt x="325042" y="1103710"/>
                    <a:pt x="252414" y="1119188"/>
                    <a:pt x="190500" y="1123950"/>
                  </a:cubicBezTo>
                  <a:cubicBezTo>
                    <a:pt x="190500" y="1155700"/>
                    <a:pt x="190500" y="1187450"/>
                    <a:pt x="184152" y="1358900"/>
                  </a:cubicBezTo>
                  <a:lnTo>
                    <a:pt x="152400" y="1752600"/>
                  </a:lnTo>
                  <a:cubicBezTo>
                    <a:pt x="209552" y="1746250"/>
                    <a:pt x="285752" y="1733550"/>
                    <a:pt x="298452" y="1733550"/>
                  </a:cubicBezTo>
                  <a:cubicBezTo>
                    <a:pt x="349252" y="1733550"/>
                    <a:pt x="463552" y="1752600"/>
                    <a:pt x="501652" y="1784350"/>
                  </a:cubicBezTo>
                  <a:cubicBezTo>
                    <a:pt x="488952" y="1689100"/>
                    <a:pt x="476252" y="1593850"/>
                    <a:pt x="469900" y="1492250"/>
                  </a:cubicBezTo>
                  <a:lnTo>
                    <a:pt x="469900" y="1117600"/>
                  </a:lnTo>
                  <a:cubicBezTo>
                    <a:pt x="446088" y="1111250"/>
                    <a:pt x="421880" y="1108075"/>
                    <a:pt x="397670" y="1106984"/>
                  </a:cubicBezTo>
                  <a:close/>
                  <a:moveTo>
                    <a:pt x="260944" y="1796355"/>
                  </a:moveTo>
                  <a:cubicBezTo>
                    <a:pt x="205582" y="1796653"/>
                    <a:pt x="127000" y="1804988"/>
                    <a:pt x="127000" y="1866900"/>
                  </a:cubicBezTo>
                  <a:cubicBezTo>
                    <a:pt x="127000" y="1898650"/>
                    <a:pt x="196852" y="1943100"/>
                    <a:pt x="215900" y="1949450"/>
                  </a:cubicBezTo>
                  <a:cubicBezTo>
                    <a:pt x="260352" y="1974850"/>
                    <a:pt x="304800" y="1974850"/>
                    <a:pt x="349252" y="1974850"/>
                  </a:cubicBezTo>
                  <a:cubicBezTo>
                    <a:pt x="349252" y="1974850"/>
                    <a:pt x="488952" y="1974850"/>
                    <a:pt x="488952" y="1924050"/>
                  </a:cubicBezTo>
                  <a:cubicBezTo>
                    <a:pt x="488952" y="1885950"/>
                    <a:pt x="349252" y="1873250"/>
                    <a:pt x="336552" y="1873250"/>
                  </a:cubicBezTo>
                  <a:cubicBezTo>
                    <a:pt x="317500" y="1873250"/>
                    <a:pt x="317500" y="1873250"/>
                    <a:pt x="311152" y="1879600"/>
                  </a:cubicBezTo>
                  <a:cubicBezTo>
                    <a:pt x="336552" y="1885950"/>
                    <a:pt x="361952" y="1885950"/>
                    <a:pt x="381000" y="1892300"/>
                  </a:cubicBezTo>
                  <a:cubicBezTo>
                    <a:pt x="393700" y="1898650"/>
                    <a:pt x="406400" y="1905000"/>
                    <a:pt x="406400" y="1924050"/>
                  </a:cubicBezTo>
                  <a:cubicBezTo>
                    <a:pt x="406400" y="1943100"/>
                    <a:pt x="381000" y="1955800"/>
                    <a:pt x="368300" y="1955800"/>
                  </a:cubicBezTo>
                  <a:cubicBezTo>
                    <a:pt x="349252" y="1955800"/>
                    <a:pt x="241300" y="1936750"/>
                    <a:pt x="241300" y="1879600"/>
                  </a:cubicBezTo>
                  <a:cubicBezTo>
                    <a:pt x="241300" y="1809750"/>
                    <a:pt x="304800" y="1816100"/>
                    <a:pt x="349252" y="1816100"/>
                  </a:cubicBezTo>
                  <a:cubicBezTo>
                    <a:pt x="361952" y="1816100"/>
                    <a:pt x="425452" y="1822450"/>
                    <a:pt x="463552" y="1835150"/>
                  </a:cubicBezTo>
                  <a:cubicBezTo>
                    <a:pt x="419100" y="1790700"/>
                    <a:pt x="342900" y="1797050"/>
                    <a:pt x="304800" y="1797050"/>
                  </a:cubicBezTo>
                  <a:cubicBezTo>
                    <a:pt x="295276" y="1797050"/>
                    <a:pt x="279400" y="1796256"/>
                    <a:pt x="260944" y="1796355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96544279-D328-2197-BFEB-D52BA0F9D0EA}"/>
              </a:ext>
            </a:extLst>
          </p:cNvPr>
          <p:cNvGrpSpPr/>
          <p:nvPr/>
        </p:nvGrpSpPr>
        <p:grpSpPr>
          <a:xfrm>
            <a:off x="4414832" y="4774346"/>
            <a:ext cx="1301752" cy="1320800"/>
            <a:chOff x="20187412" y="-7668401"/>
            <a:chExt cx="1301752" cy="1320800"/>
          </a:xfrm>
          <a:noFill/>
        </p:grpSpPr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0711C27F-7490-3D3C-5CAE-8BD4ABC80DB7}"/>
                </a:ext>
              </a:extLst>
            </p:cNvPr>
            <p:cNvSpPr/>
            <p:nvPr/>
          </p:nvSpPr>
          <p:spPr>
            <a:xfrm>
              <a:off x="20943064" y="-7350900"/>
              <a:ext cx="190500" cy="184557"/>
            </a:xfrm>
            <a:custGeom>
              <a:avLst/>
              <a:gdLst>
                <a:gd name="connsiteX0" fmla="*/ 101600 w 190500"/>
                <a:gd name="connsiteY0" fmla="*/ 0 h 184557"/>
                <a:gd name="connsiteX1" fmla="*/ 190500 w 190500"/>
                <a:gd name="connsiteY1" fmla="*/ 101600 h 184557"/>
                <a:gd name="connsiteX2" fmla="*/ 165100 w 190500"/>
                <a:gd name="connsiteY2" fmla="*/ 184150 h 184557"/>
                <a:gd name="connsiteX3" fmla="*/ 146048 w 190500"/>
                <a:gd name="connsiteY3" fmla="*/ 101600 h 184557"/>
                <a:gd name="connsiteX4" fmla="*/ 101600 w 190500"/>
                <a:gd name="connsiteY4" fmla="*/ 44450 h 184557"/>
                <a:gd name="connsiteX5" fmla="*/ 19048 w 190500"/>
                <a:gd name="connsiteY5" fmla="*/ 146050 h 184557"/>
                <a:gd name="connsiteX6" fmla="*/ 0 w 190500"/>
                <a:gd name="connsiteY6" fmla="*/ 120650 h 184557"/>
                <a:gd name="connsiteX7" fmla="*/ 101600 w 190500"/>
                <a:gd name="connsiteY7" fmla="*/ 0 h 18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84557">
                  <a:moveTo>
                    <a:pt x="101600" y="0"/>
                  </a:moveTo>
                  <a:cubicBezTo>
                    <a:pt x="165100" y="0"/>
                    <a:pt x="190500" y="63500"/>
                    <a:pt x="190500" y="101600"/>
                  </a:cubicBezTo>
                  <a:cubicBezTo>
                    <a:pt x="190500" y="120650"/>
                    <a:pt x="177800" y="158750"/>
                    <a:pt x="165100" y="184150"/>
                  </a:cubicBezTo>
                  <a:cubicBezTo>
                    <a:pt x="127000" y="190500"/>
                    <a:pt x="146048" y="120650"/>
                    <a:pt x="146048" y="101600"/>
                  </a:cubicBezTo>
                  <a:cubicBezTo>
                    <a:pt x="146048" y="69850"/>
                    <a:pt x="127000" y="44450"/>
                    <a:pt x="101600" y="44450"/>
                  </a:cubicBezTo>
                  <a:cubicBezTo>
                    <a:pt x="44448" y="44450"/>
                    <a:pt x="50800" y="120650"/>
                    <a:pt x="19048" y="146050"/>
                  </a:cubicBezTo>
                  <a:cubicBezTo>
                    <a:pt x="12700" y="139700"/>
                    <a:pt x="0" y="133350"/>
                    <a:pt x="0" y="120650"/>
                  </a:cubicBezTo>
                  <a:cubicBezTo>
                    <a:pt x="0" y="76200"/>
                    <a:pt x="44448" y="0"/>
                    <a:pt x="1016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1F92D57A-BB51-9DF9-51B1-1DC0BD4B22D3}"/>
                </a:ext>
              </a:extLst>
            </p:cNvPr>
            <p:cNvSpPr/>
            <p:nvPr/>
          </p:nvSpPr>
          <p:spPr>
            <a:xfrm>
              <a:off x="20549364" y="-7249301"/>
              <a:ext cx="793748" cy="533400"/>
            </a:xfrm>
            <a:custGeom>
              <a:avLst/>
              <a:gdLst>
                <a:gd name="connsiteX0" fmla="*/ 177800 w 793748"/>
                <a:gd name="connsiteY0" fmla="*/ 0 h 533400"/>
                <a:gd name="connsiteX1" fmla="*/ 368300 w 793748"/>
                <a:gd name="connsiteY1" fmla="*/ 184150 h 533400"/>
                <a:gd name="connsiteX2" fmla="*/ 355600 w 793748"/>
                <a:gd name="connsiteY2" fmla="*/ 260350 h 533400"/>
                <a:gd name="connsiteX3" fmla="*/ 393700 w 793748"/>
                <a:gd name="connsiteY3" fmla="*/ 273050 h 533400"/>
                <a:gd name="connsiteX4" fmla="*/ 584200 w 793748"/>
                <a:gd name="connsiteY4" fmla="*/ 127000 h 533400"/>
                <a:gd name="connsiteX5" fmla="*/ 793748 w 793748"/>
                <a:gd name="connsiteY5" fmla="*/ 323850 h 533400"/>
                <a:gd name="connsiteX6" fmla="*/ 596900 w 793748"/>
                <a:gd name="connsiteY6" fmla="*/ 533400 h 533400"/>
                <a:gd name="connsiteX7" fmla="*/ 393700 w 793748"/>
                <a:gd name="connsiteY7" fmla="*/ 330200 h 533400"/>
                <a:gd name="connsiteX8" fmla="*/ 336548 w 793748"/>
                <a:gd name="connsiteY8" fmla="*/ 298450 h 533400"/>
                <a:gd name="connsiteX9" fmla="*/ 292100 w 793748"/>
                <a:gd name="connsiteY9" fmla="*/ 336550 h 533400"/>
                <a:gd name="connsiteX10" fmla="*/ 177800 w 793748"/>
                <a:gd name="connsiteY10" fmla="*/ 381000 h 533400"/>
                <a:gd name="connsiteX11" fmla="*/ 0 w 793748"/>
                <a:gd name="connsiteY11" fmla="*/ 203200 h 533400"/>
                <a:gd name="connsiteX12" fmla="*/ 177800 w 793748"/>
                <a:gd name="connsiteY12" fmla="*/ 0 h 533400"/>
                <a:gd name="connsiteX13" fmla="*/ 177800 w 793748"/>
                <a:gd name="connsiteY13" fmla="*/ 50800 h 533400"/>
                <a:gd name="connsiteX14" fmla="*/ 50800 w 793748"/>
                <a:gd name="connsiteY14" fmla="*/ 203200 h 533400"/>
                <a:gd name="connsiteX15" fmla="*/ 177800 w 793748"/>
                <a:gd name="connsiteY15" fmla="*/ 336550 h 533400"/>
                <a:gd name="connsiteX16" fmla="*/ 317500 w 793748"/>
                <a:gd name="connsiteY16" fmla="*/ 190500 h 533400"/>
                <a:gd name="connsiteX17" fmla="*/ 177800 w 793748"/>
                <a:gd name="connsiteY17" fmla="*/ 50800 h 533400"/>
                <a:gd name="connsiteX18" fmla="*/ 584200 w 793748"/>
                <a:gd name="connsiteY18" fmla="*/ 177800 h 533400"/>
                <a:gd name="connsiteX19" fmla="*/ 457200 w 793748"/>
                <a:gd name="connsiteY19" fmla="*/ 336550 h 533400"/>
                <a:gd name="connsiteX20" fmla="*/ 590548 w 793748"/>
                <a:gd name="connsiteY20" fmla="*/ 482600 h 533400"/>
                <a:gd name="connsiteX21" fmla="*/ 742948 w 793748"/>
                <a:gd name="connsiteY21" fmla="*/ 323850 h 533400"/>
                <a:gd name="connsiteX22" fmla="*/ 584200 w 793748"/>
                <a:gd name="connsiteY22" fmla="*/ 1778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93748" h="533400">
                  <a:moveTo>
                    <a:pt x="177800" y="0"/>
                  </a:moveTo>
                  <a:cubicBezTo>
                    <a:pt x="273048" y="0"/>
                    <a:pt x="368300" y="69850"/>
                    <a:pt x="368300" y="184150"/>
                  </a:cubicBezTo>
                  <a:cubicBezTo>
                    <a:pt x="368300" y="196850"/>
                    <a:pt x="361948" y="228600"/>
                    <a:pt x="355600" y="260350"/>
                  </a:cubicBezTo>
                  <a:cubicBezTo>
                    <a:pt x="368300" y="266700"/>
                    <a:pt x="381000" y="273050"/>
                    <a:pt x="393700" y="273050"/>
                  </a:cubicBezTo>
                  <a:cubicBezTo>
                    <a:pt x="412748" y="273050"/>
                    <a:pt x="450848" y="127000"/>
                    <a:pt x="584200" y="127000"/>
                  </a:cubicBezTo>
                  <a:cubicBezTo>
                    <a:pt x="704848" y="127000"/>
                    <a:pt x="793748" y="228600"/>
                    <a:pt x="793748" y="323850"/>
                  </a:cubicBezTo>
                  <a:cubicBezTo>
                    <a:pt x="793748" y="431800"/>
                    <a:pt x="704848" y="533400"/>
                    <a:pt x="596900" y="533400"/>
                  </a:cubicBezTo>
                  <a:cubicBezTo>
                    <a:pt x="501648" y="533400"/>
                    <a:pt x="406400" y="463550"/>
                    <a:pt x="393700" y="330200"/>
                  </a:cubicBezTo>
                  <a:cubicBezTo>
                    <a:pt x="381000" y="311150"/>
                    <a:pt x="349248" y="298450"/>
                    <a:pt x="336548" y="298450"/>
                  </a:cubicBezTo>
                  <a:cubicBezTo>
                    <a:pt x="317500" y="298450"/>
                    <a:pt x="304800" y="330200"/>
                    <a:pt x="292100" y="336550"/>
                  </a:cubicBezTo>
                  <a:cubicBezTo>
                    <a:pt x="215900" y="387350"/>
                    <a:pt x="228600" y="381000"/>
                    <a:pt x="177800" y="381000"/>
                  </a:cubicBezTo>
                  <a:cubicBezTo>
                    <a:pt x="69848" y="381000"/>
                    <a:pt x="0" y="285750"/>
                    <a:pt x="0" y="203200"/>
                  </a:cubicBezTo>
                  <a:cubicBezTo>
                    <a:pt x="0" y="95250"/>
                    <a:pt x="63500" y="0"/>
                    <a:pt x="177800" y="0"/>
                  </a:cubicBezTo>
                  <a:close/>
                  <a:moveTo>
                    <a:pt x="177800" y="50800"/>
                  </a:moveTo>
                  <a:cubicBezTo>
                    <a:pt x="95248" y="50800"/>
                    <a:pt x="50800" y="133350"/>
                    <a:pt x="50800" y="203200"/>
                  </a:cubicBezTo>
                  <a:cubicBezTo>
                    <a:pt x="50800" y="260350"/>
                    <a:pt x="120648" y="336550"/>
                    <a:pt x="177800" y="336550"/>
                  </a:cubicBezTo>
                  <a:cubicBezTo>
                    <a:pt x="241300" y="336550"/>
                    <a:pt x="317500" y="266700"/>
                    <a:pt x="317500" y="190500"/>
                  </a:cubicBezTo>
                  <a:cubicBezTo>
                    <a:pt x="317500" y="120650"/>
                    <a:pt x="241300" y="50800"/>
                    <a:pt x="177800" y="50800"/>
                  </a:cubicBezTo>
                  <a:close/>
                  <a:moveTo>
                    <a:pt x="584200" y="177800"/>
                  </a:moveTo>
                  <a:cubicBezTo>
                    <a:pt x="495300" y="177800"/>
                    <a:pt x="457200" y="260350"/>
                    <a:pt x="457200" y="336550"/>
                  </a:cubicBezTo>
                  <a:cubicBezTo>
                    <a:pt x="457200" y="412750"/>
                    <a:pt x="495300" y="482600"/>
                    <a:pt x="590548" y="482600"/>
                  </a:cubicBezTo>
                  <a:cubicBezTo>
                    <a:pt x="666748" y="482600"/>
                    <a:pt x="742948" y="406400"/>
                    <a:pt x="742948" y="323850"/>
                  </a:cubicBezTo>
                  <a:cubicBezTo>
                    <a:pt x="742948" y="247650"/>
                    <a:pt x="654048" y="177800"/>
                    <a:pt x="584200" y="1778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24B80D3-B1BE-A311-FDF4-34ECD1ED07B2}"/>
                </a:ext>
              </a:extLst>
            </p:cNvPr>
            <p:cNvSpPr/>
            <p:nvPr/>
          </p:nvSpPr>
          <p:spPr>
            <a:xfrm>
              <a:off x="20714464" y="-7071501"/>
              <a:ext cx="50800" cy="44450"/>
            </a:xfrm>
            <a:custGeom>
              <a:avLst/>
              <a:gdLst>
                <a:gd name="connsiteX0" fmla="*/ 12700 w 50800"/>
                <a:gd name="connsiteY0" fmla="*/ 0 h 44450"/>
                <a:gd name="connsiteX1" fmla="*/ 44448 w 50800"/>
                <a:gd name="connsiteY1" fmla="*/ 0 h 44450"/>
                <a:gd name="connsiteX2" fmla="*/ 50800 w 50800"/>
                <a:gd name="connsiteY2" fmla="*/ 19050 h 44450"/>
                <a:gd name="connsiteX3" fmla="*/ 25400 w 50800"/>
                <a:gd name="connsiteY3" fmla="*/ 44450 h 44450"/>
                <a:gd name="connsiteX4" fmla="*/ 0 w 50800"/>
                <a:gd name="connsiteY4" fmla="*/ 19050 h 44450"/>
                <a:gd name="connsiteX5" fmla="*/ 12700 w 50800"/>
                <a:gd name="connsiteY5" fmla="*/ 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" h="44450">
                  <a:moveTo>
                    <a:pt x="12700" y="0"/>
                  </a:moveTo>
                  <a:lnTo>
                    <a:pt x="44448" y="0"/>
                  </a:lnTo>
                  <a:cubicBezTo>
                    <a:pt x="44448" y="6350"/>
                    <a:pt x="50800" y="6350"/>
                    <a:pt x="50800" y="19050"/>
                  </a:cubicBezTo>
                  <a:cubicBezTo>
                    <a:pt x="50800" y="38100"/>
                    <a:pt x="44448" y="44450"/>
                    <a:pt x="25400" y="44450"/>
                  </a:cubicBezTo>
                  <a:cubicBezTo>
                    <a:pt x="12700" y="44450"/>
                    <a:pt x="0" y="38100"/>
                    <a:pt x="0" y="19050"/>
                  </a:cubicBezTo>
                  <a:cubicBezTo>
                    <a:pt x="0" y="6350"/>
                    <a:pt x="6348" y="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9D12C06-AC49-1A8A-0E64-B759E55F9BA8}"/>
                </a:ext>
              </a:extLst>
            </p:cNvPr>
            <p:cNvSpPr/>
            <p:nvPr/>
          </p:nvSpPr>
          <p:spPr>
            <a:xfrm>
              <a:off x="21108164" y="-6944501"/>
              <a:ext cx="44448" cy="57150"/>
            </a:xfrm>
            <a:custGeom>
              <a:avLst/>
              <a:gdLst>
                <a:gd name="connsiteX0" fmla="*/ 12700 w 44448"/>
                <a:gd name="connsiteY0" fmla="*/ 0 h 57150"/>
                <a:gd name="connsiteX1" fmla="*/ 44448 w 44448"/>
                <a:gd name="connsiteY1" fmla="*/ 0 h 57150"/>
                <a:gd name="connsiteX2" fmla="*/ 44448 w 44448"/>
                <a:gd name="connsiteY2" fmla="*/ 44450 h 57150"/>
                <a:gd name="connsiteX3" fmla="*/ 31748 w 44448"/>
                <a:gd name="connsiteY3" fmla="*/ 57150 h 57150"/>
                <a:gd name="connsiteX4" fmla="*/ 6348 w 44448"/>
                <a:gd name="connsiteY4" fmla="*/ 57150 h 57150"/>
                <a:gd name="connsiteX5" fmla="*/ 0 w 44448"/>
                <a:gd name="connsiteY5" fmla="*/ 31750 h 57150"/>
                <a:gd name="connsiteX6" fmla="*/ 12700 w 44448"/>
                <a:gd name="connsiteY6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48" h="57150">
                  <a:moveTo>
                    <a:pt x="12700" y="0"/>
                  </a:moveTo>
                  <a:lnTo>
                    <a:pt x="44448" y="0"/>
                  </a:lnTo>
                  <a:lnTo>
                    <a:pt x="44448" y="44450"/>
                  </a:lnTo>
                  <a:lnTo>
                    <a:pt x="31748" y="57150"/>
                  </a:lnTo>
                  <a:lnTo>
                    <a:pt x="6348" y="57150"/>
                  </a:lnTo>
                  <a:cubicBezTo>
                    <a:pt x="0" y="50800"/>
                    <a:pt x="0" y="44450"/>
                    <a:pt x="0" y="31750"/>
                  </a:cubicBezTo>
                  <a:cubicBezTo>
                    <a:pt x="0" y="12700"/>
                    <a:pt x="0" y="1270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99AF996-F12D-D782-19AC-60C23818B035}"/>
                </a:ext>
              </a:extLst>
            </p:cNvPr>
            <p:cNvSpPr/>
            <p:nvPr/>
          </p:nvSpPr>
          <p:spPr>
            <a:xfrm>
              <a:off x="20187412" y="-7668401"/>
              <a:ext cx="1301752" cy="1320800"/>
            </a:xfrm>
            <a:custGeom>
              <a:avLst/>
              <a:gdLst>
                <a:gd name="connsiteX0" fmla="*/ 977900 w 1301752"/>
                <a:gd name="connsiteY0" fmla="*/ 0 h 1320800"/>
                <a:gd name="connsiteX1" fmla="*/ 1009652 w 1301752"/>
                <a:gd name="connsiteY1" fmla="*/ 19050 h 1320800"/>
                <a:gd name="connsiteX2" fmla="*/ 1047752 w 1301752"/>
                <a:gd name="connsiteY2" fmla="*/ 133350 h 1320800"/>
                <a:gd name="connsiteX3" fmla="*/ 1231900 w 1301752"/>
                <a:gd name="connsiteY3" fmla="*/ 615950 h 1320800"/>
                <a:gd name="connsiteX4" fmla="*/ 1301752 w 1301752"/>
                <a:gd name="connsiteY4" fmla="*/ 939800 h 1320800"/>
                <a:gd name="connsiteX5" fmla="*/ 1047752 w 1301752"/>
                <a:gd name="connsiteY5" fmla="*/ 1320800 h 1320800"/>
                <a:gd name="connsiteX6" fmla="*/ 647700 w 1301752"/>
                <a:gd name="connsiteY6" fmla="*/ 965200 h 1320800"/>
                <a:gd name="connsiteX7" fmla="*/ 641352 w 1301752"/>
                <a:gd name="connsiteY7" fmla="*/ 946150 h 1320800"/>
                <a:gd name="connsiteX8" fmla="*/ 311152 w 1301752"/>
                <a:gd name="connsiteY8" fmla="*/ 1060450 h 1320800"/>
                <a:gd name="connsiteX9" fmla="*/ 0 w 1301752"/>
                <a:gd name="connsiteY9" fmla="*/ 819150 h 1320800"/>
                <a:gd name="connsiteX10" fmla="*/ 742952 w 1301752"/>
                <a:gd name="connsiteY10" fmla="*/ 146050 h 1320800"/>
                <a:gd name="connsiteX11" fmla="*/ 977900 w 1301752"/>
                <a:gd name="connsiteY11" fmla="*/ 0 h 1320800"/>
                <a:gd name="connsiteX12" fmla="*/ 857252 w 1301752"/>
                <a:gd name="connsiteY12" fmla="*/ 317500 h 1320800"/>
                <a:gd name="connsiteX13" fmla="*/ 755652 w 1301752"/>
                <a:gd name="connsiteY13" fmla="*/ 438150 h 1320800"/>
                <a:gd name="connsiteX14" fmla="*/ 774700 w 1301752"/>
                <a:gd name="connsiteY14" fmla="*/ 463550 h 1320800"/>
                <a:gd name="connsiteX15" fmla="*/ 857252 w 1301752"/>
                <a:gd name="connsiteY15" fmla="*/ 361950 h 1320800"/>
                <a:gd name="connsiteX16" fmla="*/ 901700 w 1301752"/>
                <a:gd name="connsiteY16" fmla="*/ 419100 h 1320800"/>
                <a:gd name="connsiteX17" fmla="*/ 920752 w 1301752"/>
                <a:gd name="connsiteY17" fmla="*/ 501650 h 1320800"/>
                <a:gd name="connsiteX18" fmla="*/ 946152 w 1301752"/>
                <a:gd name="connsiteY18" fmla="*/ 419100 h 1320800"/>
                <a:gd name="connsiteX19" fmla="*/ 857252 w 1301752"/>
                <a:gd name="connsiteY19" fmla="*/ 317500 h 1320800"/>
                <a:gd name="connsiteX20" fmla="*/ 539752 w 1301752"/>
                <a:gd name="connsiteY20" fmla="*/ 419100 h 1320800"/>
                <a:gd name="connsiteX21" fmla="*/ 361952 w 1301752"/>
                <a:gd name="connsiteY21" fmla="*/ 622300 h 1320800"/>
                <a:gd name="connsiteX22" fmla="*/ 539752 w 1301752"/>
                <a:gd name="connsiteY22" fmla="*/ 800100 h 1320800"/>
                <a:gd name="connsiteX23" fmla="*/ 654052 w 1301752"/>
                <a:gd name="connsiteY23" fmla="*/ 755650 h 1320800"/>
                <a:gd name="connsiteX24" fmla="*/ 698500 w 1301752"/>
                <a:gd name="connsiteY24" fmla="*/ 717550 h 1320800"/>
                <a:gd name="connsiteX25" fmla="*/ 755652 w 1301752"/>
                <a:gd name="connsiteY25" fmla="*/ 749300 h 1320800"/>
                <a:gd name="connsiteX26" fmla="*/ 958852 w 1301752"/>
                <a:gd name="connsiteY26" fmla="*/ 952500 h 1320800"/>
                <a:gd name="connsiteX27" fmla="*/ 1155700 w 1301752"/>
                <a:gd name="connsiteY27" fmla="*/ 742950 h 1320800"/>
                <a:gd name="connsiteX28" fmla="*/ 946152 w 1301752"/>
                <a:gd name="connsiteY28" fmla="*/ 546100 h 1320800"/>
                <a:gd name="connsiteX29" fmla="*/ 755652 w 1301752"/>
                <a:gd name="connsiteY29" fmla="*/ 692150 h 1320800"/>
                <a:gd name="connsiteX30" fmla="*/ 717552 w 1301752"/>
                <a:gd name="connsiteY30" fmla="*/ 679450 h 1320800"/>
                <a:gd name="connsiteX31" fmla="*/ 730252 w 1301752"/>
                <a:gd name="connsiteY31" fmla="*/ 603250 h 1320800"/>
                <a:gd name="connsiteX32" fmla="*/ 539752 w 1301752"/>
                <a:gd name="connsiteY32" fmla="*/ 41910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301752" h="1320800">
                  <a:moveTo>
                    <a:pt x="977900" y="0"/>
                  </a:moveTo>
                  <a:cubicBezTo>
                    <a:pt x="990600" y="0"/>
                    <a:pt x="1003300" y="0"/>
                    <a:pt x="1009652" y="19050"/>
                  </a:cubicBezTo>
                  <a:cubicBezTo>
                    <a:pt x="1028700" y="50800"/>
                    <a:pt x="1028700" y="95250"/>
                    <a:pt x="1047752" y="133350"/>
                  </a:cubicBezTo>
                  <a:cubicBezTo>
                    <a:pt x="1117600" y="279400"/>
                    <a:pt x="1187452" y="463550"/>
                    <a:pt x="1231900" y="615950"/>
                  </a:cubicBezTo>
                  <a:cubicBezTo>
                    <a:pt x="1282700" y="781050"/>
                    <a:pt x="1301752" y="800100"/>
                    <a:pt x="1301752" y="939800"/>
                  </a:cubicBezTo>
                  <a:cubicBezTo>
                    <a:pt x="1301752" y="1104900"/>
                    <a:pt x="1238252" y="1320800"/>
                    <a:pt x="1047752" y="1320800"/>
                  </a:cubicBezTo>
                  <a:cubicBezTo>
                    <a:pt x="869952" y="1320800"/>
                    <a:pt x="679452" y="1168400"/>
                    <a:pt x="647700" y="965200"/>
                  </a:cubicBezTo>
                  <a:cubicBezTo>
                    <a:pt x="647700" y="958850"/>
                    <a:pt x="647700" y="952500"/>
                    <a:pt x="641352" y="946150"/>
                  </a:cubicBezTo>
                  <a:cubicBezTo>
                    <a:pt x="539752" y="1022350"/>
                    <a:pt x="406400" y="1060450"/>
                    <a:pt x="311152" y="1060450"/>
                  </a:cubicBezTo>
                  <a:cubicBezTo>
                    <a:pt x="177800" y="1060450"/>
                    <a:pt x="0" y="990600"/>
                    <a:pt x="0" y="819150"/>
                  </a:cubicBezTo>
                  <a:cubicBezTo>
                    <a:pt x="0" y="527050"/>
                    <a:pt x="615952" y="222250"/>
                    <a:pt x="742952" y="146050"/>
                  </a:cubicBezTo>
                  <a:cubicBezTo>
                    <a:pt x="762000" y="133350"/>
                    <a:pt x="946152" y="0"/>
                    <a:pt x="977900" y="0"/>
                  </a:cubicBezTo>
                  <a:close/>
                  <a:moveTo>
                    <a:pt x="857252" y="317500"/>
                  </a:moveTo>
                  <a:cubicBezTo>
                    <a:pt x="800100" y="317500"/>
                    <a:pt x="755652" y="393700"/>
                    <a:pt x="755652" y="438150"/>
                  </a:cubicBezTo>
                  <a:cubicBezTo>
                    <a:pt x="755652" y="450850"/>
                    <a:pt x="768352" y="457200"/>
                    <a:pt x="774700" y="463550"/>
                  </a:cubicBezTo>
                  <a:cubicBezTo>
                    <a:pt x="806452" y="438150"/>
                    <a:pt x="800100" y="361950"/>
                    <a:pt x="857252" y="361950"/>
                  </a:cubicBezTo>
                  <a:cubicBezTo>
                    <a:pt x="882652" y="361950"/>
                    <a:pt x="901700" y="387350"/>
                    <a:pt x="901700" y="419100"/>
                  </a:cubicBezTo>
                  <a:cubicBezTo>
                    <a:pt x="901700" y="438150"/>
                    <a:pt x="882652" y="508000"/>
                    <a:pt x="920752" y="501650"/>
                  </a:cubicBezTo>
                  <a:cubicBezTo>
                    <a:pt x="933452" y="476250"/>
                    <a:pt x="946152" y="438150"/>
                    <a:pt x="946152" y="419100"/>
                  </a:cubicBezTo>
                  <a:cubicBezTo>
                    <a:pt x="946152" y="381000"/>
                    <a:pt x="920752" y="317500"/>
                    <a:pt x="857252" y="317500"/>
                  </a:cubicBezTo>
                  <a:close/>
                  <a:moveTo>
                    <a:pt x="539752" y="419100"/>
                  </a:moveTo>
                  <a:cubicBezTo>
                    <a:pt x="425452" y="419100"/>
                    <a:pt x="361952" y="514350"/>
                    <a:pt x="361952" y="622300"/>
                  </a:cubicBezTo>
                  <a:cubicBezTo>
                    <a:pt x="361952" y="704850"/>
                    <a:pt x="431800" y="800100"/>
                    <a:pt x="539752" y="800100"/>
                  </a:cubicBezTo>
                  <a:cubicBezTo>
                    <a:pt x="590552" y="800100"/>
                    <a:pt x="577852" y="806450"/>
                    <a:pt x="654052" y="755650"/>
                  </a:cubicBezTo>
                  <a:cubicBezTo>
                    <a:pt x="666752" y="749300"/>
                    <a:pt x="679452" y="717550"/>
                    <a:pt x="698500" y="717550"/>
                  </a:cubicBezTo>
                  <a:cubicBezTo>
                    <a:pt x="711200" y="717550"/>
                    <a:pt x="742952" y="730250"/>
                    <a:pt x="755652" y="749300"/>
                  </a:cubicBezTo>
                  <a:cubicBezTo>
                    <a:pt x="768352" y="882650"/>
                    <a:pt x="863600" y="952500"/>
                    <a:pt x="958852" y="952500"/>
                  </a:cubicBezTo>
                  <a:cubicBezTo>
                    <a:pt x="1066800" y="952500"/>
                    <a:pt x="1155700" y="850900"/>
                    <a:pt x="1155700" y="742950"/>
                  </a:cubicBezTo>
                  <a:cubicBezTo>
                    <a:pt x="1155700" y="647700"/>
                    <a:pt x="1066800" y="546100"/>
                    <a:pt x="946152" y="546100"/>
                  </a:cubicBezTo>
                  <a:cubicBezTo>
                    <a:pt x="812800" y="546100"/>
                    <a:pt x="774700" y="692150"/>
                    <a:pt x="755652" y="692150"/>
                  </a:cubicBezTo>
                  <a:cubicBezTo>
                    <a:pt x="742952" y="692150"/>
                    <a:pt x="730252" y="685800"/>
                    <a:pt x="717552" y="679450"/>
                  </a:cubicBezTo>
                  <a:cubicBezTo>
                    <a:pt x="723900" y="647700"/>
                    <a:pt x="730252" y="615950"/>
                    <a:pt x="730252" y="603250"/>
                  </a:cubicBezTo>
                  <a:cubicBezTo>
                    <a:pt x="730252" y="488950"/>
                    <a:pt x="635000" y="419100"/>
                    <a:pt x="539752" y="4191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4EF666F-D310-9A8C-760F-193F2036A90B}"/>
                </a:ext>
              </a:extLst>
            </p:cNvPr>
            <p:cNvSpPr/>
            <p:nvPr/>
          </p:nvSpPr>
          <p:spPr>
            <a:xfrm>
              <a:off x="20600164" y="-7198501"/>
              <a:ext cx="266700" cy="285750"/>
            </a:xfrm>
            <a:custGeom>
              <a:avLst/>
              <a:gdLst>
                <a:gd name="connsiteX0" fmla="*/ 127000 w 266700"/>
                <a:gd name="connsiteY0" fmla="*/ 0 h 285750"/>
                <a:gd name="connsiteX1" fmla="*/ 266700 w 266700"/>
                <a:gd name="connsiteY1" fmla="*/ 139700 h 285750"/>
                <a:gd name="connsiteX2" fmla="*/ 127000 w 266700"/>
                <a:gd name="connsiteY2" fmla="*/ 285750 h 285750"/>
                <a:gd name="connsiteX3" fmla="*/ 0 w 266700"/>
                <a:gd name="connsiteY3" fmla="*/ 152400 h 285750"/>
                <a:gd name="connsiteX4" fmla="*/ 127000 w 266700"/>
                <a:gd name="connsiteY4" fmla="*/ 0 h 285750"/>
                <a:gd name="connsiteX5" fmla="*/ 127000 w 266700"/>
                <a:gd name="connsiteY5" fmla="*/ 127000 h 285750"/>
                <a:gd name="connsiteX6" fmla="*/ 114300 w 266700"/>
                <a:gd name="connsiteY6" fmla="*/ 146050 h 285750"/>
                <a:gd name="connsiteX7" fmla="*/ 139700 w 266700"/>
                <a:gd name="connsiteY7" fmla="*/ 171450 h 285750"/>
                <a:gd name="connsiteX8" fmla="*/ 165100 w 266700"/>
                <a:gd name="connsiteY8" fmla="*/ 146050 h 285750"/>
                <a:gd name="connsiteX9" fmla="*/ 158748 w 266700"/>
                <a:gd name="connsiteY9" fmla="*/ 127000 h 285750"/>
                <a:gd name="connsiteX10" fmla="*/ 127000 w 266700"/>
                <a:gd name="connsiteY10" fmla="*/ 1270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700" h="285750">
                  <a:moveTo>
                    <a:pt x="127000" y="0"/>
                  </a:moveTo>
                  <a:cubicBezTo>
                    <a:pt x="190500" y="0"/>
                    <a:pt x="266700" y="69850"/>
                    <a:pt x="266700" y="139700"/>
                  </a:cubicBezTo>
                  <a:cubicBezTo>
                    <a:pt x="266700" y="215900"/>
                    <a:pt x="190500" y="285750"/>
                    <a:pt x="127000" y="285750"/>
                  </a:cubicBezTo>
                  <a:cubicBezTo>
                    <a:pt x="69848" y="285750"/>
                    <a:pt x="0" y="209550"/>
                    <a:pt x="0" y="152400"/>
                  </a:cubicBezTo>
                  <a:cubicBezTo>
                    <a:pt x="0" y="82550"/>
                    <a:pt x="44448" y="0"/>
                    <a:pt x="127000" y="0"/>
                  </a:cubicBezTo>
                  <a:close/>
                  <a:moveTo>
                    <a:pt x="127000" y="127000"/>
                  </a:moveTo>
                  <a:cubicBezTo>
                    <a:pt x="120648" y="127000"/>
                    <a:pt x="114300" y="133350"/>
                    <a:pt x="114300" y="146050"/>
                  </a:cubicBezTo>
                  <a:cubicBezTo>
                    <a:pt x="114300" y="165100"/>
                    <a:pt x="127000" y="171450"/>
                    <a:pt x="139700" y="171450"/>
                  </a:cubicBezTo>
                  <a:cubicBezTo>
                    <a:pt x="158748" y="171450"/>
                    <a:pt x="165100" y="165100"/>
                    <a:pt x="165100" y="146050"/>
                  </a:cubicBezTo>
                  <a:cubicBezTo>
                    <a:pt x="165100" y="133350"/>
                    <a:pt x="158748" y="133350"/>
                    <a:pt x="158748" y="127000"/>
                  </a:cubicBezTo>
                  <a:lnTo>
                    <a:pt x="1270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72D58F2-2DE9-07A2-C1BF-D85E77198BDD}"/>
                </a:ext>
              </a:extLst>
            </p:cNvPr>
            <p:cNvSpPr/>
            <p:nvPr/>
          </p:nvSpPr>
          <p:spPr>
            <a:xfrm>
              <a:off x="21006564" y="-7071501"/>
              <a:ext cx="285748" cy="304800"/>
            </a:xfrm>
            <a:custGeom>
              <a:avLst/>
              <a:gdLst>
                <a:gd name="connsiteX0" fmla="*/ 127000 w 285748"/>
                <a:gd name="connsiteY0" fmla="*/ 0 h 304800"/>
                <a:gd name="connsiteX1" fmla="*/ 285748 w 285748"/>
                <a:gd name="connsiteY1" fmla="*/ 146050 h 304800"/>
                <a:gd name="connsiteX2" fmla="*/ 133348 w 285748"/>
                <a:gd name="connsiteY2" fmla="*/ 304800 h 304800"/>
                <a:gd name="connsiteX3" fmla="*/ 0 w 285748"/>
                <a:gd name="connsiteY3" fmla="*/ 158750 h 304800"/>
                <a:gd name="connsiteX4" fmla="*/ 127000 w 285748"/>
                <a:gd name="connsiteY4" fmla="*/ 0 h 304800"/>
                <a:gd name="connsiteX5" fmla="*/ 114300 w 285748"/>
                <a:gd name="connsiteY5" fmla="*/ 127000 h 304800"/>
                <a:gd name="connsiteX6" fmla="*/ 101600 w 285748"/>
                <a:gd name="connsiteY6" fmla="*/ 158750 h 304800"/>
                <a:gd name="connsiteX7" fmla="*/ 107948 w 285748"/>
                <a:gd name="connsiteY7" fmla="*/ 184150 h 304800"/>
                <a:gd name="connsiteX8" fmla="*/ 133348 w 285748"/>
                <a:gd name="connsiteY8" fmla="*/ 184150 h 304800"/>
                <a:gd name="connsiteX9" fmla="*/ 146048 w 285748"/>
                <a:gd name="connsiteY9" fmla="*/ 171450 h 304800"/>
                <a:gd name="connsiteX10" fmla="*/ 146048 w 285748"/>
                <a:gd name="connsiteY10" fmla="*/ 127000 h 304800"/>
                <a:gd name="connsiteX11" fmla="*/ 114300 w 285748"/>
                <a:gd name="connsiteY11" fmla="*/ 1270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748" h="304800">
                  <a:moveTo>
                    <a:pt x="127000" y="0"/>
                  </a:moveTo>
                  <a:cubicBezTo>
                    <a:pt x="196848" y="0"/>
                    <a:pt x="285748" y="69850"/>
                    <a:pt x="285748" y="146050"/>
                  </a:cubicBezTo>
                  <a:cubicBezTo>
                    <a:pt x="285748" y="228600"/>
                    <a:pt x="209548" y="304800"/>
                    <a:pt x="133348" y="304800"/>
                  </a:cubicBezTo>
                  <a:cubicBezTo>
                    <a:pt x="38100" y="304800"/>
                    <a:pt x="0" y="234950"/>
                    <a:pt x="0" y="158750"/>
                  </a:cubicBezTo>
                  <a:cubicBezTo>
                    <a:pt x="0" y="82550"/>
                    <a:pt x="38100" y="0"/>
                    <a:pt x="127000" y="0"/>
                  </a:cubicBezTo>
                  <a:close/>
                  <a:moveTo>
                    <a:pt x="114300" y="127000"/>
                  </a:moveTo>
                  <a:cubicBezTo>
                    <a:pt x="101600" y="139700"/>
                    <a:pt x="101600" y="139700"/>
                    <a:pt x="101600" y="158750"/>
                  </a:cubicBezTo>
                  <a:cubicBezTo>
                    <a:pt x="101600" y="171450"/>
                    <a:pt x="101600" y="177800"/>
                    <a:pt x="107948" y="184150"/>
                  </a:cubicBezTo>
                  <a:lnTo>
                    <a:pt x="133348" y="184150"/>
                  </a:lnTo>
                  <a:lnTo>
                    <a:pt x="146048" y="171450"/>
                  </a:lnTo>
                  <a:lnTo>
                    <a:pt x="146048" y="127000"/>
                  </a:lnTo>
                  <a:lnTo>
                    <a:pt x="1143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0AD46267-648A-0195-DD78-5E73F4A7010A}"/>
              </a:ext>
            </a:extLst>
          </p:cNvPr>
          <p:cNvGrpSpPr/>
          <p:nvPr/>
        </p:nvGrpSpPr>
        <p:grpSpPr>
          <a:xfrm rot="19583752">
            <a:off x="7446032" y="508484"/>
            <a:ext cx="1105295" cy="1479157"/>
            <a:chOff x="22098765" y="-6804801"/>
            <a:chExt cx="1708205" cy="2286000"/>
          </a:xfrm>
          <a:noFill/>
        </p:grpSpPr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741DCC5-C265-D573-101E-2CB0CB0B7530}"/>
                </a:ext>
              </a:extLst>
            </p:cNvPr>
            <p:cNvSpPr/>
            <p:nvPr/>
          </p:nvSpPr>
          <p:spPr>
            <a:xfrm>
              <a:off x="22809964" y="-6538101"/>
              <a:ext cx="609600" cy="292100"/>
            </a:xfrm>
            <a:custGeom>
              <a:avLst/>
              <a:gdLst>
                <a:gd name="connsiteX0" fmla="*/ 387348 w 609600"/>
                <a:gd name="connsiteY0" fmla="*/ 0 h 292100"/>
                <a:gd name="connsiteX1" fmla="*/ 609600 w 609600"/>
                <a:gd name="connsiteY1" fmla="*/ 63500 h 292100"/>
                <a:gd name="connsiteX2" fmla="*/ 317500 w 609600"/>
                <a:gd name="connsiteY2" fmla="*/ 260350 h 292100"/>
                <a:gd name="connsiteX3" fmla="*/ 158748 w 609600"/>
                <a:gd name="connsiteY3" fmla="*/ 292100 h 292100"/>
                <a:gd name="connsiteX4" fmla="*/ 50800 w 609600"/>
                <a:gd name="connsiteY4" fmla="*/ 254000 h 292100"/>
                <a:gd name="connsiteX5" fmla="*/ 241300 w 609600"/>
                <a:gd name="connsiteY5" fmla="*/ 184150 h 292100"/>
                <a:gd name="connsiteX6" fmla="*/ 260348 w 609600"/>
                <a:gd name="connsiteY6" fmla="*/ 158750 h 292100"/>
                <a:gd name="connsiteX7" fmla="*/ 222248 w 609600"/>
                <a:gd name="connsiteY7" fmla="*/ 133350 h 292100"/>
                <a:gd name="connsiteX8" fmla="*/ 0 w 609600"/>
                <a:gd name="connsiteY8" fmla="*/ 203200 h 292100"/>
                <a:gd name="connsiteX9" fmla="*/ 387348 w 609600"/>
                <a:gd name="connsiteY9" fmla="*/ 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292100">
                  <a:moveTo>
                    <a:pt x="387348" y="0"/>
                  </a:moveTo>
                  <a:cubicBezTo>
                    <a:pt x="406400" y="0"/>
                    <a:pt x="609600" y="6350"/>
                    <a:pt x="609600" y="63500"/>
                  </a:cubicBezTo>
                  <a:cubicBezTo>
                    <a:pt x="609600" y="152400"/>
                    <a:pt x="342900" y="254000"/>
                    <a:pt x="317500" y="260350"/>
                  </a:cubicBezTo>
                  <a:cubicBezTo>
                    <a:pt x="266700" y="279400"/>
                    <a:pt x="177800" y="292100"/>
                    <a:pt x="158748" y="292100"/>
                  </a:cubicBezTo>
                  <a:cubicBezTo>
                    <a:pt x="120648" y="292100"/>
                    <a:pt x="101600" y="285750"/>
                    <a:pt x="50800" y="254000"/>
                  </a:cubicBezTo>
                  <a:cubicBezTo>
                    <a:pt x="114300" y="228600"/>
                    <a:pt x="177800" y="203200"/>
                    <a:pt x="241300" y="184150"/>
                  </a:cubicBezTo>
                  <a:cubicBezTo>
                    <a:pt x="247648" y="184150"/>
                    <a:pt x="260348" y="177800"/>
                    <a:pt x="260348" y="158750"/>
                  </a:cubicBezTo>
                  <a:cubicBezTo>
                    <a:pt x="260348" y="127000"/>
                    <a:pt x="234948" y="133350"/>
                    <a:pt x="222248" y="133350"/>
                  </a:cubicBezTo>
                  <a:cubicBezTo>
                    <a:pt x="203200" y="133350"/>
                    <a:pt x="76200" y="171450"/>
                    <a:pt x="0" y="203200"/>
                  </a:cubicBezTo>
                  <a:cubicBezTo>
                    <a:pt x="107948" y="19050"/>
                    <a:pt x="254000" y="0"/>
                    <a:pt x="387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52A4B0B-3356-8E90-639A-364C0DBD5E0F}"/>
                </a:ext>
              </a:extLst>
            </p:cNvPr>
            <p:cNvSpPr/>
            <p:nvPr/>
          </p:nvSpPr>
          <p:spPr>
            <a:xfrm>
              <a:off x="22486112" y="-6246001"/>
              <a:ext cx="311152" cy="577850"/>
            </a:xfrm>
            <a:custGeom>
              <a:avLst/>
              <a:gdLst>
                <a:gd name="connsiteX0" fmla="*/ 298452 w 311152"/>
                <a:gd name="connsiteY0" fmla="*/ 0 h 577850"/>
                <a:gd name="connsiteX1" fmla="*/ 311152 w 311152"/>
                <a:gd name="connsiteY1" fmla="*/ 95250 h 577850"/>
                <a:gd name="connsiteX2" fmla="*/ 260352 w 311152"/>
                <a:gd name="connsiteY2" fmla="*/ 311150 h 577850"/>
                <a:gd name="connsiteX3" fmla="*/ 69852 w 311152"/>
                <a:gd name="connsiteY3" fmla="*/ 577850 h 577850"/>
                <a:gd name="connsiteX4" fmla="*/ 0 w 311152"/>
                <a:gd name="connsiteY4" fmla="*/ 342900 h 577850"/>
                <a:gd name="connsiteX5" fmla="*/ 203200 w 311152"/>
                <a:gd name="connsiteY5" fmla="*/ 44450 h 577850"/>
                <a:gd name="connsiteX6" fmla="*/ 127000 w 311152"/>
                <a:gd name="connsiteY6" fmla="*/ 234950 h 577850"/>
                <a:gd name="connsiteX7" fmla="*/ 158752 w 311152"/>
                <a:gd name="connsiteY7" fmla="*/ 266700 h 577850"/>
                <a:gd name="connsiteX8" fmla="*/ 298452 w 311152"/>
                <a:gd name="connsiteY8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152" h="577850">
                  <a:moveTo>
                    <a:pt x="298452" y="0"/>
                  </a:moveTo>
                  <a:cubicBezTo>
                    <a:pt x="304800" y="31750"/>
                    <a:pt x="311152" y="82550"/>
                    <a:pt x="311152" y="95250"/>
                  </a:cubicBezTo>
                  <a:cubicBezTo>
                    <a:pt x="311152" y="171450"/>
                    <a:pt x="292100" y="241300"/>
                    <a:pt x="260352" y="311150"/>
                  </a:cubicBezTo>
                  <a:cubicBezTo>
                    <a:pt x="247652" y="342900"/>
                    <a:pt x="146052" y="577850"/>
                    <a:pt x="69852" y="577850"/>
                  </a:cubicBezTo>
                  <a:cubicBezTo>
                    <a:pt x="6352" y="577850"/>
                    <a:pt x="0" y="349250"/>
                    <a:pt x="0" y="342900"/>
                  </a:cubicBezTo>
                  <a:cubicBezTo>
                    <a:pt x="0" y="215900"/>
                    <a:pt x="38100" y="139700"/>
                    <a:pt x="203200" y="44450"/>
                  </a:cubicBezTo>
                  <a:cubicBezTo>
                    <a:pt x="171452" y="107950"/>
                    <a:pt x="127000" y="215900"/>
                    <a:pt x="127000" y="234950"/>
                  </a:cubicBezTo>
                  <a:cubicBezTo>
                    <a:pt x="127000" y="247650"/>
                    <a:pt x="139700" y="266700"/>
                    <a:pt x="158752" y="266700"/>
                  </a:cubicBezTo>
                  <a:cubicBezTo>
                    <a:pt x="196852" y="266700"/>
                    <a:pt x="247652" y="69850"/>
                    <a:pt x="298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7DA7DE3-F1B7-4D78-F783-7D3DFCF95CCA}"/>
                </a:ext>
              </a:extLst>
            </p:cNvPr>
            <p:cNvSpPr/>
            <p:nvPr/>
          </p:nvSpPr>
          <p:spPr>
            <a:xfrm>
              <a:off x="23083012" y="-5630051"/>
              <a:ext cx="666864" cy="914400"/>
            </a:xfrm>
            <a:custGeom>
              <a:avLst/>
              <a:gdLst>
                <a:gd name="connsiteX0" fmla="*/ 304800 w 666864"/>
                <a:gd name="connsiteY0" fmla="*/ 0 h 914400"/>
                <a:gd name="connsiteX1" fmla="*/ 666752 w 666864"/>
                <a:gd name="connsiteY1" fmla="*/ 736600 h 914400"/>
                <a:gd name="connsiteX2" fmla="*/ 590552 w 666864"/>
                <a:gd name="connsiteY2" fmla="*/ 914400 h 914400"/>
                <a:gd name="connsiteX3" fmla="*/ 457200 w 666864"/>
                <a:gd name="connsiteY3" fmla="*/ 857250 h 914400"/>
                <a:gd name="connsiteX4" fmla="*/ 349252 w 666864"/>
                <a:gd name="connsiteY4" fmla="*/ 768350 h 914400"/>
                <a:gd name="connsiteX5" fmla="*/ 0 w 666864"/>
                <a:gd name="connsiteY5" fmla="*/ 304800 h 914400"/>
                <a:gd name="connsiteX6" fmla="*/ 304800 w 666864"/>
                <a:gd name="connsiteY6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864" h="914400">
                  <a:moveTo>
                    <a:pt x="304800" y="0"/>
                  </a:moveTo>
                  <a:cubicBezTo>
                    <a:pt x="628652" y="0"/>
                    <a:pt x="666752" y="615950"/>
                    <a:pt x="666752" y="736600"/>
                  </a:cubicBezTo>
                  <a:cubicBezTo>
                    <a:pt x="666752" y="768350"/>
                    <a:pt x="673100" y="914400"/>
                    <a:pt x="590552" y="914400"/>
                  </a:cubicBezTo>
                  <a:cubicBezTo>
                    <a:pt x="577852" y="914400"/>
                    <a:pt x="495300" y="882650"/>
                    <a:pt x="457200" y="857250"/>
                  </a:cubicBezTo>
                  <a:cubicBezTo>
                    <a:pt x="419100" y="838200"/>
                    <a:pt x="387352" y="793750"/>
                    <a:pt x="349252" y="768350"/>
                  </a:cubicBezTo>
                  <a:cubicBezTo>
                    <a:pt x="190500" y="673100"/>
                    <a:pt x="0" y="450850"/>
                    <a:pt x="0" y="304800"/>
                  </a:cubicBezTo>
                  <a:cubicBezTo>
                    <a:pt x="0" y="139700"/>
                    <a:pt x="146052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C4DF47E-6D97-6BEC-896B-E8BF2A35D009}"/>
                </a:ext>
              </a:extLst>
            </p:cNvPr>
            <p:cNvSpPr/>
            <p:nvPr/>
          </p:nvSpPr>
          <p:spPr>
            <a:xfrm>
              <a:off x="23051264" y="-5172851"/>
              <a:ext cx="406400" cy="590550"/>
            </a:xfrm>
            <a:custGeom>
              <a:avLst/>
              <a:gdLst>
                <a:gd name="connsiteX0" fmla="*/ 0 w 406400"/>
                <a:gd name="connsiteY0" fmla="*/ 0 h 590550"/>
                <a:gd name="connsiteX1" fmla="*/ 57148 w 406400"/>
                <a:gd name="connsiteY1" fmla="*/ 101600 h 590550"/>
                <a:gd name="connsiteX2" fmla="*/ 171448 w 406400"/>
                <a:gd name="connsiteY2" fmla="*/ 228600 h 590550"/>
                <a:gd name="connsiteX3" fmla="*/ 406400 w 406400"/>
                <a:gd name="connsiteY3" fmla="*/ 431800 h 590550"/>
                <a:gd name="connsiteX4" fmla="*/ 260348 w 406400"/>
                <a:gd name="connsiteY4" fmla="*/ 577850 h 590550"/>
                <a:gd name="connsiteX5" fmla="*/ 222248 w 406400"/>
                <a:gd name="connsiteY5" fmla="*/ 590550 h 590550"/>
                <a:gd name="connsiteX6" fmla="*/ 0 w 406400"/>
                <a:gd name="connsiteY6" fmla="*/ 63500 h 590550"/>
                <a:gd name="connsiteX7" fmla="*/ 0 w 406400"/>
                <a:gd name="connsiteY7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590550">
                  <a:moveTo>
                    <a:pt x="0" y="0"/>
                  </a:moveTo>
                  <a:cubicBezTo>
                    <a:pt x="19048" y="31750"/>
                    <a:pt x="31748" y="69850"/>
                    <a:pt x="57148" y="101600"/>
                  </a:cubicBezTo>
                  <a:cubicBezTo>
                    <a:pt x="88900" y="146050"/>
                    <a:pt x="120648" y="190500"/>
                    <a:pt x="171448" y="228600"/>
                  </a:cubicBezTo>
                  <a:cubicBezTo>
                    <a:pt x="241300" y="298450"/>
                    <a:pt x="406400" y="412750"/>
                    <a:pt x="406400" y="431800"/>
                  </a:cubicBezTo>
                  <a:cubicBezTo>
                    <a:pt x="406400" y="469900"/>
                    <a:pt x="285748" y="571500"/>
                    <a:pt x="260348" y="577850"/>
                  </a:cubicBezTo>
                  <a:cubicBezTo>
                    <a:pt x="247648" y="584200"/>
                    <a:pt x="234948" y="590550"/>
                    <a:pt x="222248" y="590550"/>
                  </a:cubicBezTo>
                  <a:cubicBezTo>
                    <a:pt x="57148" y="590550"/>
                    <a:pt x="0" y="101600"/>
                    <a:pt x="0" y="635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D6C7001-4FD3-714C-CA2C-F5EB8D3414A1}"/>
                </a:ext>
              </a:extLst>
            </p:cNvPr>
            <p:cNvSpPr/>
            <p:nvPr/>
          </p:nvSpPr>
          <p:spPr>
            <a:xfrm>
              <a:off x="22098765" y="-6804801"/>
              <a:ext cx="1708205" cy="2286000"/>
            </a:xfrm>
            <a:custGeom>
              <a:avLst/>
              <a:gdLst>
                <a:gd name="connsiteX0" fmla="*/ 25400 w 1708205"/>
                <a:gd name="connsiteY0" fmla="*/ 0 h 2286000"/>
                <a:gd name="connsiteX1" fmla="*/ 139700 w 1708205"/>
                <a:gd name="connsiteY1" fmla="*/ 57150 h 2286000"/>
                <a:gd name="connsiteX2" fmla="*/ 666748 w 1708205"/>
                <a:gd name="connsiteY2" fmla="*/ 425450 h 2286000"/>
                <a:gd name="connsiteX3" fmla="*/ 1098548 w 1708205"/>
                <a:gd name="connsiteY3" fmla="*/ 203200 h 2286000"/>
                <a:gd name="connsiteX4" fmla="*/ 1384300 w 1708205"/>
                <a:gd name="connsiteY4" fmla="*/ 336550 h 2286000"/>
                <a:gd name="connsiteX5" fmla="*/ 1047748 w 1708205"/>
                <a:gd name="connsiteY5" fmla="*/ 584200 h 2286000"/>
                <a:gd name="connsiteX6" fmla="*/ 844548 w 1708205"/>
                <a:gd name="connsiteY6" fmla="*/ 622300 h 2286000"/>
                <a:gd name="connsiteX7" fmla="*/ 1174748 w 1708205"/>
                <a:gd name="connsiteY7" fmla="*/ 1136650 h 2286000"/>
                <a:gd name="connsiteX8" fmla="*/ 1289048 w 1708205"/>
                <a:gd name="connsiteY8" fmla="*/ 1111250 h 2286000"/>
                <a:gd name="connsiteX9" fmla="*/ 1708148 w 1708205"/>
                <a:gd name="connsiteY9" fmla="*/ 1892300 h 2286000"/>
                <a:gd name="connsiteX10" fmla="*/ 1593848 w 1708205"/>
                <a:gd name="connsiteY10" fmla="*/ 2139950 h 2286000"/>
                <a:gd name="connsiteX11" fmla="*/ 1562100 w 1708205"/>
                <a:gd name="connsiteY11" fmla="*/ 2152650 h 2286000"/>
                <a:gd name="connsiteX12" fmla="*/ 1409700 w 1708205"/>
                <a:gd name="connsiteY12" fmla="*/ 2095500 h 2286000"/>
                <a:gd name="connsiteX13" fmla="*/ 1174748 w 1708205"/>
                <a:gd name="connsiteY13" fmla="*/ 2286000 h 2286000"/>
                <a:gd name="connsiteX14" fmla="*/ 889000 w 1708205"/>
                <a:gd name="connsiteY14" fmla="*/ 1606550 h 2286000"/>
                <a:gd name="connsiteX15" fmla="*/ 895348 w 1708205"/>
                <a:gd name="connsiteY15" fmla="*/ 1517650 h 2286000"/>
                <a:gd name="connsiteX16" fmla="*/ 920748 w 1708205"/>
                <a:gd name="connsiteY16" fmla="*/ 1441450 h 2286000"/>
                <a:gd name="connsiteX17" fmla="*/ 971548 w 1708205"/>
                <a:gd name="connsiteY17" fmla="*/ 1295400 h 2286000"/>
                <a:gd name="connsiteX18" fmla="*/ 1028700 w 1708205"/>
                <a:gd name="connsiteY18" fmla="*/ 1225550 h 2286000"/>
                <a:gd name="connsiteX19" fmla="*/ 1123948 w 1708205"/>
                <a:gd name="connsiteY19" fmla="*/ 1149350 h 2286000"/>
                <a:gd name="connsiteX20" fmla="*/ 762000 w 1708205"/>
                <a:gd name="connsiteY20" fmla="*/ 622300 h 2286000"/>
                <a:gd name="connsiteX21" fmla="*/ 762000 w 1708205"/>
                <a:gd name="connsiteY21" fmla="*/ 666750 h 2286000"/>
                <a:gd name="connsiteX22" fmla="*/ 457200 w 1708205"/>
                <a:gd name="connsiteY22" fmla="*/ 1200150 h 2286000"/>
                <a:gd name="connsiteX23" fmla="*/ 323848 w 1708205"/>
                <a:gd name="connsiteY23" fmla="*/ 901700 h 2286000"/>
                <a:gd name="connsiteX24" fmla="*/ 628648 w 1708205"/>
                <a:gd name="connsiteY24" fmla="*/ 488950 h 2286000"/>
                <a:gd name="connsiteX25" fmla="*/ 330200 w 1708205"/>
                <a:gd name="connsiteY25" fmla="*/ 228600 h 2286000"/>
                <a:gd name="connsiteX26" fmla="*/ 0 w 1708205"/>
                <a:gd name="connsiteY26" fmla="*/ 19050 h 2286000"/>
                <a:gd name="connsiteX27" fmla="*/ 25400 w 1708205"/>
                <a:gd name="connsiteY27" fmla="*/ 0 h 2286000"/>
                <a:gd name="connsiteX28" fmla="*/ 685800 w 1708205"/>
                <a:gd name="connsiteY28" fmla="*/ 558800 h 2286000"/>
                <a:gd name="connsiteX29" fmla="*/ 546100 w 1708205"/>
                <a:gd name="connsiteY29" fmla="*/ 825500 h 2286000"/>
                <a:gd name="connsiteX30" fmla="*/ 514348 w 1708205"/>
                <a:gd name="connsiteY30" fmla="*/ 793750 h 2286000"/>
                <a:gd name="connsiteX31" fmla="*/ 590548 w 1708205"/>
                <a:gd name="connsiteY31" fmla="*/ 603250 h 2286000"/>
                <a:gd name="connsiteX32" fmla="*/ 387348 w 1708205"/>
                <a:gd name="connsiteY32" fmla="*/ 901700 h 2286000"/>
                <a:gd name="connsiteX33" fmla="*/ 457200 w 1708205"/>
                <a:gd name="connsiteY33" fmla="*/ 1136650 h 2286000"/>
                <a:gd name="connsiteX34" fmla="*/ 647700 w 1708205"/>
                <a:gd name="connsiteY34" fmla="*/ 869950 h 2286000"/>
                <a:gd name="connsiteX35" fmla="*/ 698500 w 1708205"/>
                <a:gd name="connsiteY35" fmla="*/ 654050 h 2286000"/>
                <a:gd name="connsiteX36" fmla="*/ 685800 w 1708205"/>
                <a:gd name="connsiteY36" fmla="*/ 558800 h 2286000"/>
                <a:gd name="connsiteX37" fmla="*/ 1289048 w 1708205"/>
                <a:gd name="connsiteY37" fmla="*/ 1174750 h 2286000"/>
                <a:gd name="connsiteX38" fmla="*/ 984248 w 1708205"/>
                <a:gd name="connsiteY38" fmla="*/ 1479550 h 2286000"/>
                <a:gd name="connsiteX39" fmla="*/ 1333500 w 1708205"/>
                <a:gd name="connsiteY39" fmla="*/ 1943100 h 2286000"/>
                <a:gd name="connsiteX40" fmla="*/ 1441448 w 1708205"/>
                <a:gd name="connsiteY40" fmla="*/ 2032000 h 2286000"/>
                <a:gd name="connsiteX41" fmla="*/ 1574800 w 1708205"/>
                <a:gd name="connsiteY41" fmla="*/ 2089150 h 2286000"/>
                <a:gd name="connsiteX42" fmla="*/ 1651000 w 1708205"/>
                <a:gd name="connsiteY42" fmla="*/ 1911350 h 2286000"/>
                <a:gd name="connsiteX43" fmla="*/ 1289048 w 1708205"/>
                <a:gd name="connsiteY43" fmla="*/ 1174750 h 2286000"/>
                <a:gd name="connsiteX44" fmla="*/ 952500 w 1708205"/>
                <a:gd name="connsiteY44" fmla="*/ 1631950 h 2286000"/>
                <a:gd name="connsiteX45" fmla="*/ 952500 w 1708205"/>
                <a:gd name="connsiteY45" fmla="*/ 1695450 h 2286000"/>
                <a:gd name="connsiteX46" fmla="*/ 1174748 w 1708205"/>
                <a:gd name="connsiteY46" fmla="*/ 2222500 h 2286000"/>
                <a:gd name="connsiteX47" fmla="*/ 1212848 w 1708205"/>
                <a:gd name="connsiteY47" fmla="*/ 2209800 h 2286000"/>
                <a:gd name="connsiteX48" fmla="*/ 1358900 w 1708205"/>
                <a:gd name="connsiteY48" fmla="*/ 2063750 h 2286000"/>
                <a:gd name="connsiteX49" fmla="*/ 1123948 w 1708205"/>
                <a:gd name="connsiteY49" fmla="*/ 1860550 h 2286000"/>
                <a:gd name="connsiteX50" fmla="*/ 1009648 w 1708205"/>
                <a:gd name="connsiteY50" fmla="*/ 1733550 h 2286000"/>
                <a:gd name="connsiteX51" fmla="*/ 952500 w 1708205"/>
                <a:gd name="connsiteY51" fmla="*/ 1631950 h 2286000"/>
                <a:gd name="connsiteX52" fmla="*/ 1098548 w 1708205"/>
                <a:gd name="connsiteY52" fmla="*/ 266700 h 2286000"/>
                <a:gd name="connsiteX53" fmla="*/ 711200 w 1708205"/>
                <a:gd name="connsiteY53" fmla="*/ 469900 h 2286000"/>
                <a:gd name="connsiteX54" fmla="*/ 933448 w 1708205"/>
                <a:gd name="connsiteY54" fmla="*/ 400050 h 2286000"/>
                <a:gd name="connsiteX55" fmla="*/ 971548 w 1708205"/>
                <a:gd name="connsiteY55" fmla="*/ 425450 h 2286000"/>
                <a:gd name="connsiteX56" fmla="*/ 952500 w 1708205"/>
                <a:gd name="connsiteY56" fmla="*/ 450850 h 2286000"/>
                <a:gd name="connsiteX57" fmla="*/ 762000 w 1708205"/>
                <a:gd name="connsiteY57" fmla="*/ 520700 h 2286000"/>
                <a:gd name="connsiteX58" fmla="*/ 869948 w 1708205"/>
                <a:gd name="connsiteY58" fmla="*/ 558800 h 2286000"/>
                <a:gd name="connsiteX59" fmla="*/ 1028700 w 1708205"/>
                <a:gd name="connsiteY59" fmla="*/ 527050 h 2286000"/>
                <a:gd name="connsiteX60" fmla="*/ 1320800 w 1708205"/>
                <a:gd name="connsiteY60" fmla="*/ 330200 h 2286000"/>
                <a:gd name="connsiteX61" fmla="*/ 1098548 w 1708205"/>
                <a:gd name="connsiteY61" fmla="*/ 266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708205" h="2286000">
                  <a:moveTo>
                    <a:pt x="25400" y="0"/>
                  </a:moveTo>
                  <a:cubicBezTo>
                    <a:pt x="38100" y="0"/>
                    <a:pt x="95248" y="38100"/>
                    <a:pt x="139700" y="57150"/>
                  </a:cubicBezTo>
                  <a:cubicBezTo>
                    <a:pt x="298448" y="133350"/>
                    <a:pt x="488948" y="273050"/>
                    <a:pt x="666748" y="425450"/>
                  </a:cubicBezTo>
                  <a:cubicBezTo>
                    <a:pt x="742948" y="247650"/>
                    <a:pt x="977900" y="203200"/>
                    <a:pt x="1098548" y="203200"/>
                  </a:cubicBezTo>
                  <a:cubicBezTo>
                    <a:pt x="1155700" y="203200"/>
                    <a:pt x="1384300" y="215900"/>
                    <a:pt x="1384300" y="336550"/>
                  </a:cubicBezTo>
                  <a:cubicBezTo>
                    <a:pt x="1384300" y="463550"/>
                    <a:pt x="1066800" y="577850"/>
                    <a:pt x="1047748" y="584200"/>
                  </a:cubicBezTo>
                  <a:cubicBezTo>
                    <a:pt x="984248" y="603250"/>
                    <a:pt x="914400" y="615950"/>
                    <a:pt x="844548" y="622300"/>
                  </a:cubicBezTo>
                  <a:cubicBezTo>
                    <a:pt x="952500" y="774700"/>
                    <a:pt x="1111248" y="971550"/>
                    <a:pt x="1174748" y="1136650"/>
                  </a:cubicBezTo>
                  <a:cubicBezTo>
                    <a:pt x="1212848" y="1123950"/>
                    <a:pt x="1276348" y="1111250"/>
                    <a:pt x="1289048" y="1111250"/>
                  </a:cubicBezTo>
                  <a:cubicBezTo>
                    <a:pt x="1676400" y="1111250"/>
                    <a:pt x="1708148" y="1746250"/>
                    <a:pt x="1708148" y="1892300"/>
                  </a:cubicBezTo>
                  <a:cubicBezTo>
                    <a:pt x="1708148" y="1974850"/>
                    <a:pt x="1714500" y="2108200"/>
                    <a:pt x="1593848" y="2139950"/>
                  </a:cubicBezTo>
                  <a:cubicBezTo>
                    <a:pt x="1581148" y="2139950"/>
                    <a:pt x="1581148" y="2152650"/>
                    <a:pt x="1562100" y="2152650"/>
                  </a:cubicBezTo>
                  <a:cubicBezTo>
                    <a:pt x="1549400" y="2152650"/>
                    <a:pt x="1460500" y="2114550"/>
                    <a:pt x="1409700" y="2095500"/>
                  </a:cubicBezTo>
                  <a:cubicBezTo>
                    <a:pt x="1377948" y="2171700"/>
                    <a:pt x="1250948" y="2286000"/>
                    <a:pt x="1174748" y="2286000"/>
                  </a:cubicBezTo>
                  <a:cubicBezTo>
                    <a:pt x="927100" y="2286000"/>
                    <a:pt x="889000" y="1676400"/>
                    <a:pt x="889000" y="1606550"/>
                  </a:cubicBezTo>
                  <a:cubicBezTo>
                    <a:pt x="889000" y="1593850"/>
                    <a:pt x="895348" y="1549400"/>
                    <a:pt x="895348" y="1517650"/>
                  </a:cubicBezTo>
                  <a:cubicBezTo>
                    <a:pt x="901700" y="1492250"/>
                    <a:pt x="914400" y="1466850"/>
                    <a:pt x="920748" y="1441450"/>
                  </a:cubicBezTo>
                  <a:cubicBezTo>
                    <a:pt x="933448" y="1403350"/>
                    <a:pt x="939800" y="1339850"/>
                    <a:pt x="971548" y="1295400"/>
                  </a:cubicBezTo>
                  <a:cubicBezTo>
                    <a:pt x="984248" y="1276350"/>
                    <a:pt x="1003300" y="1244600"/>
                    <a:pt x="1028700" y="1225550"/>
                  </a:cubicBezTo>
                  <a:cubicBezTo>
                    <a:pt x="1054100" y="1193800"/>
                    <a:pt x="1123948" y="1168400"/>
                    <a:pt x="1123948" y="1149350"/>
                  </a:cubicBezTo>
                  <a:cubicBezTo>
                    <a:pt x="1123948" y="1073150"/>
                    <a:pt x="838200" y="698500"/>
                    <a:pt x="762000" y="622300"/>
                  </a:cubicBezTo>
                  <a:cubicBezTo>
                    <a:pt x="755648" y="635000"/>
                    <a:pt x="762000" y="654050"/>
                    <a:pt x="762000" y="666750"/>
                  </a:cubicBezTo>
                  <a:cubicBezTo>
                    <a:pt x="762000" y="730250"/>
                    <a:pt x="641348" y="1200150"/>
                    <a:pt x="457200" y="1200150"/>
                  </a:cubicBezTo>
                  <a:cubicBezTo>
                    <a:pt x="336548" y="1200150"/>
                    <a:pt x="323848" y="939800"/>
                    <a:pt x="323848" y="901700"/>
                  </a:cubicBezTo>
                  <a:cubicBezTo>
                    <a:pt x="323848" y="622300"/>
                    <a:pt x="628648" y="527050"/>
                    <a:pt x="628648" y="488950"/>
                  </a:cubicBezTo>
                  <a:cubicBezTo>
                    <a:pt x="628648" y="431800"/>
                    <a:pt x="400048" y="279400"/>
                    <a:pt x="330200" y="228600"/>
                  </a:cubicBezTo>
                  <a:cubicBezTo>
                    <a:pt x="292100" y="203200"/>
                    <a:pt x="0" y="69850"/>
                    <a:pt x="0" y="19050"/>
                  </a:cubicBezTo>
                  <a:cubicBezTo>
                    <a:pt x="0" y="6350"/>
                    <a:pt x="6348" y="0"/>
                    <a:pt x="25400" y="0"/>
                  </a:cubicBezTo>
                  <a:close/>
                  <a:moveTo>
                    <a:pt x="685800" y="558800"/>
                  </a:moveTo>
                  <a:cubicBezTo>
                    <a:pt x="635000" y="628650"/>
                    <a:pt x="584200" y="825500"/>
                    <a:pt x="546100" y="825500"/>
                  </a:cubicBezTo>
                  <a:cubicBezTo>
                    <a:pt x="527048" y="825500"/>
                    <a:pt x="514348" y="806450"/>
                    <a:pt x="514348" y="793750"/>
                  </a:cubicBezTo>
                  <a:cubicBezTo>
                    <a:pt x="514348" y="774700"/>
                    <a:pt x="558800" y="666750"/>
                    <a:pt x="590548" y="603250"/>
                  </a:cubicBezTo>
                  <a:cubicBezTo>
                    <a:pt x="425448" y="698500"/>
                    <a:pt x="387348" y="774700"/>
                    <a:pt x="387348" y="901700"/>
                  </a:cubicBezTo>
                  <a:cubicBezTo>
                    <a:pt x="387348" y="908050"/>
                    <a:pt x="393700" y="1136650"/>
                    <a:pt x="457200" y="1136650"/>
                  </a:cubicBezTo>
                  <a:cubicBezTo>
                    <a:pt x="533400" y="1136650"/>
                    <a:pt x="635000" y="901700"/>
                    <a:pt x="647700" y="869950"/>
                  </a:cubicBezTo>
                  <a:cubicBezTo>
                    <a:pt x="679448" y="800100"/>
                    <a:pt x="698500" y="730250"/>
                    <a:pt x="698500" y="654050"/>
                  </a:cubicBezTo>
                  <a:cubicBezTo>
                    <a:pt x="698500" y="641350"/>
                    <a:pt x="692148" y="590550"/>
                    <a:pt x="685800" y="558800"/>
                  </a:cubicBezTo>
                  <a:close/>
                  <a:moveTo>
                    <a:pt x="1289048" y="1174750"/>
                  </a:moveTo>
                  <a:cubicBezTo>
                    <a:pt x="1130300" y="1174750"/>
                    <a:pt x="984248" y="1314450"/>
                    <a:pt x="984248" y="1479550"/>
                  </a:cubicBezTo>
                  <a:cubicBezTo>
                    <a:pt x="984248" y="1625600"/>
                    <a:pt x="1174748" y="1847850"/>
                    <a:pt x="1333500" y="1943100"/>
                  </a:cubicBezTo>
                  <a:cubicBezTo>
                    <a:pt x="1371600" y="1968500"/>
                    <a:pt x="1403348" y="2012950"/>
                    <a:pt x="1441448" y="2032000"/>
                  </a:cubicBezTo>
                  <a:cubicBezTo>
                    <a:pt x="1479548" y="2057400"/>
                    <a:pt x="1562100" y="2089150"/>
                    <a:pt x="1574800" y="2089150"/>
                  </a:cubicBezTo>
                  <a:cubicBezTo>
                    <a:pt x="1657348" y="2089150"/>
                    <a:pt x="1651000" y="1943100"/>
                    <a:pt x="1651000" y="1911350"/>
                  </a:cubicBezTo>
                  <a:cubicBezTo>
                    <a:pt x="1651000" y="1790700"/>
                    <a:pt x="1612900" y="1174750"/>
                    <a:pt x="1289048" y="1174750"/>
                  </a:cubicBezTo>
                  <a:close/>
                  <a:moveTo>
                    <a:pt x="952500" y="1631950"/>
                  </a:moveTo>
                  <a:lnTo>
                    <a:pt x="952500" y="1695450"/>
                  </a:lnTo>
                  <a:cubicBezTo>
                    <a:pt x="952500" y="1733550"/>
                    <a:pt x="1009648" y="2222500"/>
                    <a:pt x="1174748" y="2222500"/>
                  </a:cubicBezTo>
                  <a:cubicBezTo>
                    <a:pt x="1187448" y="2222500"/>
                    <a:pt x="1200148" y="2216150"/>
                    <a:pt x="1212848" y="2209800"/>
                  </a:cubicBezTo>
                  <a:cubicBezTo>
                    <a:pt x="1238248" y="2203450"/>
                    <a:pt x="1358900" y="2101850"/>
                    <a:pt x="1358900" y="2063750"/>
                  </a:cubicBezTo>
                  <a:cubicBezTo>
                    <a:pt x="1358900" y="2044700"/>
                    <a:pt x="1193800" y="1930400"/>
                    <a:pt x="1123948" y="1860550"/>
                  </a:cubicBezTo>
                  <a:cubicBezTo>
                    <a:pt x="1073148" y="1822450"/>
                    <a:pt x="1041400" y="1778000"/>
                    <a:pt x="1009648" y="1733550"/>
                  </a:cubicBezTo>
                  <a:cubicBezTo>
                    <a:pt x="984248" y="1701800"/>
                    <a:pt x="971548" y="1663700"/>
                    <a:pt x="952500" y="1631950"/>
                  </a:cubicBezTo>
                  <a:close/>
                  <a:moveTo>
                    <a:pt x="1098548" y="266700"/>
                  </a:moveTo>
                  <a:cubicBezTo>
                    <a:pt x="965200" y="266700"/>
                    <a:pt x="819148" y="285750"/>
                    <a:pt x="711200" y="469900"/>
                  </a:cubicBezTo>
                  <a:cubicBezTo>
                    <a:pt x="787400" y="438150"/>
                    <a:pt x="914400" y="400050"/>
                    <a:pt x="933448" y="400050"/>
                  </a:cubicBezTo>
                  <a:cubicBezTo>
                    <a:pt x="946148" y="400050"/>
                    <a:pt x="971548" y="393700"/>
                    <a:pt x="971548" y="425450"/>
                  </a:cubicBezTo>
                  <a:cubicBezTo>
                    <a:pt x="971548" y="444500"/>
                    <a:pt x="958848" y="450850"/>
                    <a:pt x="952500" y="450850"/>
                  </a:cubicBezTo>
                  <a:cubicBezTo>
                    <a:pt x="889000" y="469900"/>
                    <a:pt x="825500" y="495300"/>
                    <a:pt x="762000" y="520700"/>
                  </a:cubicBezTo>
                  <a:cubicBezTo>
                    <a:pt x="812800" y="552450"/>
                    <a:pt x="831848" y="558800"/>
                    <a:pt x="869948" y="558800"/>
                  </a:cubicBezTo>
                  <a:cubicBezTo>
                    <a:pt x="889000" y="558800"/>
                    <a:pt x="977900" y="546100"/>
                    <a:pt x="1028700" y="527050"/>
                  </a:cubicBezTo>
                  <a:cubicBezTo>
                    <a:pt x="1054100" y="520700"/>
                    <a:pt x="1320800" y="419100"/>
                    <a:pt x="1320800" y="330200"/>
                  </a:cubicBezTo>
                  <a:cubicBezTo>
                    <a:pt x="1320800" y="273050"/>
                    <a:pt x="1117600" y="266700"/>
                    <a:pt x="1098548" y="2667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40736A-F6E3-7CF7-6759-8D7470F1A9FF}"/>
              </a:ext>
            </a:extLst>
          </p:cNvPr>
          <p:cNvGrpSpPr/>
          <p:nvPr/>
        </p:nvGrpSpPr>
        <p:grpSpPr>
          <a:xfrm rot="3894139">
            <a:off x="3045687" y="607345"/>
            <a:ext cx="990142" cy="1746711"/>
            <a:chOff x="8086230" y="-7522351"/>
            <a:chExt cx="1238250" cy="2184400"/>
          </a:xfrm>
        </p:grpSpPr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E52EAA0-33E7-D767-202A-A1E842E48170}"/>
                </a:ext>
              </a:extLst>
            </p:cNvPr>
            <p:cNvSpPr/>
            <p:nvPr/>
          </p:nvSpPr>
          <p:spPr>
            <a:xfrm>
              <a:off x="8086230" y="-7522351"/>
              <a:ext cx="1238250" cy="2184400"/>
            </a:xfrm>
            <a:custGeom>
              <a:avLst/>
              <a:gdLst>
                <a:gd name="connsiteX0" fmla="*/ 622300 w 1238250"/>
                <a:gd name="connsiteY0" fmla="*/ 0 h 2184400"/>
                <a:gd name="connsiteX1" fmla="*/ 806450 w 1238250"/>
                <a:gd name="connsiteY1" fmla="*/ 165100 h 2184400"/>
                <a:gd name="connsiteX2" fmla="*/ 971550 w 1238250"/>
                <a:gd name="connsiteY2" fmla="*/ 88900 h 2184400"/>
                <a:gd name="connsiteX3" fmla="*/ 1143000 w 1238250"/>
                <a:gd name="connsiteY3" fmla="*/ 273050 h 2184400"/>
                <a:gd name="connsiteX4" fmla="*/ 1098550 w 1238250"/>
                <a:gd name="connsiteY4" fmla="*/ 412750 h 2184400"/>
                <a:gd name="connsiteX5" fmla="*/ 1238250 w 1238250"/>
                <a:gd name="connsiteY5" fmla="*/ 641350 h 2184400"/>
                <a:gd name="connsiteX6" fmla="*/ 1009650 w 1238250"/>
                <a:gd name="connsiteY6" fmla="*/ 844550 h 2184400"/>
                <a:gd name="connsiteX7" fmla="*/ 1028700 w 1238250"/>
                <a:gd name="connsiteY7" fmla="*/ 977900 h 2184400"/>
                <a:gd name="connsiteX8" fmla="*/ 774700 w 1238250"/>
                <a:gd name="connsiteY8" fmla="*/ 1193800 h 2184400"/>
                <a:gd name="connsiteX9" fmla="*/ 622300 w 1238250"/>
                <a:gd name="connsiteY9" fmla="*/ 1117600 h 2184400"/>
                <a:gd name="connsiteX10" fmla="*/ 615950 w 1238250"/>
                <a:gd name="connsiteY10" fmla="*/ 1231900 h 2184400"/>
                <a:gd name="connsiteX11" fmla="*/ 673100 w 1238250"/>
                <a:gd name="connsiteY11" fmla="*/ 1600200 h 2184400"/>
                <a:gd name="connsiteX12" fmla="*/ 685800 w 1238250"/>
                <a:gd name="connsiteY12" fmla="*/ 1581150 h 2184400"/>
                <a:gd name="connsiteX13" fmla="*/ 1136650 w 1238250"/>
                <a:gd name="connsiteY13" fmla="*/ 1238250 h 2184400"/>
                <a:gd name="connsiteX14" fmla="*/ 1219200 w 1238250"/>
                <a:gd name="connsiteY14" fmla="*/ 1327150 h 2184400"/>
                <a:gd name="connsiteX15" fmla="*/ 1187450 w 1238250"/>
                <a:gd name="connsiteY15" fmla="*/ 1428750 h 2184400"/>
                <a:gd name="connsiteX16" fmla="*/ 984250 w 1238250"/>
                <a:gd name="connsiteY16" fmla="*/ 1625600 h 2184400"/>
                <a:gd name="connsiteX17" fmla="*/ 831850 w 1238250"/>
                <a:gd name="connsiteY17" fmla="*/ 1670050 h 2184400"/>
                <a:gd name="connsiteX18" fmla="*/ 723900 w 1238250"/>
                <a:gd name="connsiteY18" fmla="*/ 1682750 h 2184400"/>
                <a:gd name="connsiteX19" fmla="*/ 704850 w 1238250"/>
                <a:gd name="connsiteY19" fmla="*/ 1689100 h 2184400"/>
                <a:gd name="connsiteX20" fmla="*/ 730250 w 1238250"/>
                <a:gd name="connsiteY20" fmla="*/ 1758950 h 2184400"/>
                <a:gd name="connsiteX21" fmla="*/ 1035050 w 1238250"/>
                <a:gd name="connsiteY21" fmla="*/ 2120900 h 2184400"/>
                <a:gd name="connsiteX22" fmla="*/ 1060450 w 1238250"/>
                <a:gd name="connsiteY22" fmla="*/ 2159000 h 2184400"/>
                <a:gd name="connsiteX23" fmla="*/ 1035050 w 1238250"/>
                <a:gd name="connsiteY23" fmla="*/ 2184400 h 2184400"/>
                <a:gd name="connsiteX24" fmla="*/ 952500 w 1238250"/>
                <a:gd name="connsiteY24" fmla="*/ 2133600 h 2184400"/>
                <a:gd name="connsiteX25" fmla="*/ 647700 w 1238250"/>
                <a:gd name="connsiteY25" fmla="*/ 1714500 h 2184400"/>
                <a:gd name="connsiteX26" fmla="*/ 317500 w 1238250"/>
                <a:gd name="connsiteY26" fmla="*/ 1854200 h 2184400"/>
                <a:gd name="connsiteX27" fmla="*/ 25400 w 1238250"/>
                <a:gd name="connsiteY27" fmla="*/ 1708150 h 2184400"/>
                <a:gd name="connsiteX28" fmla="*/ 361950 w 1238250"/>
                <a:gd name="connsiteY28" fmla="*/ 1562100 h 2184400"/>
                <a:gd name="connsiteX29" fmla="*/ 603250 w 1238250"/>
                <a:gd name="connsiteY29" fmla="*/ 1600200 h 2184400"/>
                <a:gd name="connsiteX30" fmla="*/ 609600 w 1238250"/>
                <a:gd name="connsiteY30" fmla="*/ 1587500 h 2184400"/>
                <a:gd name="connsiteX31" fmla="*/ 577850 w 1238250"/>
                <a:gd name="connsiteY31" fmla="*/ 1447800 h 2184400"/>
                <a:gd name="connsiteX32" fmla="*/ 565150 w 1238250"/>
                <a:gd name="connsiteY32" fmla="*/ 1231900 h 2184400"/>
                <a:gd name="connsiteX33" fmla="*/ 571500 w 1238250"/>
                <a:gd name="connsiteY33" fmla="*/ 1155700 h 2184400"/>
                <a:gd name="connsiteX34" fmla="*/ 558800 w 1238250"/>
                <a:gd name="connsiteY34" fmla="*/ 1149350 h 2184400"/>
                <a:gd name="connsiteX35" fmla="*/ 501650 w 1238250"/>
                <a:gd name="connsiteY35" fmla="*/ 1168400 h 2184400"/>
                <a:gd name="connsiteX36" fmla="*/ 381000 w 1238250"/>
                <a:gd name="connsiteY36" fmla="*/ 1187450 h 2184400"/>
                <a:gd name="connsiteX37" fmla="*/ 184150 w 1238250"/>
                <a:gd name="connsiteY37" fmla="*/ 996950 h 2184400"/>
                <a:gd name="connsiteX38" fmla="*/ 203200 w 1238250"/>
                <a:gd name="connsiteY38" fmla="*/ 933450 h 2184400"/>
                <a:gd name="connsiteX39" fmla="*/ 0 w 1238250"/>
                <a:gd name="connsiteY39" fmla="*/ 666750 h 2184400"/>
                <a:gd name="connsiteX40" fmla="*/ 139700 w 1238250"/>
                <a:gd name="connsiteY40" fmla="*/ 457200 h 2184400"/>
                <a:gd name="connsiteX41" fmla="*/ 107950 w 1238250"/>
                <a:gd name="connsiteY41" fmla="*/ 336550 h 2184400"/>
                <a:gd name="connsiteX42" fmla="*/ 323850 w 1238250"/>
                <a:gd name="connsiteY42" fmla="*/ 95250 h 2184400"/>
                <a:gd name="connsiteX43" fmla="*/ 419100 w 1238250"/>
                <a:gd name="connsiteY43" fmla="*/ 133350 h 2184400"/>
                <a:gd name="connsiteX44" fmla="*/ 622300 w 1238250"/>
                <a:gd name="connsiteY44" fmla="*/ 0 h 2184400"/>
                <a:gd name="connsiteX45" fmla="*/ 622300 w 1238250"/>
                <a:gd name="connsiteY45" fmla="*/ 63500 h 2184400"/>
                <a:gd name="connsiteX46" fmla="*/ 463550 w 1238250"/>
                <a:gd name="connsiteY46" fmla="*/ 222250 h 2184400"/>
                <a:gd name="connsiteX47" fmla="*/ 438150 w 1238250"/>
                <a:gd name="connsiteY47" fmla="*/ 234950 h 2184400"/>
                <a:gd name="connsiteX48" fmla="*/ 323850 w 1238250"/>
                <a:gd name="connsiteY48" fmla="*/ 158750 h 2184400"/>
                <a:gd name="connsiteX49" fmla="*/ 171450 w 1238250"/>
                <a:gd name="connsiteY49" fmla="*/ 330200 h 2184400"/>
                <a:gd name="connsiteX50" fmla="*/ 209550 w 1238250"/>
                <a:gd name="connsiteY50" fmla="*/ 476250 h 2184400"/>
                <a:gd name="connsiteX51" fmla="*/ 57150 w 1238250"/>
                <a:gd name="connsiteY51" fmla="*/ 666750 h 2184400"/>
                <a:gd name="connsiteX52" fmla="*/ 165100 w 1238250"/>
                <a:gd name="connsiteY52" fmla="*/ 838200 h 2184400"/>
                <a:gd name="connsiteX53" fmla="*/ 247650 w 1238250"/>
                <a:gd name="connsiteY53" fmla="*/ 863600 h 2184400"/>
                <a:gd name="connsiteX54" fmla="*/ 273050 w 1238250"/>
                <a:gd name="connsiteY54" fmla="*/ 908050 h 2184400"/>
                <a:gd name="connsiteX55" fmla="*/ 247650 w 1238250"/>
                <a:gd name="connsiteY55" fmla="*/ 990600 h 2184400"/>
                <a:gd name="connsiteX56" fmla="*/ 374650 w 1238250"/>
                <a:gd name="connsiteY56" fmla="*/ 1130300 h 2184400"/>
                <a:gd name="connsiteX57" fmla="*/ 520700 w 1238250"/>
                <a:gd name="connsiteY57" fmla="*/ 1092200 h 2184400"/>
                <a:gd name="connsiteX58" fmla="*/ 615950 w 1238250"/>
                <a:gd name="connsiteY58" fmla="*/ 1035050 h 2184400"/>
                <a:gd name="connsiteX59" fmla="*/ 781050 w 1238250"/>
                <a:gd name="connsiteY59" fmla="*/ 1130300 h 2184400"/>
                <a:gd name="connsiteX60" fmla="*/ 965200 w 1238250"/>
                <a:gd name="connsiteY60" fmla="*/ 977900 h 2184400"/>
                <a:gd name="connsiteX61" fmla="*/ 946150 w 1238250"/>
                <a:gd name="connsiteY61" fmla="*/ 831850 h 2184400"/>
                <a:gd name="connsiteX62" fmla="*/ 1174750 w 1238250"/>
                <a:gd name="connsiteY62" fmla="*/ 641350 h 2184400"/>
                <a:gd name="connsiteX63" fmla="*/ 1009650 w 1238250"/>
                <a:gd name="connsiteY63" fmla="*/ 425450 h 2184400"/>
                <a:gd name="connsiteX64" fmla="*/ 1079500 w 1238250"/>
                <a:gd name="connsiteY64" fmla="*/ 273050 h 2184400"/>
                <a:gd name="connsiteX65" fmla="*/ 965200 w 1238250"/>
                <a:gd name="connsiteY65" fmla="*/ 146050 h 2184400"/>
                <a:gd name="connsiteX66" fmla="*/ 781050 w 1238250"/>
                <a:gd name="connsiteY66" fmla="*/ 260350 h 2184400"/>
                <a:gd name="connsiteX67" fmla="*/ 749300 w 1238250"/>
                <a:gd name="connsiteY67" fmla="*/ 241300 h 2184400"/>
                <a:gd name="connsiteX68" fmla="*/ 622300 w 1238250"/>
                <a:gd name="connsiteY68" fmla="*/ 63500 h 2184400"/>
                <a:gd name="connsiteX69" fmla="*/ 438944 w 1238250"/>
                <a:gd name="connsiteY69" fmla="*/ 1625302 h 2184400"/>
                <a:gd name="connsiteX70" fmla="*/ 381000 w 1238250"/>
                <a:gd name="connsiteY70" fmla="*/ 1625600 h 2184400"/>
                <a:gd name="connsiteX71" fmla="*/ 95250 w 1238250"/>
                <a:gd name="connsiteY71" fmla="*/ 1714500 h 2184400"/>
                <a:gd name="connsiteX72" fmla="*/ 317500 w 1238250"/>
                <a:gd name="connsiteY72" fmla="*/ 1790700 h 2184400"/>
                <a:gd name="connsiteX73" fmla="*/ 603250 w 1238250"/>
                <a:gd name="connsiteY73" fmla="*/ 1663700 h 2184400"/>
                <a:gd name="connsiteX74" fmla="*/ 438944 w 1238250"/>
                <a:gd name="connsiteY74" fmla="*/ 1625302 h 2184400"/>
                <a:gd name="connsiteX75" fmla="*/ 1117600 w 1238250"/>
                <a:gd name="connsiteY75" fmla="*/ 1301750 h 2184400"/>
                <a:gd name="connsiteX76" fmla="*/ 736600 w 1238250"/>
                <a:gd name="connsiteY76" fmla="*/ 1619250 h 2184400"/>
                <a:gd name="connsiteX77" fmla="*/ 793750 w 1238250"/>
                <a:gd name="connsiteY77" fmla="*/ 1619250 h 2184400"/>
                <a:gd name="connsiteX78" fmla="*/ 984250 w 1238250"/>
                <a:gd name="connsiteY78" fmla="*/ 1555750 h 2184400"/>
                <a:gd name="connsiteX79" fmla="*/ 1130300 w 1238250"/>
                <a:gd name="connsiteY79" fmla="*/ 1403350 h 2184400"/>
                <a:gd name="connsiteX80" fmla="*/ 1155700 w 1238250"/>
                <a:gd name="connsiteY80" fmla="*/ 1327150 h 2184400"/>
                <a:gd name="connsiteX81" fmla="*/ 1149350 w 1238250"/>
                <a:gd name="connsiteY81" fmla="*/ 1301750 h 2184400"/>
                <a:gd name="connsiteX82" fmla="*/ 1117600 w 1238250"/>
                <a:gd name="connsiteY82" fmla="*/ 1301750 h 218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238250" h="2184400">
                  <a:moveTo>
                    <a:pt x="622300" y="0"/>
                  </a:moveTo>
                  <a:cubicBezTo>
                    <a:pt x="698500" y="0"/>
                    <a:pt x="768350" y="44450"/>
                    <a:pt x="806450" y="165100"/>
                  </a:cubicBezTo>
                  <a:cubicBezTo>
                    <a:pt x="869950" y="107950"/>
                    <a:pt x="908050" y="88900"/>
                    <a:pt x="971550" y="88900"/>
                  </a:cubicBezTo>
                  <a:cubicBezTo>
                    <a:pt x="1092200" y="88900"/>
                    <a:pt x="1143000" y="190500"/>
                    <a:pt x="1143000" y="273050"/>
                  </a:cubicBezTo>
                  <a:cubicBezTo>
                    <a:pt x="1143000" y="323850"/>
                    <a:pt x="1111250" y="361950"/>
                    <a:pt x="1098550" y="412750"/>
                  </a:cubicBezTo>
                  <a:cubicBezTo>
                    <a:pt x="1200150" y="457200"/>
                    <a:pt x="1238250" y="565150"/>
                    <a:pt x="1238250" y="641350"/>
                  </a:cubicBezTo>
                  <a:cubicBezTo>
                    <a:pt x="1238250" y="844550"/>
                    <a:pt x="1009650" y="800100"/>
                    <a:pt x="1009650" y="844550"/>
                  </a:cubicBezTo>
                  <a:cubicBezTo>
                    <a:pt x="1009650" y="863600"/>
                    <a:pt x="1028700" y="965200"/>
                    <a:pt x="1028700" y="977900"/>
                  </a:cubicBezTo>
                  <a:cubicBezTo>
                    <a:pt x="1028700" y="1123950"/>
                    <a:pt x="857250" y="1193800"/>
                    <a:pt x="774700" y="1193800"/>
                  </a:cubicBezTo>
                  <a:cubicBezTo>
                    <a:pt x="717550" y="1193800"/>
                    <a:pt x="704850" y="1155700"/>
                    <a:pt x="622300" y="1117600"/>
                  </a:cubicBezTo>
                  <a:cubicBezTo>
                    <a:pt x="622300" y="1155700"/>
                    <a:pt x="615950" y="1219200"/>
                    <a:pt x="615950" y="1231900"/>
                  </a:cubicBezTo>
                  <a:cubicBezTo>
                    <a:pt x="615950" y="1358900"/>
                    <a:pt x="635000" y="1473200"/>
                    <a:pt x="673100" y="1600200"/>
                  </a:cubicBezTo>
                  <a:cubicBezTo>
                    <a:pt x="679450" y="1600200"/>
                    <a:pt x="685800" y="1587500"/>
                    <a:pt x="685800" y="1581150"/>
                  </a:cubicBezTo>
                  <a:cubicBezTo>
                    <a:pt x="736600" y="1428750"/>
                    <a:pt x="1009650" y="1238250"/>
                    <a:pt x="1136650" y="1238250"/>
                  </a:cubicBezTo>
                  <a:cubicBezTo>
                    <a:pt x="1193800" y="1238250"/>
                    <a:pt x="1219200" y="1289050"/>
                    <a:pt x="1219200" y="1327150"/>
                  </a:cubicBezTo>
                  <a:cubicBezTo>
                    <a:pt x="1219200" y="1339850"/>
                    <a:pt x="1200150" y="1397000"/>
                    <a:pt x="1187450" y="1428750"/>
                  </a:cubicBezTo>
                  <a:cubicBezTo>
                    <a:pt x="1162050" y="1485900"/>
                    <a:pt x="1041400" y="1612900"/>
                    <a:pt x="984250" y="1625600"/>
                  </a:cubicBezTo>
                  <a:cubicBezTo>
                    <a:pt x="933450" y="1638300"/>
                    <a:pt x="876300" y="1657350"/>
                    <a:pt x="831850" y="1670050"/>
                  </a:cubicBezTo>
                  <a:cubicBezTo>
                    <a:pt x="800100" y="1676400"/>
                    <a:pt x="762000" y="1682750"/>
                    <a:pt x="723900" y="1682750"/>
                  </a:cubicBezTo>
                  <a:cubicBezTo>
                    <a:pt x="717550" y="1682750"/>
                    <a:pt x="704850" y="1676400"/>
                    <a:pt x="704850" y="1689100"/>
                  </a:cubicBezTo>
                  <a:cubicBezTo>
                    <a:pt x="704850" y="1708150"/>
                    <a:pt x="723900" y="1739900"/>
                    <a:pt x="730250" y="1758950"/>
                  </a:cubicBezTo>
                  <a:cubicBezTo>
                    <a:pt x="781050" y="1866900"/>
                    <a:pt x="882650" y="2038350"/>
                    <a:pt x="1035050" y="2120900"/>
                  </a:cubicBezTo>
                  <a:cubicBezTo>
                    <a:pt x="1047750" y="2127250"/>
                    <a:pt x="1060450" y="2139950"/>
                    <a:pt x="1060450" y="2159000"/>
                  </a:cubicBezTo>
                  <a:cubicBezTo>
                    <a:pt x="1060450" y="2171700"/>
                    <a:pt x="1047750" y="2184400"/>
                    <a:pt x="1035050" y="2184400"/>
                  </a:cubicBezTo>
                  <a:cubicBezTo>
                    <a:pt x="1016000" y="2184400"/>
                    <a:pt x="971550" y="2146300"/>
                    <a:pt x="952500" y="2133600"/>
                  </a:cubicBezTo>
                  <a:cubicBezTo>
                    <a:pt x="781050" y="2019300"/>
                    <a:pt x="711200" y="1854200"/>
                    <a:pt x="647700" y="1714500"/>
                  </a:cubicBezTo>
                  <a:cubicBezTo>
                    <a:pt x="552450" y="1809750"/>
                    <a:pt x="425450" y="1854200"/>
                    <a:pt x="317500" y="1854200"/>
                  </a:cubicBezTo>
                  <a:cubicBezTo>
                    <a:pt x="279400" y="1854200"/>
                    <a:pt x="25400" y="1803400"/>
                    <a:pt x="25400" y="1708150"/>
                  </a:cubicBezTo>
                  <a:cubicBezTo>
                    <a:pt x="25400" y="1587500"/>
                    <a:pt x="349250" y="1562100"/>
                    <a:pt x="361950" y="1562100"/>
                  </a:cubicBezTo>
                  <a:cubicBezTo>
                    <a:pt x="425450" y="1562100"/>
                    <a:pt x="552450" y="1581150"/>
                    <a:pt x="603250" y="1600200"/>
                  </a:cubicBezTo>
                  <a:cubicBezTo>
                    <a:pt x="603250" y="1600200"/>
                    <a:pt x="609600" y="1600200"/>
                    <a:pt x="609600" y="1587500"/>
                  </a:cubicBezTo>
                  <a:cubicBezTo>
                    <a:pt x="609600" y="1568450"/>
                    <a:pt x="584200" y="1492250"/>
                    <a:pt x="577850" y="1447800"/>
                  </a:cubicBezTo>
                  <a:cubicBezTo>
                    <a:pt x="565150" y="1377950"/>
                    <a:pt x="565150" y="1301750"/>
                    <a:pt x="565150" y="1231900"/>
                  </a:cubicBezTo>
                  <a:cubicBezTo>
                    <a:pt x="565150" y="1206500"/>
                    <a:pt x="571500" y="1181100"/>
                    <a:pt x="571500" y="1155700"/>
                  </a:cubicBezTo>
                  <a:cubicBezTo>
                    <a:pt x="571500" y="1155700"/>
                    <a:pt x="571500" y="1149350"/>
                    <a:pt x="558800" y="1149350"/>
                  </a:cubicBezTo>
                  <a:cubicBezTo>
                    <a:pt x="539750" y="1149350"/>
                    <a:pt x="514350" y="1168400"/>
                    <a:pt x="501650" y="1168400"/>
                  </a:cubicBezTo>
                  <a:cubicBezTo>
                    <a:pt x="463550" y="1174750"/>
                    <a:pt x="393700" y="1187450"/>
                    <a:pt x="381000" y="1187450"/>
                  </a:cubicBezTo>
                  <a:cubicBezTo>
                    <a:pt x="266700" y="1187450"/>
                    <a:pt x="184150" y="1111250"/>
                    <a:pt x="184150" y="996950"/>
                  </a:cubicBezTo>
                  <a:cubicBezTo>
                    <a:pt x="184150" y="977900"/>
                    <a:pt x="190500" y="952500"/>
                    <a:pt x="203200" y="933450"/>
                  </a:cubicBezTo>
                  <a:cubicBezTo>
                    <a:pt x="38100" y="850900"/>
                    <a:pt x="0" y="787400"/>
                    <a:pt x="0" y="666750"/>
                  </a:cubicBezTo>
                  <a:cubicBezTo>
                    <a:pt x="0" y="488950"/>
                    <a:pt x="139700" y="501650"/>
                    <a:pt x="139700" y="457200"/>
                  </a:cubicBezTo>
                  <a:cubicBezTo>
                    <a:pt x="139700" y="444500"/>
                    <a:pt x="107950" y="349250"/>
                    <a:pt x="107950" y="336550"/>
                  </a:cubicBezTo>
                  <a:cubicBezTo>
                    <a:pt x="107950" y="234950"/>
                    <a:pt x="203200" y="95250"/>
                    <a:pt x="323850" y="95250"/>
                  </a:cubicBezTo>
                  <a:cubicBezTo>
                    <a:pt x="361950" y="95250"/>
                    <a:pt x="368300" y="95250"/>
                    <a:pt x="419100" y="133350"/>
                  </a:cubicBezTo>
                  <a:cubicBezTo>
                    <a:pt x="495300" y="38100"/>
                    <a:pt x="539750" y="0"/>
                    <a:pt x="622300" y="0"/>
                  </a:cubicBezTo>
                  <a:close/>
                  <a:moveTo>
                    <a:pt x="622300" y="63500"/>
                  </a:moveTo>
                  <a:cubicBezTo>
                    <a:pt x="552450" y="63500"/>
                    <a:pt x="469900" y="139700"/>
                    <a:pt x="463550" y="222250"/>
                  </a:cubicBezTo>
                  <a:cubicBezTo>
                    <a:pt x="463550" y="228600"/>
                    <a:pt x="457200" y="234950"/>
                    <a:pt x="438150" y="234950"/>
                  </a:cubicBezTo>
                  <a:cubicBezTo>
                    <a:pt x="393700" y="234950"/>
                    <a:pt x="387350" y="158750"/>
                    <a:pt x="323850" y="158750"/>
                  </a:cubicBezTo>
                  <a:cubicBezTo>
                    <a:pt x="234950" y="158750"/>
                    <a:pt x="171450" y="266700"/>
                    <a:pt x="171450" y="330200"/>
                  </a:cubicBezTo>
                  <a:cubicBezTo>
                    <a:pt x="171450" y="349250"/>
                    <a:pt x="209550" y="457200"/>
                    <a:pt x="209550" y="476250"/>
                  </a:cubicBezTo>
                  <a:cubicBezTo>
                    <a:pt x="209550" y="539750"/>
                    <a:pt x="57150" y="546100"/>
                    <a:pt x="57150" y="666750"/>
                  </a:cubicBezTo>
                  <a:cubicBezTo>
                    <a:pt x="57150" y="723900"/>
                    <a:pt x="95250" y="806450"/>
                    <a:pt x="165100" y="838200"/>
                  </a:cubicBezTo>
                  <a:cubicBezTo>
                    <a:pt x="190500" y="850900"/>
                    <a:pt x="222250" y="857250"/>
                    <a:pt x="247650" y="863600"/>
                  </a:cubicBezTo>
                  <a:cubicBezTo>
                    <a:pt x="273050" y="869950"/>
                    <a:pt x="273050" y="901700"/>
                    <a:pt x="273050" y="908050"/>
                  </a:cubicBezTo>
                  <a:cubicBezTo>
                    <a:pt x="273050" y="920750"/>
                    <a:pt x="247650" y="977900"/>
                    <a:pt x="247650" y="990600"/>
                  </a:cubicBezTo>
                  <a:cubicBezTo>
                    <a:pt x="247650" y="1054100"/>
                    <a:pt x="292100" y="1130300"/>
                    <a:pt x="374650" y="1130300"/>
                  </a:cubicBezTo>
                  <a:cubicBezTo>
                    <a:pt x="387350" y="1130300"/>
                    <a:pt x="476250" y="1111250"/>
                    <a:pt x="520700" y="1092200"/>
                  </a:cubicBezTo>
                  <a:cubicBezTo>
                    <a:pt x="552450" y="1079500"/>
                    <a:pt x="596900" y="1035050"/>
                    <a:pt x="615950" y="1035050"/>
                  </a:cubicBezTo>
                  <a:cubicBezTo>
                    <a:pt x="666750" y="1035050"/>
                    <a:pt x="704850" y="1130300"/>
                    <a:pt x="781050" y="1130300"/>
                  </a:cubicBezTo>
                  <a:cubicBezTo>
                    <a:pt x="838200" y="1130300"/>
                    <a:pt x="965200" y="1079500"/>
                    <a:pt x="965200" y="977900"/>
                  </a:cubicBezTo>
                  <a:cubicBezTo>
                    <a:pt x="965200" y="958850"/>
                    <a:pt x="946150" y="850900"/>
                    <a:pt x="946150" y="831850"/>
                  </a:cubicBezTo>
                  <a:cubicBezTo>
                    <a:pt x="946150" y="717550"/>
                    <a:pt x="1174750" y="800100"/>
                    <a:pt x="1174750" y="641350"/>
                  </a:cubicBezTo>
                  <a:cubicBezTo>
                    <a:pt x="1174750" y="444500"/>
                    <a:pt x="1009650" y="488950"/>
                    <a:pt x="1009650" y="425450"/>
                  </a:cubicBezTo>
                  <a:cubicBezTo>
                    <a:pt x="1009650" y="381000"/>
                    <a:pt x="1079500" y="361950"/>
                    <a:pt x="1079500" y="273050"/>
                  </a:cubicBezTo>
                  <a:cubicBezTo>
                    <a:pt x="1079500" y="222250"/>
                    <a:pt x="1047750" y="146050"/>
                    <a:pt x="965200" y="146050"/>
                  </a:cubicBezTo>
                  <a:cubicBezTo>
                    <a:pt x="844550" y="146050"/>
                    <a:pt x="857250" y="260350"/>
                    <a:pt x="781050" y="260350"/>
                  </a:cubicBezTo>
                  <a:cubicBezTo>
                    <a:pt x="768350" y="260350"/>
                    <a:pt x="762000" y="254000"/>
                    <a:pt x="749300" y="241300"/>
                  </a:cubicBezTo>
                  <a:cubicBezTo>
                    <a:pt x="730250" y="146050"/>
                    <a:pt x="711200" y="63500"/>
                    <a:pt x="622300" y="63500"/>
                  </a:cubicBezTo>
                  <a:close/>
                  <a:moveTo>
                    <a:pt x="438944" y="1625302"/>
                  </a:moveTo>
                  <a:cubicBezTo>
                    <a:pt x="421878" y="1625203"/>
                    <a:pt x="403225" y="1625600"/>
                    <a:pt x="381000" y="1625600"/>
                  </a:cubicBezTo>
                  <a:cubicBezTo>
                    <a:pt x="279400" y="1625600"/>
                    <a:pt x="190500" y="1625600"/>
                    <a:pt x="95250" y="1714500"/>
                  </a:cubicBezTo>
                  <a:cubicBezTo>
                    <a:pt x="184150" y="1771650"/>
                    <a:pt x="241300" y="1790700"/>
                    <a:pt x="317500" y="1790700"/>
                  </a:cubicBezTo>
                  <a:cubicBezTo>
                    <a:pt x="406400" y="1790700"/>
                    <a:pt x="533400" y="1752600"/>
                    <a:pt x="603250" y="1663700"/>
                  </a:cubicBezTo>
                  <a:cubicBezTo>
                    <a:pt x="527050" y="1630363"/>
                    <a:pt x="490141" y="1625600"/>
                    <a:pt x="438944" y="1625302"/>
                  </a:cubicBezTo>
                  <a:close/>
                  <a:moveTo>
                    <a:pt x="1117600" y="1301750"/>
                  </a:moveTo>
                  <a:cubicBezTo>
                    <a:pt x="984250" y="1339850"/>
                    <a:pt x="774700" y="1466850"/>
                    <a:pt x="736600" y="1619250"/>
                  </a:cubicBezTo>
                  <a:lnTo>
                    <a:pt x="793750" y="1619250"/>
                  </a:lnTo>
                  <a:cubicBezTo>
                    <a:pt x="812800" y="1619250"/>
                    <a:pt x="927100" y="1581150"/>
                    <a:pt x="984250" y="1555750"/>
                  </a:cubicBezTo>
                  <a:cubicBezTo>
                    <a:pt x="1035050" y="1530350"/>
                    <a:pt x="1111250" y="1454150"/>
                    <a:pt x="1130300" y="1403350"/>
                  </a:cubicBezTo>
                  <a:cubicBezTo>
                    <a:pt x="1143000" y="1377950"/>
                    <a:pt x="1155700" y="1346200"/>
                    <a:pt x="1155700" y="1327150"/>
                  </a:cubicBezTo>
                  <a:cubicBezTo>
                    <a:pt x="1155700" y="1314450"/>
                    <a:pt x="1149350" y="1308100"/>
                    <a:pt x="1149350" y="1301750"/>
                  </a:cubicBezTo>
                  <a:lnTo>
                    <a:pt x="1117600" y="130175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AA87433-3F61-EB8D-921B-CB76D61107D6}"/>
                </a:ext>
              </a:extLst>
            </p:cNvPr>
            <p:cNvSpPr/>
            <p:nvPr/>
          </p:nvSpPr>
          <p:spPr>
            <a:xfrm>
              <a:off x="8467230" y="-7161987"/>
              <a:ext cx="457200" cy="452437"/>
            </a:xfrm>
            <a:custGeom>
              <a:avLst/>
              <a:gdLst>
                <a:gd name="connsiteX0" fmla="*/ 276225 w 457200"/>
                <a:gd name="connsiteY0" fmla="*/ 0 h 452437"/>
                <a:gd name="connsiteX1" fmla="*/ 311150 w 457200"/>
                <a:gd name="connsiteY1" fmla="*/ 7937 h 452437"/>
                <a:gd name="connsiteX2" fmla="*/ 330200 w 457200"/>
                <a:gd name="connsiteY2" fmla="*/ 33337 h 452437"/>
                <a:gd name="connsiteX3" fmla="*/ 457200 w 457200"/>
                <a:gd name="connsiteY3" fmla="*/ 217487 h 452437"/>
                <a:gd name="connsiteX4" fmla="*/ 228600 w 457200"/>
                <a:gd name="connsiteY4" fmla="*/ 452437 h 452437"/>
                <a:gd name="connsiteX5" fmla="*/ 0 w 457200"/>
                <a:gd name="connsiteY5" fmla="*/ 223837 h 452437"/>
                <a:gd name="connsiteX6" fmla="*/ 241300 w 457200"/>
                <a:gd name="connsiteY6" fmla="*/ 1587 h 452437"/>
                <a:gd name="connsiteX7" fmla="*/ 276225 w 457200"/>
                <a:gd name="connsiteY7" fmla="*/ 0 h 452437"/>
                <a:gd name="connsiteX8" fmla="*/ 241300 w 457200"/>
                <a:gd name="connsiteY8" fmla="*/ 52387 h 452437"/>
                <a:gd name="connsiteX9" fmla="*/ 57150 w 457200"/>
                <a:gd name="connsiteY9" fmla="*/ 217487 h 452437"/>
                <a:gd name="connsiteX10" fmla="*/ 228600 w 457200"/>
                <a:gd name="connsiteY10" fmla="*/ 388937 h 452437"/>
                <a:gd name="connsiteX11" fmla="*/ 393700 w 457200"/>
                <a:gd name="connsiteY11" fmla="*/ 217487 h 452437"/>
                <a:gd name="connsiteX12" fmla="*/ 381000 w 457200"/>
                <a:gd name="connsiteY12" fmla="*/ 166687 h 452437"/>
                <a:gd name="connsiteX13" fmla="*/ 311150 w 457200"/>
                <a:gd name="connsiteY13" fmla="*/ 90487 h 452437"/>
                <a:gd name="connsiteX14" fmla="*/ 292100 w 457200"/>
                <a:gd name="connsiteY14" fmla="*/ 58737 h 452437"/>
                <a:gd name="connsiteX15" fmla="*/ 241300 w 457200"/>
                <a:gd name="connsiteY15" fmla="*/ 52387 h 45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7200" h="452437">
                  <a:moveTo>
                    <a:pt x="276225" y="0"/>
                  </a:moveTo>
                  <a:cubicBezTo>
                    <a:pt x="288925" y="0"/>
                    <a:pt x="301625" y="1587"/>
                    <a:pt x="311150" y="7937"/>
                  </a:cubicBezTo>
                  <a:cubicBezTo>
                    <a:pt x="317500" y="7937"/>
                    <a:pt x="323850" y="26987"/>
                    <a:pt x="330200" y="33337"/>
                  </a:cubicBezTo>
                  <a:cubicBezTo>
                    <a:pt x="425450" y="71437"/>
                    <a:pt x="457200" y="147637"/>
                    <a:pt x="457200" y="217487"/>
                  </a:cubicBezTo>
                  <a:cubicBezTo>
                    <a:pt x="457200" y="344487"/>
                    <a:pt x="342900" y="452437"/>
                    <a:pt x="228600" y="452437"/>
                  </a:cubicBezTo>
                  <a:cubicBezTo>
                    <a:pt x="69850" y="452437"/>
                    <a:pt x="0" y="357187"/>
                    <a:pt x="0" y="223837"/>
                  </a:cubicBezTo>
                  <a:cubicBezTo>
                    <a:pt x="0" y="77787"/>
                    <a:pt x="120650" y="1587"/>
                    <a:pt x="241300" y="1587"/>
                  </a:cubicBezTo>
                  <a:cubicBezTo>
                    <a:pt x="250825" y="1587"/>
                    <a:pt x="263525" y="0"/>
                    <a:pt x="276225" y="0"/>
                  </a:cubicBezTo>
                  <a:close/>
                  <a:moveTo>
                    <a:pt x="241300" y="52387"/>
                  </a:moveTo>
                  <a:cubicBezTo>
                    <a:pt x="158750" y="52387"/>
                    <a:pt x="57150" y="115887"/>
                    <a:pt x="57150" y="217487"/>
                  </a:cubicBezTo>
                  <a:cubicBezTo>
                    <a:pt x="57150" y="325437"/>
                    <a:pt x="114300" y="388937"/>
                    <a:pt x="228600" y="388937"/>
                  </a:cubicBezTo>
                  <a:cubicBezTo>
                    <a:pt x="311150" y="388937"/>
                    <a:pt x="393700" y="306387"/>
                    <a:pt x="393700" y="217487"/>
                  </a:cubicBezTo>
                  <a:cubicBezTo>
                    <a:pt x="393700" y="198437"/>
                    <a:pt x="387350" y="173037"/>
                    <a:pt x="381000" y="166687"/>
                  </a:cubicBezTo>
                  <a:cubicBezTo>
                    <a:pt x="368300" y="134937"/>
                    <a:pt x="323850" y="103187"/>
                    <a:pt x="311150" y="90487"/>
                  </a:cubicBezTo>
                  <a:cubicBezTo>
                    <a:pt x="298450" y="77787"/>
                    <a:pt x="298450" y="65087"/>
                    <a:pt x="292100" y="58737"/>
                  </a:cubicBezTo>
                  <a:cubicBezTo>
                    <a:pt x="279400" y="58737"/>
                    <a:pt x="260350" y="52387"/>
                    <a:pt x="241300" y="52387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472F704-4310-DD13-8B09-4398F924FE52}"/>
                </a:ext>
              </a:extLst>
            </p:cNvPr>
            <p:cNvSpPr/>
            <p:nvPr/>
          </p:nvSpPr>
          <p:spPr>
            <a:xfrm>
              <a:off x="8143380" y="-7458851"/>
              <a:ext cx="1117600" cy="1066800"/>
            </a:xfrm>
            <a:custGeom>
              <a:avLst/>
              <a:gdLst>
                <a:gd name="connsiteX0" fmla="*/ 565150 w 1117600"/>
                <a:gd name="connsiteY0" fmla="*/ 0 h 1066800"/>
                <a:gd name="connsiteX1" fmla="*/ 692150 w 1117600"/>
                <a:gd name="connsiteY1" fmla="*/ 177800 h 1066800"/>
                <a:gd name="connsiteX2" fmla="*/ 723900 w 1117600"/>
                <a:gd name="connsiteY2" fmla="*/ 196850 h 1066800"/>
                <a:gd name="connsiteX3" fmla="*/ 908050 w 1117600"/>
                <a:gd name="connsiteY3" fmla="*/ 82550 h 1066800"/>
                <a:gd name="connsiteX4" fmla="*/ 1022350 w 1117600"/>
                <a:gd name="connsiteY4" fmla="*/ 209550 h 1066800"/>
                <a:gd name="connsiteX5" fmla="*/ 952500 w 1117600"/>
                <a:gd name="connsiteY5" fmla="*/ 361950 h 1066800"/>
                <a:gd name="connsiteX6" fmla="*/ 1117600 w 1117600"/>
                <a:gd name="connsiteY6" fmla="*/ 577850 h 1066800"/>
                <a:gd name="connsiteX7" fmla="*/ 889000 w 1117600"/>
                <a:gd name="connsiteY7" fmla="*/ 768350 h 1066800"/>
                <a:gd name="connsiteX8" fmla="*/ 908050 w 1117600"/>
                <a:gd name="connsiteY8" fmla="*/ 914400 h 1066800"/>
                <a:gd name="connsiteX9" fmla="*/ 723900 w 1117600"/>
                <a:gd name="connsiteY9" fmla="*/ 1066800 h 1066800"/>
                <a:gd name="connsiteX10" fmla="*/ 558800 w 1117600"/>
                <a:gd name="connsiteY10" fmla="*/ 971550 h 1066800"/>
                <a:gd name="connsiteX11" fmla="*/ 463550 w 1117600"/>
                <a:gd name="connsiteY11" fmla="*/ 1028700 h 1066800"/>
                <a:gd name="connsiteX12" fmla="*/ 317500 w 1117600"/>
                <a:gd name="connsiteY12" fmla="*/ 1066800 h 1066800"/>
                <a:gd name="connsiteX13" fmla="*/ 190500 w 1117600"/>
                <a:gd name="connsiteY13" fmla="*/ 927100 h 1066800"/>
                <a:gd name="connsiteX14" fmla="*/ 215900 w 1117600"/>
                <a:gd name="connsiteY14" fmla="*/ 844550 h 1066800"/>
                <a:gd name="connsiteX15" fmla="*/ 190500 w 1117600"/>
                <a:gd name="connsiteY15" fmla="*/ 800100 h 1066800"/>
                <a:gd name="connsiteX16" fmla="*/ 107950 w 1117600"/>
                <a:gd name="connsiteY16" fmla="*/ 774700 h 1066800"/>
                <a:gd name="connsiteX17" fmla="*/ 0 w 1117600"/>
                <a:gd name="connsiteY17" fmla="*/ 603250 h 1066800"/>
                <a:gd name="connsiteX18" fmla="*/ 152400 w 1117600"/>
                <a:gd name="connsiteY18" fmla="*/ 412750 h 1066800"/>
                <a:gd name="connsiteX19" fmla="*/ 114300 w 1117600"/>
                <a:gd name="connsiteY19" fmla="*/ 266700 h 1066800"/>
                <a:gd name="connsiteX20" fmla="*/ 266700 w 1117600"/>
                <a:gd name="connsiteY20" fmla="*/ 95250 h 1066800"/>
                <a:gd name="connsiteX21" fmla="*/ 381000 w 1117600"/>
                <a:gd name="connsiteY21" fmla="*/ 171450 h 1066800"/>
                <a:gd name="connsiteX22" fmla="*/ 406400 w 1117600"/>
                <a:gd name="connsiteY22" fmla="*/ 158750 h 1066800"/>
                <a:gd name="connsiteX23" fmla="*/ 565150 w 1117600"/>
                <a:gd name="connsiteY23" fmla="*/ 0 h 1066800"/>
                <a:gd name="connsiteX24" fmla="*/ 600075 w 1117600"/>
                <a:gd name="connsiteY24" fmla="*/ 296863 h 1066800"/>
                <a:gd name="connsiteX25" fmla="*/ 565150 w 1117600"/>
                <a:gd name="connsiteY25" fmla="*/ 298450 h 1066800"/>
                <a:gd name="connsiteX26" fmla="*/ 323850 w 1117600"/>
                <a:gd name="connsiteY26" fmla="*/ 520700 h 1066800"/>
                <a:gd name="connsiteX27" fmla="*/ 552450 w 1117600"/>
                <a:gd name="connsiteY27" fmla="*/ 749300 h 1066800"/>
                <a:gd name="connsiteX28" fmla="*/ 781050 w 1117600"/>
                <a:gd name="connsiteY28" fmla="*/ 514350 h 1066800"/>
                <a:gd name="connsiteX29" fmla="*/ 654050 w 1117600"/>
                <a:gd name="connsiteY29" fmla="*/ 330200 h 1066800"/>
                <a:gd name="connsiteX30" fmla="*/ 635000 w 1117600"/>
                <a:gd name="connsiteY30" fmla="*/ 304800 h 1066800"/>
                <a:gd name="connsiteX31" fmla="*/ 600075 w 1117600"/>
                <a:gd name="connsiteY31" fmla="*/ 296863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17600" h="1066800">
                  <a:moveTo>
                    <a:pt x="565150" y="0"/>
                  </a:moveTo>
                  <a:cubicBezTo>
                    <a:pt x="654050" y="0"/>
                    <a:pt x="673100" y="82550"/>
                    <a:pt x="692150" y="177800"/>
                  </a:cubicBezTo>
                  <a:cubicBezTo>
                    <a:pt x="704850" y="190500"/>
                    <a:pt x="711200" y="196850"/>
                    <a:pt x="723900" y="196850"/>
                  </a:cubicBezTo>
                  <a:cubicBezTo>
                    <a:pt x="800100" y="196850"/>
                    <a:pt x="787400" y="82550"/>
                    <a:pt x="908050" y="82550"/>
                  </a:cubicBezTo>
                  <a:cubicBezTo>
                    <a:pt x="990600" y="82550"/>
                    <a:pt x="1022350" y="158750"/>
                    <a:pt x="1022350" y="209550"/>
                  </a:cubicBezTo>
                  <a:cubicBezTo>
                    <a:pt x="1022350" y="298450"/>
                    <a:pt x="952500" y="317500"/>
                    <a:pt x="952500" y="361950"/>
                  </a:cubicBezTo>
                  <a:cubicBezTo>
                    <a:pt x="952500" y="425450"/>
                    <a:pt x="1117600" y="381000"/>
                    <a:pt x="1117600" y="577850"/>
                  </a:cubicBezTo>
                  <a:cubicBezTo>
                    <a:pt x="1117600" y="736600"/>
                    <a:pt x="889000" y="654050"/>
                    <a:pt x="889000" y="768350"/>
                  </a:cubicBezTo>
                  <a:cubicBezTo>
                    <a:pt x="889000" y="787400"/>
                    <a:pt x="908050" y="895350"/>
                    <a:pt x="908050" y="914400"/>
                  </a:cubicBezTo>
                  <a:cubicBezTo>
                    <a:pt x="908050" y="1016000"/>
                    <a:pt x="781050" y="1066800"/>
                    <a:pt x="723900" y="1066800"/>
                  </a:cubicBezTo>
                  <a:cubicBezTo>
                    <a:pt x="647700" y="1066800"/>
                    <a:pt x="609600" y="971550"/>
                    <a:pt x="558800" y="971550"/>
                  </a:cubicBezTo>
                  <a:cubicBezTo>
                    <a:pt x="539750" y="971550"/>
                    <a:pt x="495300" y="1016000"/>
                    <a:pt x="463550" y="1028700"/>
                  </a:cubicBezTo>
                  <a:cubicBezTo>
                    <a:pt x="419100" y="1047750"/>
                    <a:pt x="330200" y="1066800"/>
                    <a:pt x="317500" y="1066800"/>
                  </a:cubicBezTo>
                  <a:cubicBezTo>
                    <a:pt x="234950" y="1066800"/>
                    <a:pt x="190500" y="990600"/>
                    <a:pt x="190500" y="927100"/>
                  </a:cubicBezTo>
                  <a:cubicBezTo>
                    <a:pt x="190500" y="914400"/>
                    <a:pt x="215900" y="857250"/>
                    <a:pt x="215900" y="844550"/>
                  </a:cubicBezTo>
                  <a:cubicBezTo>
                    <a:pt x="215900" y="838200"/>
                    <a:pt x="215900" y="806450"/>
                    <a:pt x="190500" y="800100"/>
                  </a:cubicBezTo>
                  <a:cubicBezTo>
                    <a:pt x="165100" y="793750"/>
                    <a:pt x="133350" y="787400"/>
                    <a:pt x="107950" y="774700"/>
                  </a:cubicBezTo>
                  <a:cubicBezTo>
                    <a:pt x="38100" y="742950"/>
                    <a:pt x="0" y="660400"/>
                    <a:pt x="0" y="603250"/>
                  </a:cubicBezTo>
                  <a:cubicBezTo>
                    <a:pt x="0" y="482600"/>
                    <a:pt x="152400" y="476250"/>
                    <a:pt x="152400" y="412750"/>
                  </a:cubicBezTo>
                  <a:cubicBezTo>
                    <a:pt x="152400" y="393700"/>
                    <a:pt x="114300" y="285750"/>
                    <a:pt x="114300" y="266700"/>
                  </a:cubicBezTo>
                  <a:cubicBezTo>
                    <a:pt x="114300" y="203200"/>
                    <a:pt x="177800" y="95250"/>
                    <a:pt x="266700" y="95250"/>
                  </a:cubicBezTo>
                  <a:cubicBezTo>
                    <a:pt x="330200" y="95250"/>
                    <a:pt x="336550" y="171450"/>
                    <a:pt x="381000" y="171450"/>
                  </a:cubicBezTo>
                  <a:cubicBezTo>
                    <a:pt x="400050" y="171450"/>
                    <a:pt x="406400" y="165100"/>
                    <a:pt x="406400" y="158750"/>
                  </a:cubicBezTo>
                  <a:cubicBezTo>
                    <a:pt x="412750" y="76200"/>
                    <a:pt x="495300" y="0"/>
                    <a:pt x="565150" y="0"/>
                  </a:cubicBezTo>
                  <a:close/>
                  <a:moveTo>
                    <a:pt x="600075" y="296863"/>
                  </a:moveTo>
                  <a:cubicBezTo>
                    <a:pt x="587375" y="296863"/>
                    <a:pt x="574675" y="298450"/>
                    <a:pt x="565150" y="298450"/>
                  </a:cubicBezTo>
                  <a:cubicBezTo>
                    <a:pt x="444500" y="298450"/>
                    <a:pt x="323850" y="374650"/>
                    <a:pt x="323850" y="520700"/>
                  </a:cubicBezTo>
                  <a:cubicBezTo>
                    <a:pt x="323850" y="654050"/>
                    <a:pt x="393700" y="749300"/>
                    <a:pt x="552450" y="749300"/>
                  </a:cubicBezTo>
                  <a:cubicBezTo>
                    <a:pt x="666750" y="749300"/>
                    <a:pt x="781050" y="641350"/>
                    <a:pt x="781050" y="514350"/>
                  </a:cubicBezTo>
                  <a:cubicBezTo>
                    <a:pt x="781050" y="444500"/>
                    <a:pt x="749300" y="368300"/>
                    <a:pt x="654050" y="330200"/>
                  </a:cubicBezTo>
                  <a:cubicBezTo>
                    <a:pt x="647700" y="323850"/>
                    <a:pt x="641350" y="304800"/>
                    <a:pt x="635000" y="304800"/>
                  </a:cubicBezTo>
                  <a:cubicBezTo>
                    <a:pt x="625475" y="298450"/>
                    <a:pt x="612775" y="296863"/>
                    <a:pt x="600075" y="296863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4549B6D-21A8-2D04-D718-83CA28985067}"/>
                </a:ext>
              </a:extLst>
            </p:cNvPr>
            <p:cNvSpPr/>
            <p:nvPr/>
          </p:nvSpPr>
          <p:spPr>
            <a:xfrm>
              <a:off x="8524380" y="-7109601"/>
              <a:ext cx="336550" cy="336550"/>
            </a:xfrm>
            <a:custGeom>
              <a:avLst/>
              <a:gdLst>
                <a:gd name="connsiteX0" fmla="*/ 184150 w 336550"/>
                <a:gd name="connsiteY0" fmla="*/ 0 h 336550"/>
                <a:gd name="connsiteX1" fmla="*/ 234950 w 336550"/>
                <a:gd name="connsiteY1" fmla="*/ 6350 h 336550"/>
                <a:gd name="connsiteX2" fmla="*/ 254000 w 336550"/>
                <a:gd name="connsiteY2" fmla="*/ 38100 h 336550"/>
                <a:gd name="connsiteX3" fmla="*/ 323850 w 336550"/>
                <a:gd name="connsiteY3" fmla="*/ 114300 h 336550"/>
                <a:gd name="connsiteX4" fmla="*/ 336550 w 336550"/>
                <a:gd name="connsiteY4" fmla="*/ 165100 h 336550"/>
                <a:gd name="connsiteX5" fmla="*/ 171450 w 336550"/>
                <a:gd name="connsiteY5" fmla="*/ 336550 h 336550"/>
                <a:gd name="connsiteX6" fmla="*/ 0 w 336550"/>
                <a:gd name="connsiteY6" fmla="*/ 165100 h 336550"/>
                <a:gd name="connsiteX7" fmla="*/ 184150 w 336550"/>
                <a:gd name="connsiteY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550" h="336550">
                  <a:moveTo>
                    <a:pt x="184150" y="0"/>
                  </a:moveTo>
                  <a:cubicBezTo>
                    <a:pt x="203200" y="0"/>
                    <a:pt x="222250" y="6350"/>
                    <a:pt x="234950" y="6350"/>
                  </a:cubicBezTo>
                  <a:cubicBezTo>
                    <a:pt x="241300" y="12700"/>
                    <a:pt x="241300" y="25400"/>
                    <a:pt x="254000" y="38100"/>
                  </a:cubicBezTo>
                  <a:cubicBezTo>
                    <a:pt x="266700" y="50800"/>
                    <a:pt x="311150" y="82550"/>
                    <a:pt x="323850" y="114300"/>
                  </a:cubicBezTo>
                  <a:cubicBezTo>
                    <a:pt x="330200" y="120650"/>
                    <a:pt x="336550" y="146050"/>
                    <a:pt x="336550" y="165100"/>
                  </a:cubicBezTo>
                  <a:cubicBezTo>
                    <a:pt x="336550" y="254000"/>
                    <a:pt x="254000" y="336550"/>
                    <a:pt x="171450" y="336550"/>
                  </a:cubicBezTo>
                  <a:cubicBezTo>
                    <a:pt x="57150" y="336550"/>
                    <a:pt x="0" y="273050"/>
                    <a:pt x="0" y="165100"/>
                  </a:cubicBezTo>
                  <a:cubicBezTo>
                    <a:pt x="0" y="63500"/>
                    <a:pt x="101600" y="0"/>
                    <a:pt x="1841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4A8E7A2-95A2-480A-B638-F009DBC72361}"/>
                </a:ext>
              </a:extLst>
            </p:cNvPr>
            <p:cNvSpPr/>
            <p:nvPr/>
          </p:nvSpPr>
          <p:spPr>
            <a:xfrm>
              <a:off x="8822830" y="-6220601"/>
              <a:ext cx="419100" cy="317500"/>
            </a:xfrm>
            <a:custGeom>
              <a:avLst/>
              <a:gdLst>
                <a:gd name="connsiteX0" fmla="*/ 381000 w 419100"/>
                <a:gd name="connsiteY0" fmla="*/ 0 h 317500"/>
                <a:gd name="connsiteX1" fmla="*/ 412750 w 419100"/>
                <a:gd name="connsiteY1" fmla="*/ 0 h 317500"/>
                <a:gd name="connsiteX2" fmla="*/ 419100 w 419100"/>
                <a:gd name="connsiteY2" fmla="*/ 25400 h 317500"/>
                <a:gd name="connsiteX3" fmla="*/ 393700 w 419100"/>
                <a:gd name="connsiteY3" fmla="*/ 101600 h 317500"/>
                <a:gd name="connsiteX4" fmla="*/ 247650 w 419100"/>
                <a:gd name="connsiteY4" fmla="*/ 254000 h 317500"/>
                <a:gd name="connsiteX5" fmla="*/ 57150 w 419100"/>
                <a:gd name="connsiteY5" fmla="*/ 317500 h 317500"/>
                <a:gd name="connsiteX6" fmla="*/ 0 w 419100"/>
                <a:gd name="connsiteY6" fmla="*/ 317500 h 317500"/>
                <a:gd name="connsiteX7" fmla="*/ 381000 w 419100"/>
                <a:gd name="connsiteY7" fmla="*/ 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100" h="317500">
                  <a:moveTo>
                    <a:pt x="381000" y="0"/>
                  </a:moveTo>
                  <a:lnTo>
                    <a:pt x="412750" y="0"/>
                  </a:lnTo>
                  <a:cubicBezTo>
                    <a:pt x="412750" y="6350"/>
                    <a:pt x="419100" y="12700"/>
                    <a:pt x="419100" y="25400"/>
                  </a:cubicBezTo>
                  <a:cubicBezTo>
                    <a:pt x="419100" y="44450"/>
                    <a:pt x="406400" y="76200"/>
                    <a:pt x="393700" y="101600"/>
                  </a:cubicBezTo>
                  <a:cubicBezTo>
                    <a:pt x="374650" y="152400"/>
                    <a:pt x="298450" y="228600"/>
                    <a:pt x="247650" y="254000"/>
                  </a:cubicBezTo>
                  <a:cubicBezTo>
                    <a:pt x="190500" y="279400"/>
                    <a:pt x="76200" y="317500"/>
                    <a:pt x="57150" y="317500"/>
                  </a:cubicBezTo>
                  <a:lnTo>
                    <a:pt x="0" y="317500"/>
                  </a:lnTo>
                  <a:cubicBezTo>
                    <a:pt x="38100" y="165100"/>
                    <a:pt x="247650" y="38100"/>
                    <a:pt x="3810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4149C6E-5EE0-ABBD-47A2-5F2C34C505BD}"/>
                </a:ext>
              </a:extLst>
            </p:cNvPr>
            <p:cNvSpPr/>
            <p:nvPr/>
          </p:nvSpPr>
          <p:spPr>
            <a:xfrm>
              <a:off x="8181480" y="-5897065"/>
              <a:ext cx="508000" cy="165414"/>
            </a:xfrm>
            <a:custGeom>
              <a:avLst/>
              <a:gdLst>
                <a:gd name="connsiteX0" fmla="*/ 343694 w 508000"/>
                <a:gd name="connsiteY0" fmla="*/ 16 h 165414"/>
                <a:gd name="connsiteX1" fmla="*/ 508000 w 508000"/>
                <a:gd name="connsiteY1" fmla="*/ 38414 h 165414"/>
                <a:gd name="connsiteX2" fmla="*/ 222250 w 508000"/>
                <a:gd name="connsiteY2" fmla="*/ 165414 h 165414"/>
                <a:gd name="connsiteX3" fmla="*/ 0 w 508000"/>
                <a:gd name="connsiteY3" fmla="*/ 89214 h 165414"/>
                <a:gd name="connsiteX4" fmla="*/ 285750 w 508000"/>
                <a:gd name="connsiteY4" fmla="*/ 314 h 165414"/>
                <a:gd name="connsiteX5" fmla="*/ 343694 w 508000"/>
                <a:gd name="connsiteY5" fmla="*/ 16 h 16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0" h="165414">
                  <a:moveTo>
                    <a:pt x="343694" y="16"/>
                  </a:moveTo>
                  <a:cubicBezTo>
                    <a:pt x="394891" y="314"/>
                    <a:pt x="431800" y="5077"/>
                    <a:pt x="508000" y="38414"/>
                  </a:cubicBezTo>
                  <a:cubicBezTo>
                    <a:pt x="438150" y="127314"/>
                    <a:pt x="311150" y="165414"/>
                    <a:pt x="222250" y="165414"/>
                  </a:cubicBezTo>
                  <a:cubicBezTo>
                    <a:pt x="146050" y="165414"/>
                    <a:pt x="88900" y="146364"/>
                    <a:pt x="0" y="89214"/>
                  </a:cubicBezTo>
                  <a:cubicBezTo>
                    <a:pt x="95250" y="314"/>
                    <a:pt x="184150" y="314"/>
                    <a:pt x="285750" y="314"/>
                  </a:cubicBezTo>
                  <a:cubicBezTo>
                    <a:pt x="307975" y="314"/>
                    <a:pt x="326628" y="-83"/>
                    <a:pt x="343694" y="16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6B54C56-A06A-9D1B-18D6-2180D2447578}"/>
              </a:ext>
            </a:extLst>
          </p:cNvPr>
          <p:cNvGrpSpPr/>
          <p:nvPr/>
        </p:nvGrpSpPr>
        <p:grpSpPr>
          <a:xfrm>
            <a:off x="7924747" y="4749618"/>
            <a:ext cx="940314" cy="940547"/>
            <a:chOff x="16891764" y="-5426851"/>
            <a:chExt cx="1600200" cy="1600596"/>
          </a:xfrm>
          <a:noFill/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7EF2FEB-01E0-51D4-C5CB-CFFEBD7D719D}"/>
                </a:ext>
              </a:extLst>
            </p:cNvPr>
            <p:cNvSpPr/>
            <p:nvPr/>
          </p:nvSpPr>
          <p:spPr>
            <a:xfrm>
              <a:off x="16948912" y="-5369701"/>
              <a:ext cx="1485900" cy="1492250"/>
            </a:xfrm>
            <a:custGeom>
              <a:avLst/>
              <a:gdLst>
                <a:gd name="connsiteX0" fmla="*/ 774700 w 1485900"/>
                <a:gd name="connsiteY0" fmla="*/ 0 h 1492250"/>
                <a:gd name="connsiteX1" fmla="*/ 1035052 w 1485900"/>
                <a:gd name="connsiteY1" fmla="*/ 215900 h 1492250"/>
                <a:gd name="connsiteX2" fmla="*/ 1060452 w 1485900"/>
                <a:gd name="connsiteY2" fmla="*/ 368300 h 1492250"/>
                <a:gd name="connsiteX3" fmla="*/ 1085852 w 1485900"/>
                <a:gd name="connsiteY3" fmla="*/ 381000 h 1492250"/>
                <a:gd name="connsiteX4" fmla="*/ 1162052 w 1485900"/>
                <a:gd name="connsiteY4" fmla="*/ 355600 h 1492250"/>
                <a:gd name="connsiteX5" fmla="*/ 1244600 w 1485900"/>
                <a:gd name="connsiteY5" fmla="*/ 368300 h 1492250"/>
                <a:gd name="connsiteX6" fmla="*/ 1485900 w 1485900"/>
                <a:gd name="connsiteY6" fmla="*/ 698500 h 1492250"/>
                <a:gd name="connsiteX7" fmla="*/ 1219200 w 1485900"/>
                <a:gd name="connsiteY7" fmla="*/ 958850 h 1492250"/>
                <a:gd name="connsiteX8" fmla="*/ 1301752 w 1485900"/>
                <a:gd name="connsiteY8" fmla="*/ 1193800 h 1492250"/>
                <a:gd name="connsiteX9" fmla="*/ 1123952 w 1485900"/>
                <a:gd name="connsiteY9" fmla="*/ 1454150 h 1492250"/>
                <a:gd name="connsiteX10" fmla="*/ 971552 w 1485900"/>
                <a:gd name="connsiteY10" fmla="*/ 1492250 h 1492250"/>
                <a:gd name="connsiteX11" fmla="*/ 698500 w 1485900"/>
                <a:gd name="connsiteY11" fmla="*/ 1333500 h 1492250"/>
                <a:gd name="connsiteX12" fmla="*/ 609600 w 1485900"/>
                <a:gd name="connsiteY12" fmla="*/ 1384300 h 1492250"/>
                <a:gd name="connsiteX13" fmla="*/ 450852 w 1485900"/>
                <a:gd name="connsiteY13" fmla="*/ 1422400 h 1492250"/>
                <a:gd name="connsiteX14" fmla="*/ 374652 w 1485900"/>
                <a:gd name="connsiteY14" fmla="*/ 1403350 h 1492250"/>
                <a:gd name="connsiteX15" fmla="*/ 209552 w 1485900"/>
                <a:gd name="connsiteY15" fmla="*/ 1200150 h 1492250"/>
                <a:gd name="connsiteX16" fmla="*/ 285752 w 1485900"/>
                <a:gd name="connsiteY16" fmla="*/ 1022350 h 1492250"/>
                <a:gd name="connsiteX17" fmla="*/ 260352 w 1485900"/>
                <a:gd name="connsiteY17" fmla="*/ 984250 h 1492250"/>
                <a:gd name="connsiteX18" fmla="*/ 146052 w 1485900"/>
                <a:gd name="connsiteY18" fmla="*/ 965200 h 1492250"/>
                <a:gd name="connsiteX19" fmla="*/ 0 w 1485900"/>
                <a:gd name="connsiteY19" fmla="*/ 704850 h 1492250"/>
                <a:gd name="connsiteX20" fmla="*/ 381000 w 1485900"/>
                <a:gd name="connsiteY20" fmla="*/ 368300 h 1492250"/>
                <a:gd name="connsiteX21" fmla="*/ 463552 w 1485900"/>
                <a:gd name="connsiteY21" fmla="*/ 406400 h 1492250"/>
                <a:gd name="connsiteX22" fmla="*/ 495300 w 1485900"/>
                <a:gd name="connsiteY22" fmla="*/ 355600 h 1492250"/>
                <a:gd name="connsiteX23" fmla="*/ 482600 w 1485900"/>
                <a:gd name="connsiteY23" fmla="*/ 292100 h 1492250"/>
                <a:gd name="connsiteX24" fmla="*/ 774700 w 1485900"/>
                <a:gd name="connsiteY24" fmla="*/ 0 h 1492250"/>
                <a:gd name="connsiteX25" fmla="*/ 749300 w 1485900"/>
                <a:gd name="connsiteY25" fmla="*/ 488950 h 1492250"/>
                <a:gd name="connsiteX26" fmla="*/ 476252 w 1485900"/>
                <a:gd name="connsiteY26" fmla="*/ 755650 h 1492250"/>
                <a:gd name="connsiteX27" fmla="*/ 742952 w 1485900"/>
                <a:gd name="connsiteY27" fmla="*/ 1035050 h 1492250"/>
                <a:gd name="connsiteX28" fmla="*/ 1022352 w 1485900"/>
                <a:gd name="connsiteY28" fmla="*/ 762000 h 1492250"/>
                <a:gd name="connsiteX29" fmla="*/ 749300 w 1485900"/>
                <a:gd name="connsiteY29" fmla="*/ 488950 h 149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85900" h="1492250">
                  <a:moveTo>
                    <a:pt x="774700" y="0"/>
                  </a:moveTo>
                  <a:cubicBezTo>
                    <a:pt x="889000" y="0"/>
                    <a:pt x="990600" y="63500"/>
                    <a:pt x="1035052" y="215900"/>
                  </a:cubicBezTo>
                  <a:cubicBezTo>
                    <a:pt x="1054100" y="260350"/>
                    <a:pt x="1047752" y="317500"/>
                    <a:pt x="1060452" y="368300"/>
                  </a:cubicBezTo>
                  <a:cubicBezTo>
                    <a:pt x="1060452" y="374650"/>
                    <a:pt x="1073152" y="381000"/>
                    <a:pt x="1085852" y="381000"/>
                  </a:cubicBezTo>
                  <a:cubicBezTo>
                    <a:pt x="1104900" y="381000"/>
                    <a:pt x="1149352" y="355600"/>
                    <a:pt x="1162052" y="355600"/>
                  </a:cubicBezTo>
                  <a:cubicBezTo>
                    <a:pt x="1181100" y="355600"/>
                    <a:pt x="1212852" y="361950"/>
                    <a:pt x="1244600" y="368300"/>
                  </a:cubicBezTo>
                  <a:cubicBezTo>
                    <a:pt x="1416052" y="412750"/>
                    <a:pt x="1485900" y="565150"/>
                    <a:pt x="1485900" y="698500"/>
                  </a:cubicBezTo>
                  <a:cubicBezTo>
                    <a:pt x="1485900" y="876300"/>
                    <a:pt x="1219200" y="889000"/>
                    <a:pt x="1219200" y="958850"/>
                  </a:cubicBezTo>
                  <a:cubicBezTo>
                    <a:pt x="1219200" y="958850"/>
                    <a:pt x="1301752" y="1111250"/>
                    <a:pt x="1301752" y="1193800"/>
                  </a:cubicBezTo>
                  <a:cubicBezTo>
                    <a:pt x="1301752" y="1282700"/>
                    <a:pt x="1231900" y="1371600"/>
                    <a:pt x="1123952" y="1454150"/>
                  </a:cubicBezTo>
                  <a:cubicBezTo>
                    <a:pt x="1111252" y="1466850"/>
                    <a:pt x="1003300" y="1492250"/>
                    <a:pt x="971552" y="1492250"/>
                  </a:cubicBezTo>
                  <a:cubicBezTo>
                    <a:pt x="793752" y="1492250"/>
                    <a:pt x="793752" y="1333500"/>
                    <a:pt x="698500" y="1333500"/>
                  </a:cubicBezTo>
                  <a:cubicBezTo>
                    <a:pt x="660400" y="1333500"/>
                    <a:pt x="666752" y="1358900"/>
                    <a:pt x="609600" y="1384300"/>
                  </a:cubicBezTo>
                  <a:cubicBezTo>
                    <a:pt x="558800" y="1403350"/>
                    <a:pt x="463552" y="1422400"/>
                    <a:pt x="450852" y="1422400"/>
                  </a:cubicBezTo>
                  <a:cubicBezTo>
                    <a:pt x="431800" y="1422400"/>
                    <a:pt x="400052" y="1403350"/>
                    <a:pt x="374652" y="1403350"/>
                  </a:cubicBezTo>
                  <a:cubicBezTo>
                    <a:pt x="254000" y="1384300"/>
                    <a:pt x="209552" y="1282700"/>
                    <a:pt x="209552" y="1200150"/>
                  </a:cubicBezTo>
                  <a:cubicBezTo>
                    <a:pt x="209552" y="1117600"/>
                    <a:pt x="285752" y="1073150"/>
                    <a:pt x="285752" y="1022350"/>
                  </a:cubicBezTo>
                  <a:cubicBezTo>
                    <a:pt x="285752" y="1009650"/>
                    <a:pt x="285752" y="990600"/>
                    <a:pt x="260352" y="984250"/>
                  </a:cubicBezTo>
                  <a:cubicBezTo>
                    <a:pt x="222252" y="977900"/>
                    <a:pt x="177800" y="984250"/>
                    <a:pt x="146052" y="965200"/>
                  </a:cubicBezTo>
                  <a:cubicBezTo>
                    <a:pt x="44452" y="914400"/>
                    <a:pt x="0" y="787400"/>
                    <a:pt x="0" y="704850"/>
                  </a:cubicBezTo>
                  <a:cubicBezTo>
                    <a:pt x="0" y="488950"/>
                    <a:pt x="241300" y="368300"/>
                    <a:pt x="381000" y="368300"/>
                  </a:cubicBezTo>
                  <a:cubicBezTo>
                    <a:pt x="450852" y="368300"/>
                    <a:pt x="412752" y="406400"/>
                    <a:pt x="463552" y="406400"/>
                  </a:cubicBezTo>
                  <a:cubicBezTo>
                    <a:pt x="488952" y="406400"/>
                    <a:pt x="495300" y="368300"/>
                    <a:pt x="495300" y="355600"/>
                  </a:cubicBezTo>
                  <a:cubicBezTo>
                    <a:pt x="495300" y="336550"/>
                    <a:pt x="482600" y="304800"/>
                    <a:pt x="482600" y="292100"/>
                  </a:cubicBezTo>
                  <a:cubicBezTo>
                    <a:pt x="482600" y="146050"/>
                    <a:pt x="615952" y="0"/>
                    <a:pt x="774700" y="0"/>
                  </a:cubicBezTo>
                  <a:close/>
                  <a:moveTo>
                    <a:pt x="749300" y="488950"/>
                  </a:moveTo>
                  <a:cubicBezTo>
                    <a:pt x="603252" y="488950"/>
                    <a:pt x="476252" y="596900"/>
                    <a:pt x="476252" y="755650"/>
                  </a:cubicBezTo>
                  <a:cubicBezTo>
                    <a:pt x="476252" y="889000"/>
                    <a:pt x="577852" y="1035050"/>
                    <a:pt x="742952" y="1035050"/>
                  </a:cubicBezTo>
                  <a:cubicBezTo>
                    <a:pt x="895352" y="1035050"/>
                    <a:pt x="1022352" y="920750"/>
                    <a:pt x="1022352" y="762000"/>
                  </a:cubicBezTo>
                  <a:cubicBezTo>
                    <a:pt x="1022352" y="615950"/>
                    <a:pt x="908052" y="488950"/>
                    <a:pt x="749300" y="4889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67CA609-4214-3454-08CD-BF53BFE9FC69}"/>
                </a:ext>
              </a:extLst>
            </p:cNvPr>
            <p:cNvSpPr/>
            <p:nvPr/>
          </p:nvSpPr>
          <p:spPr>
            <a:xfrm>
              <a:off x="17482312" y="-4823601"/>
              <a:ext cx="431800" cy="431800"/>
            </a:xfrm>
            <a:custGeom>
              <a:avLst/>
              <a:gdLst>
                <a:gd name="connsiteX0" fmla="*/ 215900 w 431800"/>
                <a:gd name="connsiteY0" fmla="*/ 0 h 431800"/>
                <a:gd name="connsiteX1" fmla="*/ 431800 w 431800"/>
                <a:gd name="connsiteY1" fmla="*/ 215900 h 431800"/>
                <a:gd name="connsiteX2" fmla="*/ 215900 w 431800"/>
                <a:gd name="connsiteY2" fmla="*/ 431800 h 431800"/>
                <a:gd name="connsiteX3" fmla="*/ 0 w 431800"/>
                <a:gd name="connsiteY3" fmla="*/ 215900 h 431800"/>
                <a:gd name="connsiteX4" fmla="*/ 215900 w 431800"/>
                <a:gd name="connsiteY4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800" h="431800">
                  <a:moveTo>
                    <a:pt x="215900" y="0"/>
                  </a:moveTo>
                  <a:cubicBezTo>
                    <a:pt x="330200" y="0"/>
                    <a:pt x="431800" y="95250"/>
                    <a:pt x="431800" y="215900"/>
                  </a:cubicBezTo>
                  <a:cubicBezTo>
                    <a:pt x="431800" y="330200"/>
                    <a:pt x="330200" y="431800"/>
                    <a:pt x="215900" y="431800"/>
                  </a:cubicBezTo>
                  <a:cubicBezTo>
                    <a:pt x="95252" y="431800"/>
                    <a:pt x="0" y="330200"/>
                    <a:pt x="0" y="215900"/>
                  </a:cubicBezTo>
                  <a:cubicBezTo>
                    <a:pt x="0" y="95250"/>
                    <a:pt x="95252" y="0"/>
                    <a:pt x="2159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67E15CA-BA2B-B2EF-2F8A-67F6DF19D479}"/>
                </a:ext>
              </a:extLst>
            </p:cNvPr>
            <p:cNvSpPr/>
            <p:nvPr/>
          </p:nvSpPr>
          <p:spPr>
            <a:xfrm>
              <a:off x="16891764" y="-5426851"/>
              <a:ext cx="1600200" cy="1600596"/>
            </a:xfrm>
            <a:custGeom>
              <a:avLst/>
              <a:gdLst>
                <a:gd name="connsiteX0" fmla="*/ 831848 w 1600200"/>
                <a:gd name="connsiteY0" fmla="*/ 0 h 1600596"/>
                <a:gd name="connsiteX1" fmla="*/ 1162048 w 1600200"/>
                <a:gd name="connsiteY1" fmla="*/ 361950 h 1600596"/>
                <a:gd name="connsiteX2" fmla="*/ 1219200 w 1600200"/>
                <a:gd name="connsiteY2" fmla="*/ 355600 h 1600596"/>
                <a:gd name="connsiteX3" fmla="*/ 1308100 w 1600200"/>
                <a:gd name="connsiteY3" fmla="*/ 368300 h 1600596"/>
                <a:gd name="connsiteX4" fmla="*/ 1600200 w 1600200"/>
                <a:gd name="connsiteY4" fmla="*/ 755650 h 1600596"/>
                <a:gd name="connsiteX5" fmla="*/ 1346200 w 1600200"/>
                <a:gd name="connsiteY5" fmla="*/ 1022350 h 1600596"/>
                <a:gd name="connsiteX6" fmla="*/ 1416048 w 1600200"/>
                <a:gd name="connsiteY6" fmla="*/ 1244600 h 1600596"/>
                <a:gd name="connsiteX7" fmla="*/ 1193800 w 1600200"/>
                <a:gd name="connsiteY7" fmla="*/ 1568450 h 1600596"/>
                <a:gd name="connsiteX8" fmla="*/ 1035048 w 1600200"/>
                <a:gd name="connsiteY8" fmla="*/ 1600200 h 1600596"/>
                <a:gd name="connsiteX9" fmla="*/ 762000 w 1600200"/>
                <a:gd name="connsiteY9" fmla="*/ 1447800 h 1600596"/>
                <a:gd name="connsiteX10" fmla="*/ 508000 w 1600200"/>
                <a:gd name="connsiteY10" fmla="*/ 1530350 h 1600596"/>
                <a:gd name="connsiteX11" fmla="*/ 374648 w 1600200"/>
                <a:gd name="connsiteY11" fmla="*/ 1498600 h 1600596"/>
                <a:gd name="connsiteX12" fmla="*/ 209548 w 1600200"/>
                <a:gd name="connsiteY12" fmla="*/ 1257300 h 1600596"/>
                <a:gd name="connsiteX13" fmla="*/ 266700 w 1600200"/>
                <a:gd name="connsiteY13" fmla="*/ 1111250 h 1600596"/>
                <a:gd name="connsiteX14" fmla="*/ 196848 w 1600200"/>
                <a:gd name="connsiteY14" fmla="*/ 1079500 h 1600596"/>
                <a:gd name="connsiteX15" fmla="*/ 0 w 1600200"/>
                <a:gd name="connsiteY15" fmla="*/ 762000 h 1600596"/>
                <a:gd name="connsiteX16" fmla="*/ 482600 w 1600200"/>
                <a:gd name="connsiteY16" fmla="*/ 374650 h 1600596"/>
                <a:gd name="connsiteX17" fmla="*/ 495300 w 1600200"/>
                <a:gd name="connsiteY17" fmla="*/ 292100 h 1600596"/>
                <a:gd name="connsiteX18" fmla="*/ 831848 w 1600200"/>
                <a:gd name="connsiteY18" fmla="*/ 0 h 1600596"/>
                <a:gd name="connsiteX19" fmla="*/ 831848 w 1600200"/>
                <a:gd name="connsiteY19" fmla="*/ 57150 h 1600596"/>
                <a:gd name="connsiteX20" fmla="*/ 539748 w 1600200"/>
                <a:gd name="connsiteY20" fmla="*/ 349250 h 1600596"/>
                <a:gd name="connsiteX21" fmla="*/ 552448 w 1600200"/>
                <a:gd name="connsiteY21" fmla="*/ 412750 h 1600596"/>
                <a:gd name="connsiteX22" fmla="*/ 520700 w 1600200"/>
                <a:gd name="connsiteY22" fmla="*/ 463550 h 1600596"/>
                <a:gd name="connsiteX23" fmla="*/ 438148 w 1600200"/>
                <a:gd name="connsiteY23" fmla="*/ 425450 h 1600596"/>
                <a:gd name="connsiteX24" fmla="*/ 57148 w 1600200"/>
                <a:gd name="connsiteY24" fmla="*/ 762000 h 1600596"/>
                <a:gd name="connsiteX25" fmla="*/ 203200 w 1600200"/>
                <a:gd name="connsiteY25" fmla="*/ 1022350 h 1600596"/>
                <a:gd name="connsiteX26" fmla="*/ 317500 w 1600200"/>
                <a:gd name="connsiteY26" fmla="*/ 1041400 h 1600596"/>
                <a:gd name="connsiteX27" fmla="*/ 342900 w 1600200"/>
                <a:gd name="connsiteY27" fmla="*/ 1079500 h 1600596"/>
                <a:gd name="connsiteX28" fmla="*/ 266700 w 1600200"/>
                <a:gd name="connsiteY28" fmla="*/ 1257300 h 1600596"/>
                <a:gd name="connsiteX29" fmla="*/ 431800 w 1600200"/>
                <a:gd name="connsiteY29" fmla="*/ 1460500 h 1600596"/>
                <a:gd name="connsiteX30" fmla="*/ 508000 w 1600200"/>
                <a:gd name="connsiteY30" fmla="*/ 1479550 h 1600596"/>
                <a:gd name="connsiteX31" fmla="*/ 666748 w 1600200"/>
                <a:gd name="connsiteY31" fmla="*/ 1441450 h 1600596"/>
                <a:gd name="connsiteX32" fmla="*/ 755648 w 1600200"/>
                <a:gd name="connsiteY32" fmla="*/ 1390650 h 1600596"/>
                <a:gd name="connsiteX33" fmla="*/ 1028700 w 1600200"/>
                <a:gd name="connsiteY33" fmla="*/ 1549400 h 1600596"/>
                <a:gd name="connsiteX34" fmla="*/ 1181100 w 1600200"/>
                <a:gd name="connsiteY34" fmla="*/ 1511300 h 1600596"/>
                <a:gd name="connsiteX35" fmla="*/ 1358900 w 1600200"/>
                <a:gd name="connsiteY35" fmla="*/ 1250950 h 1600596"/>
                <a:gd name="connsiteX36" fmla="*/ 1276348 w 1600200"/>
                <a:gd name="connsiteY36" fmla="*/ 1016000 h 1600596"/>
                <a:gd name="connsiteX37" fmla="*/ 1543048 w 1600200"/>
                <a:gd name="connsiteY37" fmla="*/ 755650 h 1600596"/>
                <a:gd name="connsiteX38" fmla="*/ 1301748 w 1600200"/>
                <a:gd name="connsiteY38" fmla="*/ 425450 h 1600596"/>
                <a:gd name="connsiteX39" fmla="*/ 1219200 w 1600200"/>
                <a:gd name="connsiteY39" fmla="*/ 412750 h 1600596"/>
                <a:gd name="connsiteX40" fmla="*/ 1143000 w 1600200"/>
                <a:gd name="connsiteY40" fmla="*/ 438150 h 1600596"/>
                <a:gd name="connsiteX41" fmla="*/ 1117600 w 1600200"/>
                <a:gd name="connsiteY41" fmla="*/ 425450 h 1600596"/>
                <a:gd name="connsiteX42" fmla="*/ 1092200 w 1600200"/>
                <a:gd name="connsiteY42" fmla="*/ 273050 h 1600596"/>
                <a:gd name="connsiteX43" fmla="*/ 831848 w 1600200"/>
                <a:gd name="connsiteY43" fmla="*/ 57150 h 160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00200" h="1600596">
                  <a:moveTo>
                    <a:pt x="831848" y="0"/>
                  </a:moveTo>
                  <a:cubicBezTo>
                    <a:pt x="996948" y="0"/>
                    <a:pt x="1155700" y="139700"/>
                    <a:pt x="1162048" y="361950"/>
                  </a:cubicBezTo>
                  <a:cubicBezTo>
                    <a:pt x="1181100" y="361950"/>
                    <a:pt x="1200148" y="355600"/>
                    <a:pt x="1219200" y="355600"/>
                  </a:cubicBezTo>
                  <a:cubicBezTo>
                    <a:pt x="1231900" y="355600"/>
                    <a:pt x="1270000" y="361950"/>
                    <a:pt x="1308100" y="368300"/>
                  </a:cubicBezTo>
                  <a:cubicBezTo>
                    <a:pt x="1517648" y="412750"/>
                    <a:pt x="1600200" y="615950"/>
                    <a:pt x="1600200" y="755650"/>
                  </a:cubicBezTo>
                  <a:cubicBezTo>
                    <a:pt x="1600200" y="876300"/>
                    <a:pt x="1485900" y="971550"/>
                    <a:pt x="1346200" y="1022350"/>
                  </a:cubicBezTo>
                  <a:cubicBezTo>
                    <a:pt x="1371600" y="1111250"/>
                    <a:pt x="1416048" y="1168400"/>
                    <a:pt x="1416048" y="1244600"/>
                  </a:cubicBezTo>
                  <a:cubicBezTo>
                    <a:pt x="1416048" y="1358900"/>
                    <a:pt x="1314448" y="1498600"/>
                    <a:pt x="1193800" y="1568450"/>
                  </a:cubicBezTo>
                  <a:cubicBezTo>
                    <a:pt x="1130300" y="1606550"/>
                    <a:pt x="1085848" y="1600200"/>
                    <a:pt x="1035048" y="1600200"/>
                  </a:cubicBezTo>
                  <a:cubicBezTo>
                    <a:pt x="920748" y="1600200"/>
                    <a:pt x="895348" y="1593850"/>
                    <a:pt x="762000" y="1447800"/>
                  </a:cubicBezTo>
                  <a:cubicBezTo>
                    <a:pt x="704848" y="1511300"/>
                    <a:pt x="565148" y="1530350"/>
                    <a:pt x="508000" y="1530350"/>
                  </a:cubicBezTo>
                  <a:cubicBezTo>
                    <a:pt x="438148" y="1530350"/>
                    <a:pt x="457200" y="1524000"/>
                    <a:pt x="374648" y="1498600"/>
                  </a:cubicBezTo>
                  <a:cubicBezTo>
                    <a:pt x="247648" y="1454150"/>
                    <a:pt x="209548" y="1346200"/>
                    <a:pt x="209548" y="1257300"/>
                  </a:cubicBezTo>
                  <a:cubicBezTo>
                    <a:pt x="209548" y="1206500"/>
                    <a:pt x="203200" y="1174750"/>
                    <a:pt x="266700" y="1111250"/>
                  </a:cubicBezTo>
                  <a:cubicBezTo>
                    <a:pt x="247648" y="1098550"/>
                    <a:pt x="215900" y="1092200"/>
                    <a:pt x="196848" y="1079500"/>
                  </a:cubicBezTo>
                  <a:cubicBezTo>
                    <a:pt x="57148" y="1028700"/>
                    <a:pt x="0" y="857250"/>
                    <a:pt x="0" y="762000"/>
                  </a:cubicBezTo>
                  <a:cubicBezTo>
                    <a:pt x="0" y="539750"/>
                    <a:pt x="247648" y="342900"/>
                    <a:pt x="482600" y="374650"/>
                  </a:cubicBezTo>
                  <a:cubicBezTo>
                    <a:pt x="501648" y="355600"/>
                    <a:pt x="495300" y="304800"/>
                    <a:pt x="495300" y="292100"/>
                  </a:cubicBezTo>
                  <a:cubicBezTo>
                    <a:pt x="520700" y="107950"/>
                    <a:pt x="698500" y="0"/>
                    <a:pt x="831848" y="0"/>
                  </a:cubicBezTo>
                  <a:close/>
                  <a:moveTo>
                    <a:pt x="831848" y="57150"/>
                  </a:moveTo>
                  <a:cubicBezTo>
                    <a:pt x="673100" y="57150"/>
                    <a:pt x="539748" y="203200"/>
                    <a:pt x="539748" y="349250"/>
                  </a:cubicBezTo>
                  <a:cubicBezTo>
                    <a:pt x="539748" y="361950"/>
                    <a:pt x="552448" y="393700"/>
                    <a:pt x="552448" y="412750"/>
                  </a:cubicBezTo>
                  <a:cubicBezTo>
                    <a:pt x="552448" y="425450"/>
                    <a:pt x="546100" y="463550"/>
                    <a:pt x="520700" y="463550"/>
                  </a:cubicBezTo>
                  <a:cubicBezTo>
                    <a:pt x="469900" y="463550"/>
                    <a:pt x="508000" y="425450"/>
                    <a:pt x="438148" y="425450"/>
                  </a:cubicBezTo>
                  <a:cubicBezTo>
                    <a:pt x="298448" y="425450"/>
                    <a:pt x="57148" y="546100"/>
                    <a:pt x="57148" y="762000"/>
                  </a:cubicBezTo>
                  <a:cubicBezTo>
                    <a:pt x="57148" y="844550"/>
                    <a:pt x="101600" y="971550"/>
                    <a:pt x="203200" y="1022350"/>
                  </a:cubicBezTo>
                  <a:cubicBezTo>
                    <a:pt x="234948" y="1041400"/>
                    <a:pt x="279400" y="1035050"/>
                    <a:pt x="317500" y="1041400"/>
                  </a:cubicBezTo>
                  <a:cubicBezTo>
                    <a:pt x="342900" y="1047750"/>
                    <a:pt x="342900" y="1066800"/>
                    <a:pt x="342900" y="1079500"/>
                  </a:cubicBezTo>
                  <a:cubicBezTo>
                    <a:pt x="342900" y="1130300"/>
                    <a:pt x="266700" y="1174750"/>
                    <a:pt x="266700" y="1257300"/>
                  </a:cubicBezTo>
                  <a:cubicBezTo>
                    <a:pt x="266700" y="1339850"/>
                    <a:pt x="311148" y="1441450"/>
                    <a:pt x="431800" y="1460500"/>
                  </a:cubicBezTo>
                  <a:cubicBezTo>
                    <a:pt x="457200" y="1460500"/>
                    <a:pt x="488948" y="1479550"/>
                    <a:pt x="508000" y="1479550"/>
                  </a:cubicBezTo>
                  <a:cubicBezTo>
                    <a:pt x="520700" y="1479550"/>
                    <a:pt x="615948" y="1460500"/>
                    <a:pt x="666748" y="1441450"/>
                  </a:cubicBezTo>
                  <a:cubicBezTo>
                    <a:pt x="723900" y="1416050"/>
                    <a:pt x="717548" y="1390650"/>
                    <a:pt x="755648" y="1390650"/>
                  </a:cubicBezTo>
                  <a:cubicBezTo>
                    <a:pt x="850900" y="1390650"/>
                    <a:pt x="850900" y="1549400"/>
                    <a:pt x="1028700" y="1549400"/>
                  </a:cubicBezTo>
                  <a:cubicBezTo>
                    <a:pt x="1060448" y="1549400"/>
                    <a:pt x="1168400" y="1524000"/>
                    <a:pt x="1181100" y="1511300"/>
                  </a:cubicBezTo>
                  <a:cubicBezTo>
                    <a:pt x="1289048" y="1428750"/>
                    <a:pt x="1358900" y="1339850"/>
                    <a:pt x="1358900" y="1250950"/>
                  </a:cubicBezTo>
                  <a:cubicBezTo>
                    <a:pt x="1358900" y="1168400"/>
                    <a:pt x="1276348" y="1016000"/>
                    <a:pt x="1276348" y="1016000"/>
                  </a:cubicBezTo>
                  <a:cubicBezTo>
                    <a:pt x="1276348" y="946150"/>
                    <a:pt x="1543048" y="933450"/>
                    <a:pt x="1543048" y="755650"/>
                  </a:cubicBezTo>
                  <a:cubicBezTo>
                    <a:pt x="1543048" y="622300"/>
                    <a:pt x="1473200" y="469900"/>
                    <a:pt x="1301748" y="425450"/>
                  </a:cubicBezTo>
                  <a:cubicBezTo>
                    <a:pt x="1270000" y="419100"/>
                    <a:pt x="1238248" y="412750"/>
                    <a:pt x="1219200" y="412750"/>
                  </a:cubicBezTo>
                  <a:cubicBezTo>
                    <a:pt x="1206500" y="412750"/>
                    <a:pt x="1162048" y="438150"/>
                    <a:pt x="1143000" y="438150"/>
                  </a:cubicBezTo>
                  <a:cubicBezTo>
                    <a:pt x="1130300" y="438150"/>
                    <a:pt x="1117600" y="431800"/>
                    <a:pt x="1117600" y="425450"/>
                  </a:cubicBezTo>
                  <a:cubicBezTo>
                    <a:pt x="1104900" y="374650"/>
                    <a:pt x="1111248" y="317500"/>
                    <a:pt x="1092200" y="273050"/>
                  </a:cubicBezTo>
                  <a:cubicBezTo>
                    <a:pt x="1047748" y="120650"/>
                    <a:pt x="946148" y="57150"/>
                    <a:pt x="8318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7E521C4-4F92-A1A0-2A89-FA680EE9A192}"/>
                </a:ext>
              </a:extLst>
            </p:cNvPr>
            <p:cNvSpPr/>
            <p:nvPr/>
          </p:nvSpPr>
          <p:spPr>
            <a:xfrm>
              <a:off x="17425164" y="-4880751"/>
              <a:ext cx="546100" cy="546100"/>
            </a:xfrm>
            <a:custGeom>
              <a:avLst/>
              <a:gdLst>
                <a:gd name="connsiteX0" fmla="*/ 273048 w 546100"/>
                <a:gd name="connsiteY0" fmla="*/ 0 h 546100"/>
                <a:gd name="connsiteX1" fmla="*/ 546100 w 546100"/>
                <a:gd name="connsiteY1" fmla="*/ 273050 h 546100"/>
                <a:gd name="connsiteX2" fmla="*/ 266700 w 546100"/>
                <a:gd name="connsiteY2" fmla="*/ 546100 h 546100"/>
                <a:gd name="connsiteX3" fmla="*/ 0 w 546100"/>
                <a:gd name="connsiteY3" fmla="*/ 266700 h 546100"/>
                <a:gd name="connsiteX4" fmla="*/ 273048 w 546100"/>
                <a:gd name="connsiteY4" fmla="*/ 0 h 546100"/>
                <a:gd name="connsiteX5" fmla="*/ 273048 w 546100"/>
                <a:gd name="connsiteY5" fmla="*/ 57150 h 546100"/>
                <a:gd name="connsiteX6" fmla="*/ 57148 w 546100"/>
                <a:gd name="connsiteY6" fmla="*/ 273050 h 546100"/>
                <a:gd name="connsiteX7" fmla="*/ 273048 w 546100"/>
                <a:gd name="connsiteY7" fmla="*/ 488950 h 546100"/>
                <a:gd name="connsiteX8" fmla="*/ 488948 w 546100"/>
                <a:gd name="connsiteY8" fmla="*/ 273050 h 546100"/>
                <a:gd name="connsiteX9" fmla="*/ 273048 w 546100"/>
                <a:gd name="connsiteY9" fmla="*/ 57150 h 5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100" h="546100">
                  <a:moveTo>
                    <a:pt x="273048" y="0"/>
                  </a:moveTo>
                  <a:cubicBezTo>
                    <a:pt x="431800" y="0"/>
                    <a:pt x="546100" y="127000"/>
                    <a:pt x="546100" y="273050"/>
                  </a:cubicBezTo>
                  <a:cubicBezTo>
                    <a:pt x="546100" y="431800"/>
                    <a:pt x="419100" y="546100"/>
                    <a:pt x="266700" y="546100"/>
                  </a:cubicBezTo>
                  <a:cubicBezTo>
                    <a:pt x="101600" y="546100"/>
                    <a:pt x="0" y="400050"/>
                    <a:pt x="0" y="266700"/>
                  </a:cubicBezTo>
                  <a:cubicBezTo>
                    <a:pt x="0" y="107950"/>
                    <a:pt x="127000" y="0"/>
                    <a:pt x="273048" y="0"/>
                  </a:cubicBezTo>
                  <a:close/>
                  <a:moveTo>
                    <a:pt x="273048" y="57150"/>
                  </a:moveTo>
                  <a:cubicBezTo>
                    <a:pt x="152400" y="57150"/>
                    <a:pt x="57148" y="152400"/>
                    <a:pt x="57148" y="273050"/>
                  </a:cubicBezTo>
                  <a:cubicBezTo>
                    <a:pt x="57148" y="387350"/>
                    <a:pt x="152400" y="488950"/>
                    <a:pt x="273048" y="488950"/>
                  </a:cubicBezTo>
                  <a:cubicBezTo>
                    <a:pt x="387348" y="488950"/>
                    <a:pt x="488948" y="387350"/>
                    <a:pt x="488948" y="273050"/>
                  </a:cubicBezTo>
                  <a:cubicBezTo>
                    <a:pt x="488948" y="152400"/>
                    <a:pt x="387348" y="57150"/>
                    <a:pt x="2730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C7C8A6-86C5-C55D-9590-A1CC6845960F}"/>
              </a:ext>
            </a:extLst>
          </p:cNvPr>
          <p:cNvGrpSpPr/>
          <p:nvPr/>
        </p:nvGrpSpPr>
        <p:grpSpPr>
          <a:xfrm rot="20295853">
            <a:off x="9752895" y="1941219"/>
            <a:ext cx="1277577" cy="1884158"/>
            <a:chOff x="19292064" y="-4169551"/>
            <a:chExt cx="1511300" cy="2228850"/>
          </a:xfrm>
          <a:noFill/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9FE97E1-6C42-082E-04FE-1C5902BAF025}"/>
                </a:ext>
              </a:extLst>
            </p:cNvPr>
            <p:cNvSpPr/>
            <p:nvPr/>
          </p:nvSpPr>
          <p:spPr>
            <a:xfrm>
              <a:off x="19349212" y="-4112401"/>
              <a:ext cx="1314452" cy="1314450"/>
            </a:xfrm>
            <a:custGeom>
              <a:avLst/>
              <a:gdLst>
                <a:gd name="connsiteX0" fmla="*/ 647700 w 1314452"/>
                <a:gd name="connsiteY0" fmla="*/ 0 h 1314450"/>
                <a:gd name="connsiteX1" fmla="*/ 1314452 w 1314452"/>
                <a:gd name="connsiteY1" fmla="*/ 654050 h 1314450"/>
                <a:gd name="connsiteX2" fmla="*/ 654052 w 1314452"/>
                <a:gd name="connsiteY2" fmla="*/ 1314450 h 1314450"/>
                <a:gd name="connsiteX3" fmla="*/ 501652 w 1314452"/>
                <a:gd name="connsiteY3" fmla="*/ 1295400 h 1314450"/>
                <a:gd name="connsiteX4" fmla="*/ 12700 w 1314452"/>
                <a:gd name="connsiteY4" fmla="*/ 819150 h 1314450"/>
                <a:gd name="connsiteX5" fmla="*/ 0 w 1314452"/>
                <a:gd name="connsiteY5" fmla="*/ 749300 h 1314450"/>
                <a:gd name="connsiteX6" fmla="*/ 0 w 1314452"/>
                <a:gd name="connsiteY6" fmla="*/ 571500 h 1314450"/>
                <a:gd name="connsiteX7" fmla="*/ 647700 w 1314452"/>
                <a:gd name="connsiteY7" fmla="*/ 0 h 1314450"/>
                <a:gd name="connsiteX8" fmla="*/ 679452 w 1314452"/>
                <a:gd name="connsiteY8" fmla="*/ 127000 h 1314450"/>
                <a:gd name="connsiteX9" fmla="*/ 152400 w 1314452"/>
                <a:gd name="connsiteY9" fmla="*/ 654050 h 1314450"/>
                <a:gd name="connsiteX10" fmla="*/ 673100 w 1314452"/>
                <a:gd name="connsiteY10" fmla="*/ 1181100 h 1314450"/>
                <a:gd name="connsiteX11" fmla="*/ 1206500 w 1314452"/>
                <a:gd name="connsiteY11" fmla="*/ 654050 h 1314450"/>
                <a:gd name="connsiteX12" fmla="*/ 679452 w 1314452"/>
                <a:gd name="connsiteY12" fmla="*/ 12700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4452" h="1314450">
                  <a:moveTo>
                    <a:pt x="647700" y="0"/>
                  </a:moveTo>
                  <a:cubicBezTo>
                    <a:pt x="1009652" y="0"/>
                    <a:pt x="1314452" y="285750"/>
                    <a:pt x="1314452" y="654050"/>
                  </a:cubicBezTo>
                  <a:cubicBezTo>
                    <a:pt x="1314452" y="1022350"/>
                    <a:pt x="1022352" y="1314450"/>
                    <a:pt x="654052" y="1314450"/>
                  </a:cubicBezTo>
                  <a:cubicBezTo>
                    <a:pt x="635000" y="1314450"/>
                    <a:pt x="546100" y="1301750"/>
                    <a:pt x="501652" y="1295400"/>
                  </a:cubicBezTo>
                  <a:cubicBezTo>
                    <a:pt x="279400" y="1270000"/>
                    <a:pt x="25400" y="977900"/>
                    <a:pt x="12700" y="819150"/>
                  </a:cubicBezTo>
                  <a:cubicBezTo>
                    <a:pt x="12700" y="800100"/>
                    <a:pt x="0" y="762000"/>
                    <a:pt x="0" y="749300"/>
                  </a:cubicBezTo>
                  <a:lnTo>
                    <a:pt x="0" y="571500"/>
                  </a:lnTo>
                  <a:cubicBezTo>
                    <a:pt x="69852" y="177800"/>
                    <a:pt x="368300" y="0"/>
                    <a:pt x="647700" y="0"/>
                  </a:cubicBezTo>
                  <a:close/>
                  <a:moveTo>
                    <a:pt x="679452" y="127000"/>
                  </a:moveTo>
                  <a:cubicBezTo>
                    <a:pt x="393700" y="127000"/>
                    <a:pt x="152400" y="355600"/>
                    <a:pt x="152400" y="654050"/>
                  </a:cubicBezTo>
                  <a:cubicBezTo>
                    <a:pt x="152400" y="933450"/>
                    <a:pt x="361952" y="1181100"/>
                    <a:pt x="673100" y="1181100"/>
                  </a:cubicBezTo>
                  <a:cubicBezTo>
                    <a:pt x="952500" y="1181100"/>
                    <a:pt x="1206500" y="958850"/>
                    <a:pt x="1206500" y="654050"/>
                  </a:cubicBezTo>
                  <a:cubicBezTo>
                    <a:pt x="1206500" y="387350"/>
                    <a:pt x="990600" y="127000"/>
                    <a:pt x="679452" y="1270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83898FE-DE27-E6F0-65CC-DAB3142194D0}"/>
                </a:ext>
              </a:extLst>
            </p:cNvPr>
            <p:cNvSpPr/>
            <p:nvPr/>
          </p:nvSpPr>
          <p:spPr>
            <a:xfrm>
              <a:off x="19819112" y="-3737751"/>
              <a:ext cx="476252" cy="565150"/>
            </a:xfrm>
            <a:custGeom>
              <a:avLst/>
              <a:gdLst>
                <a:gd name="connsiteX0" fmla="*/ 184152 w 476252"/>
                <a:gd name="connsiteY0" fmla="*/ 0 h 565150"/>
                <a:gd name="connsiteX1" fmla="*/ 292100 w 476252"/>
                <a:gd name="connsiteY1" fmla="*/ 203200 h 565150"/>
                <a:gd name="connsiteX2" fmla="*/ 292100 w 476252"/>
                <a:gd name="connsiteY2" fmla="*/ 482600 h 565150"/>
                <a:gd name="connsiteX3" fmla="*/ 438152 w 476252"/>
                <a:gd name="connsiteY3" fmla="*/ 482600 h 565150"/>
                <a:gd name="connsiteX4" fmla="*/ 476252 w 476252"/>
                <a:gd name="connsiteY4" fmla="*/ 520700 h 565150"/>
                <a:gd name="connsiteX5" fmla="*/ 457200 w 476252"/>
                <a:gd name="connsiteY5" fmla="*/ 552450 h 565150"/>
                <a:gd name="connsiteX6" fmla="*/ 285752 w 476252"/>
                <a:gd name="connsiteY6" fmla="*/ 552450 h 565150"/>
                <a:gd name="connsiteX7" fmla="*/ 260352 w 476252"/>
                <a:gd name="connsiteY7" fmla="*/ 565150 h 565150"/>
                <a:gd name="connsiteX8" fmla="*/ 25400 w 476252"/>
                <a:gd name="connsiteY8" fmla="*/ 527050 h 565150"/>
                <a:gd name="connsiteX9" fmla="*/ 0 w 476252"/>
                <a:gd name="connsiteY9" fmla="*/ 501650 h 565150"/>
                <a:gd name="connsiteX10" fmla="*/ 38100 w 476252"/>
                <a:gd name="connsiteY10" fmla="*/ 469900 h 565150"/>
                <a:gd name="connsiteX11" fmla="*/ 222252 w 476252"/>
                <a:gd name="connsiteY11" fmla="*/ 469900 h 565150"/>
                <a:gd name="connsiteX12" fmla="*/ 222252 w 476252"/>
                <a:gd name="connsiteY12" fmla="*/ 215900 h 565150"/>
                <a:gd name="connsiteX13" fmla="*/ 190500 w 476252"/>
                <a:gd name="connsiteY13" fmla="*/ 69850 h 565150"/>
                <a:gd name="connsiteX14" fmla="*/ 133352 w 476252"/>
                <a:gd name="connsiteY14" fmla="*/ 82550 h 565150"/>
                <a:gd name="connsiteX15" fmla="*/ 38100 w 476252"/>
                <a:gd name="connsiteY15" fmla="*/ 158750 h 565150"/>
                <a:gd name="connsiteX16" fmla="*/ 12700 w 476252"/>
                <a:gd name="connsiteY16" fmla="*/ 127000 h 565150"/>
                <a:gd name="connsiteX17" fmla="*/ 95252 w 476252"/>
                <a:gd name="connsiteY17" fmla="*/ 25400 h 565150"/>
                <a:gd name="connsiteX18" fmla="*/ 184152 w 476252"/>
                <a:gd name="connsiteY18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252" h="565150">
                  <a:moveTo>
                    <a:pt x="184152" y="0"/>
                  </a:moveTo>
                  <a:cubicBezTo>
                    <a:pt x="285752" y="0"/>
                    <a:pt x="292100" y="152400"/>
                    <a:pt x="292100" y="203200"/>
                  </a:cubicBezTo>
                  <a:lnTo>
                    <a:pt x="292100" y="482600"/>
                  </a:lnTo>
                  <a:lnTo>
                    <a:pt x="438152" y="482600"/>
                  </a:lnTo>
                  <a:cubicBezTo>
                    <a:pt x="457200" y="482600"/>
                    <a:pt x="476252" y="495300"/>
                    <a:pt x="476252" y="520700"/>
                  </a:cubicBezTo>
                  <a:cubicBezTo>
                    <a:pt x="476252" y="533400"/>
                    <a:pt x="469900" y="539750"/>
                    <a:pt x="457200" y="552450"/>
                  </a:cubicBezTo>
                  <a:lnTo>
                    <a:pt x="285752" y="552450"/>
                  </a:lnTo>
                  <a:cubicBezTo>
                    <a:pt x="279400" y="558800"/>
                    <a:pt x="273052" y="565150"/>
                    <a:pt x="260352" y="565150"/>
                  </a:cubicBezTo>
                  <a:cubicBezTo>
                    <a:pt x="241300" y="565150"/>
                    <a:pt x="95252" y="539750"/>
                    <a:pt x="25400" y="527050"/>
                  </a:cubicBezTo>
                  <a:cubicBezTo>
                    <a:pt x="12700" y="527050"/>
                    <a:pt x="0" y="514350"/>
                    <a:pt x="0" y="501650"/>
                  </a:cubicBezTo>
                  <a:cubicBezTo>
                    <a:pt x="0" y="463550"/>
                    <a:pt x="31752" y="469900"/>
                    <a:pt x="38100" y="469900"/>
                  </a:cubicBezTo>
                  <a:cubicBezTo>
                    <a:pt x="95252" y="469900"/>
                    <a:pt x="57152" y="495300"/>
                    <a:pt x="222252" y="469900"/>
                  </a:cubicBezTo>
                  <a:lnTo>
                    <a:pt x="222252" y="215900"/>
                  </a:lnTo>
                  <a:cubicBezTo>
                    <a:pt x="196852" y="171450"/>
                    <a:pt x="234952" y="114300"/>
                    <a:pt x="190500" y="69850"/>
                  </a:cubicBezTo>
                  <a:cubicBezTo>
                    <a:pt x="171452" y="69850"/>
                    <a:pt x="146052" y="69850"/>
                    <a:pt x="133352" y="82550"/>
                  </a:cubicBezTo>
                  <a:cubicBezTo>
                    <a:pt x="95252" y="107950"/>
                    <a:pt x="57152" y="158750"/>
                    <a:pt x="38100" y="158750"/>
                  </a:cubicBezTo>
                  <a:cubicBezTo>
                    <a:pt x="6352" y="158750"/>
                    <a:pt x="12700" y="133350"/>
                    <a:pt x="12700" y="127000"/>
                  </a:cubicBezTo>
                  <a:cubicBezTo>
                    <a:pt x="12700" y="88900"/>
                    <a:pt x="50800" y="63500"/>
                    <a:pt x="95252" y="25400"/>
                  </a:cubicBezTo>
                  <a:cubicBezTo>
                    <a:pt x="114300" y="635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2FEFC9A-FD05-6F51-56DD-1ACD616162B7}"/>
                </a:ext>
              </a:extLst>
            </p:cNvPr>
            <p:cNvSpPr/>
            <p:nvPr/>
          </p:nvSpPr>
          <p:spPr>
            <a:xfrm>
              <a:off x="20289012" y="-2994801"/>
              <a:ext cx="457200" cy="787400"/>
            </a:xfrm>
            <a:custGeom>
              <a:avLst/>
              <a:gdLst>
                <a:gd name="connsiteX0" fmla="*/ 279400 w 457200"/>
                <a:gd name="connsiteY0" fmla="*/ 0 h 787400"/>
                <a:gd name="connsiteX1" fmla="*/ 457200 w 457200"/>
                <a:gd name="connsiteY1" fmla="*/ 730250 h 787400"/>
                <a:gd name="connsiteX2" fmla="*/ 457200 w 457200"/>
                <a:gd name="connsiteY2" fmla="*/ 787400 h 787400"/>
                <a:gd name="connsiteX3" fmla="*/ 228600 w 457200"/>
                <a:gd name="connsiteY3" fmla="*/ 622300 h 787400"/>
                <a:gd name="connsiteX4" fmla="*/ 127000 w 457200"/>
                <a:gd name="connsiteY4" fmla="*/ 774700 h 787400"/>
                <a:gd name="connsiteX5" fmla="*/ 0 w 457200"/>
                <a:gd name="connsiteY5" fmla="*/ 215900 h 787400"/>
                <a:gd name="connsiteX6" fmla="*/ 146052 w 457200"/>
                <a:gd name="connsiteY6" fmla="*/ 114300 h 787400"/>
                <a:gd name="connsiteX7" fmla="*/ 279400 w 457200"/>
                <a:gd name="connsiteY7" fmla="*/ 0 h 78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787400">
                  <a:moveTo>
                    <a:pt x="279400" y="0"/>
                  </a:moveTo>
                  <a:cubicBezTo>
                    <a:pt x="279400" y="12700"/>
                    <a:pt x="457200" y="615950"/>
                    <a:pt x="457200" y="730250"/>
                  </a:cubicBezTo>
                  <a:lnTo>
                    <a:pt x="457200" y="787400"/>
                  </a:lnTo>
                  <a:cubicBezTo>
                    <a:pt x="387352" y="762000"/>
                    <a:pt x="285752" y="622300"/>
                    <a:pt x="228600" y="622300"/>
                  </a:cubicBezTo>
                  <a:cubicBezTo>
                    <a:pt x="165100" y="622300"/>
                    <a:pt x="139700" y="736600"/>
                    <a:pt x="127000" y="774700"/>
                  </a:cubicBezTo>
                  <a:lnTo>
                    <a:pt x="0" y="215900"/>
                  </a:lnTo>
                  <a:cubicBezTo>
                    <a:pt x="19052" y="177800"/>
                    <a:pt x="95252" y="146050"/>
                    <a:pt x="146052" y="114300"/>
                  </a:cubicBezTo>
                  <a:cubicBezTo>
                    <a:pt x="184152" y="88900"/>
                    <a:pt x="228600" y="44450"/>
                    <a:pt x="279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15B5692-6664-F0B6-73A5-45234CD8E44D}"/>
                </a:ext>
              </a:extLst>
            </p:cNvPr>
            <p:cNvSpPr/>
            <p:nvPr/>
          </p:nvSpPr>
          <p:spPr>
            <a:xfrm>
              <a:off x="19603212" y="-2804301"/>
              <a:ext cx="393700" cy="781050"/>
            </a:xfrm>
            <a:custGeom>
              <a:avLst/>
              <a:gdLst>
                <a:gd name="connsiteX0" fmla="*/ 82552 w 393700"/>
                <a:gd name="connsiteY0" fmla="*/ 0 h 781050"/>
                <a:gd name="connsiteX1" fmla="*/ 393700 w 393700"/>
                <a:gd name="connsiteY1" fmla="*/ 69850 h 781050"/>
                <a:gd name="connsiteX2" fmla="*/ 393700 w 393700"/>
                <a:gd name="connsiteY2" fmla="*/ 171450 h 781050"/>
                <a:gd name="connsiteX3" fmla="*/ 298452 w 393700"/>
                <a:gd name="connsiteY3" fmla="*/ 781050 h 781050"/>
                <a:gd name="connsiteX4" fmla="*/ 146052 w 393700"/>
                <a:gd name="connsiteY4" fmla="*/ 552450 h 781050"/>
                <a:gd name="connsiteX5" fmla="*/ 0 w 393700"/>
                <a:gd name="connsiteY5" fmla="*/ 679450 h 781050"/>
                <a:gd name="connsiteX6" fmla="*/ 82552 w 393700"/>
                <a:gd name="connsiteY6" fmla="*/ 0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700" h="781050">
                  <a:moveTo>
                    <a:pt x="82552" y="0"/>
                  </a:moveTo>
                  <a:cubicBezTo>
                    <a:pt x="171452" y="38100"/>
                    <a:pt x="298452" y="69850"/>
                    <a:pt x="393700" y="69850"/>
                  </a:cubicBezTo>
                  <a:lnTo>
                    <a:pt x="393700" y="171450"/>
                  </a:lnTo>
                  <a:lnTo>
                    <a:pt x="298452" y="781050"/>
                  </a:lnTo>
                  <a:cubicBezTo>
                    <a:pt x="279400" y="762000"/>
                    <a:pt x="203200" y="552450"/>
                    <a:pt x="146052" y="552450"/>
                  </a:cubicBezTo>
                  <a:cubicBezTo>
                    <a:pt x="95252" y="552450"/>
                    <a:pt x="31752" y="654050"/>
                    <a:pt x="0" y="679450"/>
                  </a:cubicBezTo>
                  <a:lnTo>
                    <a:pt x="82552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1C066F3-F098-F30D-0FE0-B4957E0B5078}"/>
                </a:ext>
              </a:extLst>
            </p:cNvPr>
            <p:cNvSpPr/>
            <p:nvPr/>
          </p:nvSpPr>
          <p:spPr>
            <a:xfrm>
              <a:off x="19292064" y="-4169551"/>
              <a:ext cx="1511300" cy="2228850"/>
            </a:xfrm>
            <a:custGeom>
              <a:avLst/>
              <a:gdLst>
                <a:gd name="connsiteX0" fmla="*/ 711200 w 1511300"/>
                <a:gd name="connsiteY0" fmla="*/ 0 h 2228850"/>
                <a:gd name="connsiteX1" fmla="*/ 1428748 w 1511300"/>
                <a:gd name="connsiteY1" fmla="*/ 717550 h 2228850"/>
                <a:gd name="connsiteX2" fmla="*/ 1308100 w 1511300"/>
                <a:gd name="connsiteY2" fmla="*/ 1111250 h 2228850"/>
                <a:gd name="connsiteX3" fmla="*/ 1371600 w 1511300"/>
                <a:gd name="connsiteY3" fmla="*/ 1308100 h 2228850"/>
                <a:gd name="connsiteX4" fmla="*/ 1466848 w 1511300"/>
                <a:gd name="connsiteY4" fmla="*/ 1682750 h 2228850"/>
                <a:gd name="connsiteX5" fmla="*/ 1511300 w 1511300"/>
                <a:gd name="connsiteY5" fmla="*/ 1936750 h 2228850"/>
                <a:gd name="connsiteX6" fmla="*/ 1460500 w 1511300"/>
                <a:gd name="connsiteY6" fmla="*/ 2032000 h 2228850"/>
                <a:gd name="connsiteX7" fmla="*/ 1225548 w 1511300"/>
                <a:gd name="connsiteY7" fmla="*/ 1854200 h 2228850"/>
                <a:gd name="connsiteX8" fmla="*/ 1143000 w 1511300"/>
                <a:gd name="connsiteY8" fmla="*/ 2038350 h 2228850"/>
                <a:gd name="connsiteX9" fmla="*/ 1104900 w 1511300"/>
                <a:gd name="connsiteY9" fmla="*/ 2038350 h 2228850"/>
                <a:gd name="connsiteX10" fmla="*/ 1003300 w 1511300"/>
                <a:gd name="connsiteY10" fmla="*/ 1682750 h 2228850"/>
                <a:gd name="connsiteX11" fmla="*/ 939800 w 1511300"/>
                <a:gd name="connsiteY11" fmla="*/ 1390650 h 2228850"/>
                <a:gd name="connsiteX12" fmla="*/ 762000 w 1511300"/>
                <a:gd name="connsiteY12" fmla="*/ 1428750 h 2228850"/>
                <a:gd name="connsiteX13" fmla="*/ 647700 w 1511300"/>
                <a:gd name="connsiteY13" fmla="*/ 2190750 h 2228850"/>
                <a:gd name="connsiteX14" fmla="*/ 609600 w 1511300"/>
                <a:gd name="connsiteY14" fmla="*/ 2228850 h 2228850"/>
                <a:gd name="connsiteX15" fmla="*/ 527048 w 1511300"/>
                <a:gd name="connsiteY15" fmla="*/ 2127250 h 2228850"/>
                <a:gd name="connsiteX16" fmla="*/ 450848 w 1511300"/>
                <a:gd name="connsiteY16" fmla="*/ 1981200 h 2228850"/>
                <a:gd name="connsiteX17" fmla="*/ 285748 w 1511300"/>
                <a:gd name="connsiteY17" fmla="*/ 2133600 h 2228850"/>
                <a:gd name="connsiteX18" fmla="*/ 254000 w 1511300"/>
                <a:gd name="connsiteY18" fmla="*/ 2076450 h 2228850"/>
                <a:gd name="connsiteX19" fmla="*/ 279400 w 1511300"/>
                <a:gd name="connsiteY19" fmla="*/ 1828800 h 2228850"/>
                <a:gd name="connsiteX20" fmla="*/ 349248 w 1511300"/>
                <a:gd name="connsiteY20" fmla="*/ 1339850 h 2228850"/>
                <a:gd name="connsiteX21" fmla="*/ 171448 w 1511300"/>
                <a:gd name="connsiteY21" fmla="*/ 1187450 h 2228850"/>
                <a:gd name="connsiteX22" fmla="*/ 0 w 1511300"/>
                <a:gd name="connsiteY22" fmla="*/ 800100 h 2228850"/>
                <a:gd name="connsiteX23" fmla="*/ 0 w 1511300"/>
                <a:gd name="connsiteY23" fmla="*/ 628650 h 2228850"/>
                <a:gd name="connsiteX24" fmla="*/ 711200 w 1511300"/>
                <a:gd name="connsiteY24" fmla="*/ 0 h 2228850"/>
                <a:gd name="connsiteX25" fmla="*/ 704848 w 1511300"/>
                <a:gd name="connsiteY25" fmla="*/ 57150 h 2228850"/>
                <a:gd name="connsiteX26" fmla="*/ 57148 w 1511300"/>
                <a:gd name="connsiteY26" fmla="*/ 628650 h 2228850"/>
                <a:gd name="connsiteX27" fmla="*/ 57148 w 1511300"/>
                <a:gd name="connsiteY27" fmla="*/ 806450 h 2228850"/>
                <a:gd name="connsiteX28" fmla="*/ 69848 w 1511300"/>
                <a:gd name="connsiteY28" fmla="*/ 876300 h 2228850"/>
                <a:gd name="connsiteX29" fmla="*/ 558800 w 1511300"/>
                <a:gd name="connsiteY29" fmla="*/ 1352550 h 2228850"/>
                <a:gd name="connsiteX30" fmla="*/ 711200 w 1511300"/>
                <a:gd name="connsiteY30" fmla="*/ 1371600 h 2228850"/>
                <a:gd name="connsiteX31" fmla="*/ 1371600 w 1511300"/>
                <a:gd name="connsiteY31" fmla="*/ 711200 h 2228850"/>
                <a:gd name="connsiteX32" fmla="*/ 704848 w 1511300"/>
                <a:gd name="connsiteY32" fmla="*/ 57150 h 2228850"/>
                <a:gd name="connsiteX33" fmla="*/ 1276348 w 1511300"/>
                <a:gd name="connsiteY33" fmla="*/ 1174750 h 2228850"/>
                <a:gd name="connsiteX34" fmla="*/ 1143000 w 1511300"/>
                <a:gd name="connsiteY34" fmla="*/ 1289050 h 2228850"/>
                <a:gd name="connsiteX35" fmla="*/ 996948 w 1511300"/>
                <a:gd name="connsiteY35" fmla="*/ 1390650 h 2228850"/>
                <a:gd name="connsiteX36" fmla="*/ 1123948 w 1511300"/>
                <a:gd name="connsiteY36" fmla="*/ 1949450 h 2228850"/>
                <a:gd name="connsiteX37" fmla="*/ 1225548 w 1511300"/>
                <a:gd name="connsiteY37" fmla="*/ 1797050 h 2228850"/>
                <a:gd name="connsiteX38" fmla="*/ 1454148 w 1511300"/>
                <a:gd name="connsiteY38" fmla="*/ 1962150 h 2228850"/>
                <a:gd name="connsiteX39" fmla="*/ 1454148 w 1511300"/>
                <a:gd name="connsiteY39" fmla="*/ 1905000 h 2228850"/>
                <a:gd name="connsiteX40" fmla="*/ 1276348 w 1511300"/>
                <a:gd name="connsiteY40" fmla="*/ 1174750 h 2228850"/>
                <a:gd name="connsiteX41" fmla="*/ 393700 w 1511300"/>
                <a:gd name="connsiteY41" fmla="*/ 1365250 h 2228850"/>
                <a:gd name="connsiteX42" fmla="*/ 311148 w 1511300"/>
                <a:gd name="connsiteY42" fmla="*/ 2044700 h 2228850"/>
                <a:gd name="connsiteX43" fmla="*/ 457200 w 1511300"/>
                <a:gd name="connsiteY43" fmla="*/ 1917700 h 2228850"/>
                <a:gd name="connsiteX44" fmla="*/ 609600 w 1511300"/>
                <a:gd name="connsiteY44" fmla="*/ 2146300 h 2228850"/>
                <a:gd name="connsiteX45" fmla="*/ 704848 w 1511300"/>
                <a:gd name="connsiteY45" fmla="*/ 1536700 h 2228850"/>
                <a:gd name="connsiteX46" fmla="*/ 704848 w 1511300"/>
                <a:gd name="connsiteY46" fmla="*/ 1435100 h 2228850"/>
                <a:gd name="connsiteX47" fmla="*/ 393700 w 1511300"/>
                <a:gd name="connsiteY47" fmla="*/ 13652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11300" h="2228850">
                  <a:moveTo>
                    <a:pt x="711200" y="0"/>
                  </a:moveTo>
                  <a:cubicBezTo>
                    <a:pt x="1123948" y="0"/>
                    <a:pt x="1428748" y="336550"/>
                    <a:pt x="1428748" y="717550"/>
                  </a:cubicBezTo>
                  <a:cubicBezTo>
                    <a:pt x="1428748" y="933450"/>
                    <a:pt x="1308100" y="1098550"/>
                    <a:pt x="1308100" y="1111250"/>
                  </a:cubicBezTo>
                  <a:cubicBezTo>
                    <a:pt x="1308100" y="1130300"/>
                    <a:pt x="1358900" y="1244600"/>
                    <a:pt x="1371600" y="1308100"/>
                  </a:cubicBezTo>
                  <a:cubicBezTo>
                    <a:pt x="1403348" y="1422400"/>
                    <a:pt x="1441448" y="1555750"/>
                    <a:pt x="1466848" y="1682750"/>
                  </a:cubicBezTo>
                  <a:cubicBezTo>
                    <a:pt x="1485900" y="1765300"/>
                    <a:pt x="1511300" y="1924050"/>
                    <a:pt x="1511300" y="1936750"/>
                  </a:cubicBezTo>
                  <a:cubicBezTo>
                    <a:pt x="1511300" y="1974850"/>
                    <a:pt x="1504948" y="2032000"/>
                    <a:pt x="1460500" y="2032000"/>
                  </a:cubicBezTo>
                  <a:cubicBezTo>
                    <a:pt x="1409700" y="2032000"/>
                    <a:pt x="1250948" y="1866900"/>
                    <a:pt x="1225548" y="1854200"/>
                  </a:cubicBezTo>
                  <a:cubicBezTo>
                    <a:pt x="1193800" y="1911350"/>
                    <a:pt x="1174748" y="1974850"/>
                    <a:pt x="1143000" y="2038350"/>
                  </a:cubicBezTo>
                  <a:lnTo>
                    <a:pt x="1104900" y="2038350"/>
                  </a:lnTo>
                  <a:cubicBezTo>
                    <a:pt x="1035048" y="1924050"/>
                    <a:pt x="1028700" y="1797050"/>
                    <a:pt x="1003300" y="1682750"/>
                  </a:cubicBezTo>
                  <a:cubicBezTo>
                    <a:pt x="984248" y="1587500"/>
                    <a:pt x="965200" y="1485900"/>
                    <a:pt x="939800" y="1390650"/>
                  </a:cubicBezTo>
                  <a:cubicBezTo>
                    <a:pt x="882648" y="1409700"/>
                    <a:pt x="825500" y="1422400"/>
                    <a:pt x="762000" y="1428750"/>
                  </a:cubicBezTo>
                  <a:cubicBezTo>
                    <a:pt x="749300" y="1682750"/>
                    <a:pt x="711200" y="1936750"/>
                    <a:pt x="647700" y="2190750"/>
                  </a:cubicBezTo>
                  <a:cubicBezTo>
                    <a:pt x="641348" y="2209800"/>
                    <a:pt x="628648" y="2228850"/>
                    <a:pt x="609600" y="2228850"/>
                  </a:cubicBezTo>
                  <a:cubicBezTo>
                    <a:pt x="565148" y="2228850"/>
                    <a:pt x="539748" y="2159000"/>
                    <a:pt x="527048" y="2127250"/>
                  </a:cubicBezTo>
                  <a:cubicBezTo>
                    <a:pt x="508000" y="2076450"/>
                    <a:pt x="482600" y="2032000"/>
                    <a:pt x="450848" y="1981200"/>
                  </a:cubicBezTo>
                  <a:cubicBezTo>
                    <a:pt x="406400" y="2019300"/>
                    <a:pt x="336548" y="2133600"/>
                    <a:pt x="285748" y="2133600"/>
                  </a:cubicBezTo>
                  <a:cubicBezTo>
                    <a:pt x="247648" y="2133600"/>
                    <a:pt x="254000" y="2101850"/>
                    <a:pt x="254000" y="2076450"/>
                  </a:cubicBezTo>
                  <a:cubicBezTo>
                    <a:pt x="254000" y="2057400"/>
                    <a:pt x="273048" y="1911350"/>
                    <a:pt x="279400" y="1828800"/>
                  </a:cubicBezTo>
                  <a:cubicBezTo>
                    <a:pt x="298448" y="1670050"/>
                    <a:pt x="349248" y="1352550"/>
                    <a:pt x="349248" y="1339850"/>
                  </a:cubicBezTo>
                  <a:cubicBezTo>
                    <a:pt x="349248" y="1320800"/>
                    <a:pt x="222248" y="1244600"/>
                    <a:pt x="171448" y="1187450"/>
                  </a:cubicBezTo>
                  <a:cubicBezTo>
                    <a:pt x="101600" y="1104900"/>
                    <a:pt x="0" y="895350"/>
                    <a:pt x="0" y="800100"/>
                  </a:cubicBezTo>
                  <a:lnTo>
                    <a:pt x="0" y="628650"/>
                  </a:lnTo>
                  <a:cubicBezTo>
                    <a:pt x="44448" y="215900"/>
                    <a:pt x="412748" y="0"/>
                    <a:pt x="711200" y="0"/>
                  </a:cubicBezTo>
                  <a:close/>
                  <a:moveTo>
                    <a:pt x="704848" y="57150"/>
                  </a:moveTo>
                  <a:cubicBezTo>
                    <a:pt x="425448" y="57150"/>
                    <a:pt x="127000" y="234950"/>
                    <a:pt x="57148" y="628650"/>
                  </a:cubicBezTo>
                  <a:lnTo>
                    <a:pt x="57148" y="806450"/>
                  </a:lnTo>
                  <a:cubicBezTo>
                    <a:pt x="57148" y="819150"/>
                    <a:pt x="69848" y="857250"/>
                    <a:pt x="69848" y="876300"/>
                  </a:cubicBezTo>
                  <a:cubicBezTo>
                    <a:pt x="82548" y="1035050"/>
                    <a:pt x="336548" y="1327150"/>
                    <a:pt x="558800" y="1352550"/>
                  </a:cubicBezTo>
                  <a:cubicBezTo>
                    <a:pt x="603248" y="1358900"/>
                    <a:pt x="692148" y="1371600"/>
                    <a:pt x="711200" y="1371600"/>
                  </a:cubicBezTo>
                  <a:cubicBezTo>
                    <a:pt x="1079500" y="1371600"/>
                    <a:pt x="1371600" y="1079500"/>
                    <a:pt x="1371600" y="711200"/>
                  </a:cubicBezTo>
                  <a:cubicBezTo>
                    <a:pt x="1371600" y="342900"/>
                    <a:pt x="1066800" y="57150"/>
                    <a:pt x="704848" y="57150"/>
                  </a:cubicBezTo>
                  <a:close/>
                  <a:moveTo>
                    <a:pt x="1276348" y="1174750"/>
                  </a:moveTo>
                  <a:cubicBezTo>
                    <a:pt x="1225548" y="1219200"/>
                    <a:pt x="1181100" y="1263650"/>
                    <a:pt x="1143000" y="1289050"/>
                  </a:cubicBezTo>
                  <a:cubicBezTo>
                    <a:pt x="1092200" y="1320800"/>
                    <a:pt x="1016000" y="1352550"/>
                    <a:pt x="996948" y="1390650"/>
                  </a:cubicBezTo>
                  <a:lnTo>
                    <a:pt x="1123948" y="1949450"/>
                  </a:lnTo>
                  <a:cubicBezTo>
                    <a:pt x="1136648" y="1911350"/>
                    <a:pt x="1162048" y="1797050"/>
                    <a:pt x="1225548" y="1797050"/>
                  </a:cubicBezTo>
                  <a:cubicBezTo>
                    <a:pt x="1282700" y="1797050"/>
                    <a:pt x="1384300" y="1936750"/>
                    <a:pt x="1454148" y="1962150"/>
                  </a:cubicBezTo>
                  <a:lnTo>
                    <a:pt x="1454148" y="1905000"/>
                  </a:lnTo>
                  <a:cubicBezTo>
                    <a:pt x="1454148" y="1790700"/>
                    <a:pt x="1276348" y="1187450"/>
                    <a:pt x="1276348" y="1174750"/>
                  </a:cubicBezTo>
                  <a:close/>
                  <a:moveTo>
                    <a:pt x="393700" y="1365250"/>
                  </a:moveTo>
                  <a:lnTo>
                    <a:pt x="311148" y="2044700"/>
                  </a:lnTo>
                  <a:cubicBezTo>
                    <a:pt x="342900" y="2019300"/>
                    <a:pt x="406400" y="1917700"/>
                    <a:pt x="457200" y="1917700"/>
                  </a:cubicBezTo>
                  <a:cubicBezTo>
                    <a:pt x="514348" y="1917700"/>
                    <a:pt x="590548" y="2127250"/>
                    <a:pt x="609600" y="2146300"/>
                  </a:cubicBezTo>
                  <a:lnTo>
                    <a:pt x="704848" y="1536700"/>
                  </a:lnTo>
                  <a:lnTo>
                    <a:pt x="704848" y="1435100"/>
                  </a:lnTo>
                  <a:cubicBezTo>
                    <a:pt x="609600" y="1435100"/>
                    <a:pt x="482600" y="1403350"/>
                    <a:pt x="393700" y="13652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4F53B07-06A5-ED88-60A8-3769C27A0813}"/>
                </a:ext>
              </a:extLst>
            </p:cNvPr>
            <p:cNvSpPr/>
            <p:nvPr/>
          </p:nvSpPr>
          <p:spPr>
            <a:xfrm>
              <a:off x="19501612" y="-3985401"/>
              <a:ext cx="1054100" cy="1054100"/>
            </a:xfrm>
            <a:custGeom>
              <a:avLst/>
              <a:gdLst>
                <a:gd name="connsiteX0" fmla="*/ 527052 w 1054100"/>
                <a:gd name="connsiteY0" fmla="*/ 0 h 1054100"/>
                <a:gd name="connsiteX1" fmla="*/ 1054100 w 1054100"/>
                <a:gd name="connsiteY1" fmla="*/ 527050 h 1054100"/>
                <a:gd name="connsiteX2" fmla="*/ 520700 w 1054100"/>
                <a:gd name="connsiteY2" fmla="*/ 1054100 h 1054100"/>
                <a:gd name="connsiteX3" fmla="*/ 0 w 1054100"/>
                <a:gd name="connsiteY3" fmla="*/ 527050 h 1054100"/>
                <a:gd name="connsiteX4" fmla="*/ 527052 w 1054100"/>
                <a:gd name="connsiteY4" fmla="*/ 0 h 1054100"/>
                <a:gd name="connsiteX5" fmla="*/ 501652 w 1054100"/>
                <a:gd name="connsiteY5" fmla="*/ 247650 h 1054100"/>
                <a:gd name="connsiteX6" fmla="*/ 412752 w 1054100"/>
                <a:gd name="connsiteY6" fmla="*/ 273050 h 1054100"/>
                <a:gd name="connsiteX7" fmla="*/ 330200 w 1054100"/>
                <a:gd name="connsiteY7" fmla="*/ 374650 h 1054100"/>
                <a:gd name="connsiteX8" fmla="*/ 355600 w 1054100"/>
                <a:gd name="connsiteY8" fmla="*/ 406400 h 1054100"/>
                <a:gd name="connsiteX9" fmla="*/ 450852 w 1054100"/>
                <a:gd name="connsiteY9" fmla="*/ 330200 h 1054100"/>
                <a:gd name="connsiteX10" fmla="*/ 508000 w 1054100"/>
                <a:gd name="connsiteY10" fmla="*/ 317500 h 1054100"/>
                <a:gd name="connsiteX11" fmla="*/ 539752 w 1054100"/>
                <a:gd name="connsiteY11" fmla="*/ 463550 h 1054100"/>
                <a:gd name="connsiteX12" fmla="*/ 539752 w 1054100"/>
                <a:gd name="connsiteY12" fmla="*/ 717550 h 1054100"/>
                <a:gd name="connsiteX13" fmla="*/ 355600 w 1054100"/>
                <a:gd name="connsiteY13" fmla="*/ 717550 h 1054100"/>
                <a:gd name="connsiteX14" fmla="*/ 317500 w 1054100"/>
                <a:gd name="connsiteY14" fmla="*/ 749300 h 1054100"/>
                <a:gd name="connsiteX15" fmla="*/ 342900 w 1054100"/>
                <a:gd name="connsiteY15" fmla="*/ 774700 h 1054100"/>
                <a:gd name="connsiteX16" fmla="*/ 577852 w 1054100"/>
                <a:gd name="connsiteY16" fmla="*/ 812800 h 1054100"/>
                <a:gd name="connsiteX17" fmla="*/ 603252 w 1054100"/>
                <a:gd name="connsiteY17" fmla="*/ 800100 h 1054100"/>
                <a:gd name="connsiteX18" fmla="*/ 774700 w 1054100"/>
                <a:gd name="connsiteY18" fmla="*/ 800100 h 1054100"/>
                <a:gd name="connsiteX19" fmla="*/ 793752 w 1054100"/>
                <a:gd name="connsiteY19" fmla="*/ 768350 h 1054100"/>
                <a:gd name="connsiteX20" fmla="*/ 755652 w 1054100"/>
                <a:gd name="connsiteY20" fmla="*/ 730250 h 1054100"/>
                <a:gd name="connsiteX21" fmla="*/ 609600 w 1054100"/>
                <a:gd name="connsiteY21" fmla="*/ 730250 h 1054100"/>
                <a:gd name="connsiteX22" fmla="*/ 609600 w 1054100"/>
                <a:gd name="connsiteY22" fmla="*/ 450850 h 1054100"/>
                <a:gd name="connsiteX23" fmla="*/ 501652 w 1054100"/>
                <a:gd name="connsiteY23" fmla="*/ 247650 h 105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4100" h="1054100">
                  <a:moveTo>
                    <a:pt x="527052" y="0"/>
                  </a:moveTo>
                  <a:cubicBezTo>
                    <a:pt x="838200" y="0"/>
                    <a:pt x="1054100" y="260350"/>
                    <a:pt x="1054100" y="527050"/>
                  </a:cubicBezTo>
                  <a:cubicBezTo>
                    <a:pt x="1054100" y="831850"/>
                    <a:pt x="800100" y="1054100"/>
                    <a:pt x="520700" y="1054100"/>
                  </a:cubicBezTo>
                  <a:cubicBezTo>
                    <a:pt x="209552" y="1054100"/>
                    <a:pt x="0" y="806450"/>
                    <a:pt x="0" y="527050"/>
                  </a:cubicBezTo>
                  <a:cubicBezTo>
                    <a:pt x="0" y="228600"/>
                    <a:pt x="241300" y="0"/>
                    <a:pt x="527052" y="0"/>
                  </a:cubicBezTo>
                  <a:close/>
                  <a:moveTo>
                    <a:pt x="501652" y="247650"/>
                  </a:moveTo>
                  <a:cubicBezTo>
                    <a:pt x="482600" y="247650"/>
                    <a:pt x="431800" y="254000"/>
                    <a:pt x="412752" y="273050"/>
                  </a:cubicBezTo>
                  <a:cubicBezTo>
                    <a:pt x="368300" y="311150"/>
                    <a:pt x="330200" y="336550"/>
                    <a:pt x="330200" y="374650"/>
                  </a:cubicBezTo>
                  <a:cubicBezTo>
                    <a:pt x="330200" y="381000"/>
                    <a:pt x="323852" y="406400"/>
                    <a:pt x="355600" y="406400"/>
                  </a:cubicBezTo>
                  <a:cubicBezTo>
                    <a:pt x="374652" y="406400"/>
                    <a:pt x="412752" y="355600"/>
                    <a:pt x="450852" y="330200"/>
                  </a:cubicBezTo>
                  <a:cubicBezTo>
                    <a:pt x="463552" y="317500"/>
                    <a:pt x="488952" y="317500"/>
                    <a:pt x="508000" y="317500"/>
                  </a:cubicBezTo>
                  <a:cubicBezTo>
                    <a:pt x="552452" y="361950"/>
                    <a:pt x="514352" y="419100"/>
                    <a:pt x="539752" y="463550"/>
                  </a:cubicBezTo>
                  <a:lnTo>
                    <a:pt x="539752" y="717550"/>
                  </a:lnTo>
                  <a:cubicBezTo>
                    <a:pt x="374652" y="742950"/>
                    <a:pt x="412752" y="717550"/>
                    <a:pt x="355600" y="717550"/>
                  </a:cubicBezTo>
                  <a:cubicBezTo>
                    <a:pt x="349252" y="717550"/>
                    <a:pt x="317500" y="711200"/>
                    <a:pt x="317500" y="749300"/>
                  </a:cubicBezTo>
                  <a:cubicBezTo>
                    <a:pt x="317500" y="762000"/>
                    <a:pt x="330200" y="774700"/>
                    <a:pt x="342900" y="774700"/>
                  </a:cubicBezTo>
                  <a:cubicBezTo>
                    <a:pt x="412752" y="787400"/>
                    <a:pt x="558800" y="812800"/>
                    <a:pt x="577852" y="812800"/>
                  </a:cubicBezTo>
                  <a:cubicBezTo>
                    <a:pt x="590552" y="812800"/>
                    <a:pt x="596900" y="806450"/>
                    <a:pt x="603252" y="800100"/>
                  </a:cubicBezTo>
                  <a:lnTo>
                    <a:pt x="774700" y="800100"/>
                  </a:lnTo>
                  <a:cubicBezTo>
                    <a:pt x="787400" y="787400"/>
                    <a:pt x="793752" y="781050"/>
                    <a:pt x="793752" y="768350"/>
                  </a:cubicBezTo>
                  <a:cubicBezTo>
                    <a:pt x="793752" y="742950"/>
                    <a:pt x="774700" y="730250"/>
                    <a:pt x="755652" y="730250"/>
                  </a:cubicBezTo>
                  <a:lnTo>
                    <a:pt x="609600" y="730250"/>
                  </a:lnTo>
                  <a:lnTo>
                    <a:pt x="609600" y="450850"/>
                  </a:lnTo>
                  <a:cubicBezTo>
                    <a:pt x="609600" y="400050"/>
                    <a:pt x="603252" y="247650"/>
                    <a:pt x="501652" y="2476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9B7E4B-4CAE-E0D6-47FA-8A954FC17535}"/>
              </a:ext>
            </a:extLst>
          </p:cNvPr>
          <p:cNvGrpSpPr/>
          <p:nvPr/>
        </p:nvGrpSpPr>
        <p:grpSpPr>
          <a:xfrm rot="480736">
            <a:off x="1419270" y="3901796"/>
            <a:ext cx="1022764" cy="835375"/>
            <a:chOff x="17075912" y="-3261579"/>
            <a:chExt cx="1593852" cy="1301829"/>
          </a:xfrm>
          <a:noFill/>
        </p:grpSpPr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AC1E3E38-049D-A468-2D82-4100458DA57F}"/>
                </a:ext>
              </a:extLst>
            </p:cNvPr>
            <p:cNvSpPr/>
            <p:nvPr/>
          </p:nvSpPr>
          <p:spPr>
            <a:xfrm>
              <a:off x="17298164" y="-3210877"/>
              <a:ext cx="184148" cy="120827"/>
            </a:xfrm>
            <a:custGeom>
              <a:avLst/>
              <a:gdLst>
                <a:gd name="connsiteX0" fmla="*/ 61614 w 184148"/>
                <a:gd name="connsiteY0" fmla="*/ 177 h 120827"/>
                <a:gd name="connsiteX1" fmla="*/ 101600 w 184148"/>
                <a:gd name="connsiteY1" fmla="*/ 177 h 120827"/>
                <a:gd name="connsiteX2" fmla="*/ 184148 w 184148"/>
                <a:gd name="connsiteY2" fmla="*/ 57327 h 120827"/>
                <a:gd name="connsiteX3" fmla="*/ 184148 w 184148"/>
                <a:gd name="connsiteY3" fmla="*/ 101777 h 120827"/>
                <a:gd name="connsiteX4" fmla="*/ 6348 w 184148"/>
                <a:gd name="connsiteY4" fmla="*/ 120827 h 120827"/>
                <a:gd name="connsiteX5" fmla="*/ 0 w 184148"/>
                <a:gd name="connsiteY5" fmla="*/ 57327 h 120827"/>
                <a:gd name="connsiteX6" fmla="*/ 61614 w 184148"/>
                <a:gd name="connsiteY6" fmla="*/ 177 h 12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120827">
                  <a:moveTo>
                    <a:pt x="61614" y="177"/>
                  </a:moveTo>
                  <a:cubicBezTo>
                    <a:pt x="73818" y="-220"/>
                    <a:pt x="87312" y="177"/>
                    <a:pt x="101600" y="177"/>
                  </a:cubicBezTo>
                  <a:cubicBezTo>
                    <a:pt x="158748" y="177"/>
                    <a:pt x="184148" y="177"/>
                    <a:pt x="184148" y="57327"/>
                  </a:cubicBezTo>
                  <a:lnTo>
                    <a:pt x="184148" y="101777"/>
                  </a:lnTo>
                  <a:cubicBezTo>
                    <a:pt x="133348" y="95427"/>
                    <a:pt x="82548" y="101777"/>
                    <a:pt x="6348" y="120827"/>
                  </a:cubicBezTo>
                  <a:cubicBezTo>
                    <a:pt x="6348" y="101777"/>
                    <a:pt x="0" y="70027"/>
                    <a:pt x="0" y="57327"/>
                  </a:cubicBezTo>
                  <a:cubicBezTo>
                    <a:pt x="0" y="9702"/>
                    <a:pt x="25002" y="1368"/>
                    <a:pt x="61614" y="17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2FF22B7-C07A-CA5B-32C3-63BCB67D8DE3}"/>
                </a:ext>
              </a:extLst>
            </p:cNvPr>
            <p:cNvSpPr/>
            <p:nvPr/>
          </p:nvSpPr>
          <p:spPr>
            <a:xfrm>
              <a:off x="17133065" y="-3045601"/>
              <a:ext cx="1486605" cy="1028700"/>
            </a:xfrm>
            <a:custGeom>
              <a:avLst/>
              <a:gdLst>
                <a:gd name="connsiteX0" fmla="*/ 260348 w 1486605"/>
                <a:gd name="connsiteY0" fmla="*/ 0 h 1028700"/>
                <a:gd name="connsiteX1" fmla="*/ 387348 w 1486605"/>
                <a:gd name="connsiteY1" fmla="*/ 0 h 1028700"/>
                <a:gd name="connsiteX2" fmla="*/ 698500 w 1486605"/>
                <a:gd name="connsiteY2" fmla="*/ 6350 h 1028700"/>
                <a:gd name="connsiteX3" fmla="*/ 1155700 w 1486605"/>
                <a:gd name="connsiteY3" fmla="*/ 63500 h 1028700"/>
                <a:gd name="connsiteX4" fmla="*/ 1244600 w 1486605"/>
                <a:gd name="connsiteY4" fmla="*/ 82550 h 1028700"/>
                <a:gd name="connsiteX5" fmla="*/ 1466848 w 1486605"/>
                <a:gd name="connsiteY5" fmla="*/ 203200 h 1028700"/>
                <a:gd name="connsiteX6" fmla="*/ 1485900 w 1486605"/>
                <a:gd name="connsiteY6" fmla="*/ 425450 h 1028700"/>
                <a:gd name="connsiteX7" fmla="*/ 1479548 w 1486605"/>
                <a:gd name="connsiteY7" fmla="*/ 749300 h 1028700"/>
                <a:gd name="connsiteX8" fmla="*/ 1155700 w 1486605"/>
                <a:gd name="connsiteY8" fmla="*/ 1028700 h 1028700"/>
                <a:gd name="connsiteX9" fmla="*/ 958848 w 1486605"/>
                <a:gd name="connsiteY9" fmla="*/ 1016000 h 1028700"/>
                <a:gd name="connsiteX10" fmla="*/ 654048 w 1486605"/>
                <a:gd name="connsiteY10" fmla="*/ 1016000 h 1028700"/>
                <a:gd name="connsiteX11" fmla="*/ 165100 w 1486605"/>
                <a:gd name="connsiteY11" fmla="*/ 946150 h 1028700"/>
                <a:gd name="connsiteX12" fmla="*/ 50800 w 1486605"/>
                <a:gd name="connsiteY12" fmla="*/ 882650 h 1028700"/>
                <a:gd name="connsiteX13" fmla="*/ 0 w 1486605"/>
                <a:gd name="connsiteY13" fmla="*/ 673100 h 1028700"/>
                <a:gd name="connsiteX14" fmla="*/ 0 w 1486605"/>
                <a:gd name="connsiteY14" fmla="*/ 488950 h 1028700"/>
                <a:gd name="connsiteX15" fmla="*/ 12700 w 1486605"/>
                <a:gd name="connsiteY15" fmla="*/ 361950 h 1028700"/>
                <a:gd name="connsiteX16" fmla="*/ 25400 w 1486605"/>
                <a:gd name="connsiteY16" fmla="*/ 254000 h 1028700"/>
                <a:gd name="connsiteX17" fmla="*/ 101600 w 1486605"/>
                <a:gd name="connsiteY17" fmla="*/ 76200 h 1028700"/>
                <a:gd name="connsiteX18" fmla="*/ 196848 w 1486605"/>
                <a:gd name="connsiteY18" fmla="*/ 12700 h 1028700"/>
                <a:gd name="connsiteX19" fmla="*/ 260348 w 1486605"/>
                <a:gd name="connsiteY19" fmla="*/ 0 h 1028700"/>
                <a:gd name="connsiteX20" fmla="*/ 806448 w 1486605"/>
                <a:gd name="connsiteY20" fmla="*/ 69850 h 1028700"/>
                <a:gd name="connsiteX21" fmla="*/ 349248 w 1486605"/>
                <a:gd name="connsiteY21" fmla="*/ 463550 h 1028700"/>
                <a:gd name="connsiteX22" fmla="*/ 349248 w 1486605"/>
                <a:gd name="connsiteY22" fmla="*/ 590550 h 1028700"/>
                <a:gd name="connsiteX23" fmla="*/ 692148 w 1486605"/>
                <a:gd name="connsiteY23" fmla="*/ 965200 h 1028700"/>
                <a:gd name="connsiteX24" fmla="*/ 793748 w 1486605"/>
                <a:gd name="connsiteY24" fmla="*/ 984250 h 1028700"/>
                <a:gd name="connsiteX25" fmla="*/ 1257300 w 1486605"/>
                <a:gd name="connsiteY25" fmla="*/ 527050 h 1028700"/>
                <a:gd name="connsiteX26" fmla="*/ 806448 w 1486605"/>
                <a:gd name="connsiteY26" fmla="*/ 6985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86605" h="1028700">
                  <a:moveTo>
                    <a:pt x="260348" y="0"/>
                  </a:moveTo>
                  <a:lnTo>
                    <a:pt x="387348" y="0"/>
                  </a:lnTo>
                  <a:lnTo>
                    <a:pt x="698500" y="6350"/>
                  </a:lnTo>
                  <a:lnTo>
                    <a:pt x="1155700" y="63500"/>
                  </a:lnTo>
                  <a:cubicBezTo>
                    <a:pt x="1174748" y="63500"/>
                    <a:pt x="1212848" y="76200"/>
                    <a:pt x="1244600" y="82550"/>
                  </a:cubicBezTo>
                  <a:cubicBezTo>
                    <a:pt x="1308100" y="95250"/>
                    <a:pt x="1428748" y="101600"/>
                    <a:pt x="1466848" y="203200"/>
                  </a:cubicBezTo>
                  <a:cubicBezTo>
                    <a:pt x="1492248" y="266700"/>
                    <a:pt x="1485900" y="406400"/>
                    <a:pt x="1485900" y="425450"/>
                  </a:cubicBezTo>
                  <a:lnTo>
                    <a:pt x="1479548" y="749300"/>
                  </a:lnTo>
                  <a:cubicBezTo>
                    <a:pt x="1473200" y="1016000"/>
                    <a:pt x="1308100" y="1028700"/>
                    <a:pt x="1155700" y="1028700"/>
                  </a:cubicBezTo>
                  <a:cubicBezTo>
                    <a:pt x="1143000" y="1028700"/>
                    <a:pt x="977900" y="1016000"/>
                    <a:pt x="958848" y="1016000"/>
                  </a:cubicBezTo>
                  <a:lnTo>
                    <a:pt x="654048" y="1016000"/>
                  </a:lnTo>
                  <a:cubicBezTo>
                    <a:pt x="495300" y="996950"/>
                    <a:pt x="323848" y="996950"/>
                    <a:pt x="165100" y="946150"/>
                  </a:cubicBezTo>
                  <a:cubicBezTo>
                    <a:pt x="120648" y="933450"/>
                    <a:pt x="82548" y="920750"/>
                    <a:pt x="50800" y="882650"/>
                  </a:cubicBezTo>
                  <a:cubicBezTo>
                    <a:pt x="44448" y="869950"/>
                    <a:pt x="0" y="711200"/>
                    <a:pt x="0" y="673100"/>
                  </a:cubicBezTo>
                  <a:lnTo>
                    <a:pt x="0" y="488950"/>
                  </a:lnTo>
                  <a:cubicBezTo>
                    <a:pt x="6348" y="450850"/>
                    <a:pt x="6348" y="406400"/>
                    <a:pt x="12700" y="361950"/>
                  </a:cubicBezTo>
                  <a:cubicBezTo>
                    <a:pt x="19048" y="330200"/>
                    <a:pt x="19048" y="292100"/>
                    <a:pt x="25400" y="254000"/>
                  </a:cubicBezTo>
                  <a:cubicBezTo>
                    <a:pt x="38100" y="203200"/>
                    <a:pt x="38100" y="114300"/>
                    <a:pt x="101600" y="76200"/>
                  </a:cubicBezTo>
                  <a:cubicBezTo>
                    <a:pt x="127000" y="57150"/>
                    <a:pt x="184148" y="63500"/>
                    <a:pt x="196848" y="12700"/>
                  </a:cubicBezTo>
                  <a:cubicBezTo>
                    <a:pt x="215900" y="12700"/>
                    <a:pt x="241300" y="6350"/>
                    <a:pt x="260348" y="0"/>
                  </a:cubicBezTo>
                  <a:close/>
                  <a:moveTo>
                    <a:pt x="806448" y="69850"/>
                  </a:moveTo>
                  <a:cubicBezTo>
                    <a:pt x="603248" y="69850"/>
                    <a:pt x="393700" y="190500"/>
                    <a:pt x="349248" y="463550"/>
                  </a:cubicBezTo>
                  <a:lnTo>
                    <a:pt x="349248" y="590550"/>
                  </a:lnTo>
                  <a:cubicBezTo>
                    <a:pt x="349248" y="730250"/>
                    <a:pt x="539748" y="946150"/>
                    <a:pt x="692148" y="965200"/>
                  </a:cubicBezTo>
                  <a:cubicBezTo>
                    <a:pt x="723900" y="971550"/>
                    <a:pt x="781048" y="984250"/>
                    <a:pt x="793748" y="984250"/>
                  </a:cubicBezTo>
                  <a:cubicBezTo>
                    <a:pt x="1035048" y="984250"/>
                    <a:pt x="1257300" y="793750"/>
                    <a:pt x="1257300" y="527050"/>
                  </a:cubicBezTo>
                  <a:cubicBezTo>
                    <a:pt x="1257300" y="285750"/>
                    <a:pt x="1066800" y="69850"/>
                    <a:pt x="806448" y="698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E98DDBF-3F3E-EC4D-2537-534ECB97AAA2}"/>
                </a:ext>
              </a:extLst>
            </p:cNvPr>
            <p:cNvSpPr/>
            <p:nvPr/>
          </p:nvSpPr>
          <p:spPr>
            <a:xfrm>
              <a:off x="17679164" y="-2772551"/>
              <a:ext cx="514348" cy="514350"/>
            </a:xfrm>
            <a:custGeom>
              <a:avLst/>
              <a:gdLst>
                <a:gd name="connsiteX0" fmla="*/ 260348 w 514348"/>
                <a:gd name="connsiteY0" fmla="*/ 0 h 514350"/>
                <a:gd name="connsiteX1" fmla="*/ 514348 w 514348"/>
                <a:gd name="connsiteY1" fmla="*/ 260350 h 514350"/>
                <a:gd name="connsiteX2" fmla="*/ 254000 w 514348"/>
                <a:gd name="connsiteY2" fmla="*/ 514350 h 514350"/>
                <a:gd name="connsiteX3" fmla="*/ 0 w 514348"/>
                <a:gd name="connsiteY3" fmla="*/ 254000 h 514350"/>
                <a:gd name="connsiteX4" fmla="*/ 260348 w 514348"/>
                <a:gd name="connsiteY4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48" h="514350">
                  <a:moveTo>
                    <a:pt x="260348" y="0"/>
                  </a:moveTo>
                  <a:cubicBezTo>
                    <a:pt x="412748" y="0"/>
                    <a:pt x="514348" y="133350"/>
                    <a:pt x="514348" y="260350"/>
                  </a:cubicBezTo>
                  <a:cubicBezTo>
                    <a:pt x="514348" y="412750"/>
                    <a:pt x="374648" y="514350"/>
                    <a:pt x="254000" y="514350"/>
                  </a:cubicBezTo>
                  <a:cubicBezTo>
                    <a:pt x="95248" y="514350"/>
                    <a:pt x="0" y="374650"/>
                    <a:pt x="0" y="254000"/>
                  </a:cubicBezTo>
                  <a:cubicBezTo>
                    <a:pt x="0" y="114300"/>
                    <a:pt x="114300" y="0"/>
                    <a:pt x="260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25FC73C-35C1-E9D1-013D-E40E5AD5A8B2}"/>
                </a:ext>
              </a:extLst>
            </p:cNvPr>
            <p:cNvSpPr/>
            <p:nvPr/>
          </p:nvSpPr>
          <p:spPr>
            <a:xfrm>
              <a:off x="17075912" y="-3261579"/>
              <a:ext cx="1593852" cy="1301829"/>
            </a:xfrm>
            <a:custGeom>
              <a:avLst/>
              <a:gdLst>
                <a:gd name="connsiteX0" fmla="*/ 330200 w 1593852"/>
                <a:gd name="connsiteY0" fmla="*/ 79 h 1301829"/>
                <a:gd name="connsiteX1" fmla="*/ 463552 w 1593852"/>
                <a:gd name="connsiteY1" fmla="*/ 158829 h 1301829"/>
                <a:gd name="connsiteX2" fmla="*/ 723900 w 1593852"/>
                <a:gd name="connsiteY2" fmla="*/ 165179 h 1301829"/>
                <a:gd name="connsiteX3" fmla="*/ 1092200 w 1593852"/>
                <a:gd name="connsiteY3" fmla="*/ 209629 h 1301829"/>
                <a:gd name="connsiteX4" fmla="*/ 1212852 w 1593852"/>
                <a:gd name="connsiteY4" fmla="*/ 222329 h 1301829"/>
                <a:gd name="connsiteX5" fmla="*/ 1593852 w 1593852"/>
                <a:gd name="connsiteY5" fmla="*/ 476329 h 1301829"/>
                <a:gd name="connsiteX6" fmla="*/ 1593852 w 1593852"/>
                <a:gd name="connsiteY6" fmla="*/ 908129 h 1301829"/>
                <a:gd name="connsiteX7" fmla="*/ 1231900 w 1593852"/>
                <a:gd name="connsiteY7" fmla="*/ 1301829 h 1301829"/>
                <a:gd name="connsiteX8" fmla="*/ 1060452 w 1593852"/>
                <a:gd name="connsiteY8" fmla="*/ 1289129 h 1301829"/>
                <a:gd name="connsiteX9" fmla="*/ 762000 w 1593852"/>
                <a:gd name="connsiteY9" fmla="*/ 1289129 h 1301829"/>
                <a:gd name="connsiteX10" fmla="*/ 0 w 1593852"/>
                <a:gd name="connsiteY10" fmla="*/ 812879 h 1301829"/>
                <a:gd name="connsiteX11" fmla="*/ 6352 w 1593852"/>
                <a:gd name="connsiteY11" fmla="*/ 635079 h 1301829"/>
                <a:gd name="connsiteX12" fmla="*/ 19052 w 1593852"/>
                <a:gd name="connsiteY12" fmla="*/ 527129 h 1301829"/>
                <a:gd name="connsiteX13" fmla="*/ 76200 w 1593852"/>
                <a:gd name="connsiteY13" fmla="*/ 311229 h 1301829"/>
                <a:gd name="connsiteX14" fmla="*/ 171452 w 1593852"/>
                <a:gd name="connsiteY14" fmla="*/ 222329 h 1301829"/>
                <a:gd name="connsiteX15" fmla="*/ 177800 w 1593852"/>
                <a:gd name="connsiteY15" fmla="*/ 196929 h 1301829"/>
                <a:gd name="connsiteX16" fmla="*/ 171452 w 1593852"/>
                <a:gd name="connsiteY16" fmla="*/ 95329 h 1301829"/>
                <a:gd name="connsiteX17" fmla="*/ 330200 w 1593852"/>
                <a:gd name="connsiteY17" fmla="*/ 79 h 1301829"/>
                <a:gd name="connsiteX18" fmla="*/ 283866 w 1593852"/>
                <a:gd name="connsiteY18" fmla="*/ 50879 h 1301829"/>
                <a:gd name="connsiteX19" fmla="*/ 222252 w 1593852"/>
                <a:gd name="connsiteY19" fmla="*/ 108029 h 1301829"/>
                <a:gd name="connsiteX20" fmla="*/ 228600 w 1593852"/>
                <a:gd name="connsiteY20" fmla="*/ 171529 h 1301829"/>
                <a:gd name="connsiteX21" fmla="*/ 406400 w 1593852"/>
                <a:gd name="connsiteY21" fmla="*/ 152479 h 1301829"/>
                <a:gd name="connsiteX22" fmla="*/ 406400 w 1593852"/>
                <a:gd name="connsiteY22" fmla="*/ 108029 h 1301829"/>
                <a:gd name="connsiteX23" fmla="*/ 323852 w 1593852"/>
                <a:gd name="connsiteY23" fmla="*/ 50879 h 1301829"/>
                <a:gd name="connsiteX24" fmla="*/ 283866 w 1593852"/>
                <a:gd name="connsiteY24" fmla="*/ 50879 h 1301829"/>
                <a:gd name="connsiteX25" fmla="*/ 317500 w 1593852"/>
                <a:gd name="connsiteY25" fmla="*/ 215979 h 1301829"/>
                <a:gd name="connsiteX26" fmla="*/ 254000 w 1593852"/>
                <a:gd name="connsiteY26" fmla="*/ 228679 h 1301829"/>
                <a:gd name="connsiteX27" fmla="*/ 158752 w 1593852"/>
                <a:gd name="connsiteY27" fmla="*/ 292179 h 1301829"/>
                <a:gd name="connsiteX28" fmla="*/ 82552 w 1593852"/>
                <a:gd name="connsiteY28" fmla="*/ 469979 h 1301829"/>
                <a:gd name="connsiteX29" fmla="*/ 69852 w 1593852"/>
                <a:gd name="connsiteY29" fmla="*/ 577929 h 1301829"/>
                <a:gd name="connsiteX30" fmla="*/ 57152 w 1593852"/>
                <a:gd name="connsiteY30" fmla="*/ 704929 h 1301829"/>
                <a:gd name="connsiteX31" fmla="*/ 57152 w 1593852"/>
                <a:gd name="connsiteY31" fmla="*/ 889079 h 1301829"/>
                <a:gd name="connsiteX32" fmla="*/ 107952 w 1593852"/>
                <a:gd name="connsiteY32" fmla="*/ 1098629 h 1301829"/>
                <a:gd name="connsiteX33" fmla="*/ 222252 w 1593852"/>
                <a:gd name="connsiteY33" fmla="*/ 1162129 h 1301829"/>
                <a:gd name="connsiteX34" fmla="*/ 711200 w 1593852"/>
                <a:gd name="connsiteY34" fmla="*/ 1231979 h 1301829"/>
                <a:gd name="connsiteX35" fmla="*/ 1016000 w 1593852"/>
                <a:gd name="connsiteY35" fmla="*/ 1231979 h 1301829"/>
                <a:gd name="connsiteX36" fmla="*/ 1212852 w 1593852"/>
                <a:gd name="connsiteY36" fmla="*/ 1244679 h 1301829"/>
                <a:gd name="connsiteX37" fmla="*/ 1536700 w 1593852"/>
                <a:gd name="connsiteY37" fmla="*/ 965279 h 1301829"/>
                <a:gd name="connsiteX38" fmla="*/ 1543052 w 1593852"/>
                <a:gd name="connsiteY38" fmla="*/ 641429 h 1301829"/>
                <a:gd name="connsiteX39" fmla="*/ 1524000 w 1593852"/>
                <a:gd name="connsiteY39" fmla="*/ 419179 h 1301829"/>
                <a:gd name="connsiteX40" fmla="*/ 1301752 w 1593852"/>
                <a:gd name="connsiteY40" fmla="*/ 298529 h 1301829"/>
                <a:gd name="connsiteX41" fmla="*/ 1212852 w 1593852"/>
                <a:gd name="connsiteY41" fmla="*/ 279479 h 1301829"/>
                <a:gd name="connsiteX42" fmla="*/ 755652 w 1593852"/>
                <a:gd name="connsiteY42" fmla="*/ 222329 h 1301829"/>
                <a:gd name="connsiteX43" fmla="*/ 444500 w 1593852"/>
                <a:gd name="connsiteY43" fmla="*/ 215979 h 1301829"/>
                <a:gd name="connsiteX44" fmla="*/ 317500 w 1593852"/>
                <a:gd name="connsiteY44" fmla="*/ 215979 h 130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593852" h="1301829">
                  <a:moveTo>
                    <a:pt x="330200" y="79"/>
                  </a:moveTo>
                  <a:cubicBezTo>
                    <a:pt x="419100" y="79"/>
                    <a:pt x="463552" y="79"/>
                    <a:pt x="463552" y="158829"/>
                  </a:cubicBezTo>
                  <a:lnTo>
                    <a:pt x="723900" y="165179"/>
                  </a:lnTo>
                  <a:cubicBezTo>
                    <a:pt x="844552" y="171529"/>
                    <a:pt x="971552" y="196929"/>
                    <a:pt x="1092200" y="209629"/>
                  </a:cubicBezTo>
                  <a:cubicBezTo>
                    <a:pt x="1123952" y="215979"/>
                    <a:pt x="1174752" y="209629"/>
                    <a:pt x="1212852" y="222329"/>
                  </a:cubicBezTo>
                  <a:cubicBezTo>
                    <a:pt x="1339852" y="260429"/>
                    <a:pt x="1593852" y="247729"/>
                    <a:pt x="1593852" y="476329"/>
                  </a:cubicBezTo>
                  <a:lnTo>
                    <a:pt x="1593852" y="908129"/>
                  </a:lnTo>
                  <a:cubicBezTo>
                    <a:pt x="1593852" y="1225629"/>
                    <a:pt x="1441452" y="1301829"/>
                    <a:pt x="1231900" y="1301829"/>
                  </a:cubicBezTo>
                  <a:cubicBezTo>
                    <a:pt x="1219200" y="1301829"/>
                    <a:pt x="1079500" y="1289129"/>
                    <a:pt x="1060452" y="1289129"/>
                  </a:cubicBezTo>
                  <a:lnTo>
                    <a:pt x="762000" y="1289129"/>
                  </a:lnTo>
                  <a:cubicBezTo>
                    <a:pt x="152400" y="1225629"/>
                    <a:pt x="0" y="1257379"/>
                    <a:pt x="0" y="812879"/>
                  </a:cubicBezTo>
                  <a:cubicBezTo>
                    <a:pt x="0" y="793829"/>
                    <a:pt x="0" y="774779"/>
                    <a:pt x="6352" y="635079"/>
                  </a:cubicBezTo>
                  <a:cubicBezTo>
                    <a:pt x="12700" y="603329"/>
                    <a:pt x="12700" y="565229"/>
                    <a:pt x="19052" y="527129"/>
                  </a:cubicBezTo>
                  <a:cubicBezTo>
                    <a:pt x="31752" y="463629"/>
                    <a:pt x="38100" y="368379"/>
                    <a:pt x="76200" y="311229"/>
                  </a:cubicBezTo>
                  <a:cubicBezTo>
                    <a:pt x="95252" y="273129"/>
                    <a:pt x="139700" y="247729"/>
                    <a:pt x="171452" y="222329"/>
                  </a:cubicBezTo>
                  <a:cubicBezTo>
                    <a:pt x="177800" y="215979"/>
                    <a:pt x="177800" y="203279"/>
                    <a:pt x="177800" y="196929"/>
                  </a:cubicBezTo>
                  <a:cubicBezTo>
                    <a:pt x="177800" y="165179"/>
                    <a:pt x="171452" y="108029"/>
                    <a:pt x="171452" y="95329"/>
                  </a:cubicBezTo>
                  <a:cubicBezTo>
                    <a:pt x="171452" y="-6271"/>
                    <a:pt x="254000" y="79"/>
                    <a:pt x="330200" y="79"/>
                  </a:cubicBezTo>
                  <a:close/>
                  <a:moveTo>
                    <a:pt x="283866" y="50879"/>
                  </a:moveTo>
                  <a:cubicBezTo>
                    <a:pt x="247254" y="52070"/>
                    <a:pt x="222252" y="60404"/>
                    <a:pt x="222252" y="108029"/>
                  </a:cubicBezTo>
                  <a:cubicBezTo>
                    <a:pt x="222252" y="120729"/>
                    <a:pt x="228600" y="152479"/>
                    <a:pt x="228600" y="171529"/>
                  </a:cubicBezTo>
                  <a:cubicBezTo>
                    <a:pt x="304800" y="152479"/>
                    <a:pt x="355600" y="146129"/>
                    <a:pt x="406400" y="152479"/>
                  </a:cubicBezTo>
                  <a:lnTo>
                    <a:pt x="406400" y="108029"/>
                  </a:lnTo>
                  <a:cubicBezTo>
                    <a:pt x="406400" y="50879"/>
                    <a:pt x="381000" y="50879"/>
                    <a:pt x="323852" y="50879"/>
                  </a:cubicBezTo>
                  <a:cubicBezTo>
                    <a:pt x="309564" y="50879"/>
                    <a:pt x="296070" y="50482"/>
                    <a:pt x="283866" y="50879"/>
                  </a:cubicBezTo>
                  <a:close/>
                  <a:moveTo>
                    <a:pt x="317500" y="215979"/>
                  </a:moveTo>
                  <a:cubicBezTo>
                    <a:pt x="298452" y="222329"/>
                    <a:pt x="273052" y="228679"/>
                    <a:pt x="254000" y="228679"/>
                  </a:cubicBezTo>
                  <a:cubicBezTo>
                    <a:pt x="241300" y="279479"/>
                    <a:pt x="184152" y="273129"/>
                    <a:pt x="158752" y="292179"/>
                  </a:cubicBezTo>
                  <a:cubicBezTo>
                    <a:pt x="95252" y="330279"/>
                    <a:pt x="95252" y="419179"/>
                    <a:pt x="82552" y="469979"/>
                  </a:cubicBezTo>
                  <a:cubicBezTo>
                    <a:pt x="76200" y="508079"/>
                    <a:pt x="76200" y="546179"/>
                    <a:pt x="69852" y="577929"/>
                  </a:cubicBezTo>
                  <a:cubicBezTo>
                    <a:pt x="63500" y="622379"/>
                    <a:pt x="63500" y="666829"/>
                    <a:pt x="57152" y="704929"/>
                  </a:cubicBezTo>
                  <a:lnTo>
                    <a:pt x="57152" y="889079"/>
                  </a:lnTo>
                  <a:cubicBezTo>
                    <a:pt x="57152" y="927179"/>
                    <a:pt x="101600" y="1085929"/>
                    <a:pt x="107952" y="1098629"/>
                  </a:cubicBezTo>
                  <a:cubicBezTo>
                    <a:pt x="139700" y="1136729"/>
                    <a:pt x="177800" y="1149429"/>
                    <a:pt x="222252" y="1162129"/>
                  </a:cubicBezTo>
                  <a:cubicBezTo>
                    <a:pt x="381000" y="1212929"/>
                    <a:pt x="552452" y="1212929"/>
                    <a:pt x="711200" y="1231979"/>
                  </a:cubicBezTo>
                  <a:lnTo>
                    <a:pt x="1016000" y="1231979"/>
                  </a:lnTo>
                  <a:cubicBezTo>
                    <a:pt x="1035052" y="1231979"/>
                    <a:pt x="1200152" y="1244679"/>
                    <a:pt x="1212852" y="1244679"/>
                  </a:cubicBezTo>
                  <a:cubicBezTo>
                    <a:pt x="1365252" y="1244679"/>
                    <a:pt x="1530352" y="1231979"/>
                    <a:pt x="1536700" y="965279"/>
                  </a:cubicBezTo>
                  <a:lnTo>
                    <a:pt x="1543052" y="641429"/>
                  </a:lnTo>
                  <a:cubicBezTo>
                    <a:pt x="1543052" y="622379"/>
                    <a:pt x="1549400" y="482679"/>
                    <a:pt x="1524000" y="419179"/>
                  </a:cubicBezTo>
                  <a:cubicBezTo>
                    <a:pt x="1485900" y="317579"/>
                    <a:pt x="1365252" y="311229"/>
                    <a:pt x="1301752" y="298529"/>
                  </a:cubicBezTo>
                  <a:cubicBezTo>
                    <a:pt x="1270000" y="292179"/>
                    <a:pt x="1231900" y="279479"/>
                    <a:pt x="1212852" y="279479"/>
                  </a:cubicBezTo>
                  <a:lnTo>
                    <a:pt x="755652" y="222329"/>
                  </a:lnTo>
                  <a:lnTo>
                    <a:pt x="444500" y="215979"/>
                  </a:lnTo>
                  <a:lnTo>
                    <a:pt x="317500" y="21597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1DD4881-C411-6363-34E7-5A698C03974E}"/>
                </a:ext>
              </a:extLst>
            </p:cNvPr>
            <p:cNvSpPr/>
            <p:nvPr/>
          </p:nvSpPr>
          <p:spPr>
            <a:xfrm>
              <a:off x="17482312" y="-2975751"/>
              <a:ext cx="908052" cy="914400"/>
            </a:xfrm>
            <a:custGeom>
              <a:avLst/>
              <a:gdLst>
                <a:gd name="connsiteX0" fmla="*/ 457200 w 908052"/>
                <a:gd name="connsiteY0" fmla="*/ 0 h 914400"/>
                <a:gd name="connsiteX1" fmla="*/ 908052 w 908052"/>
                <a:gd name="connsiteY1" fmla="*/ 457200 h 914400"/>
                <a:gd name="connsiteX2" fmla="*/ 444500 w 908052"/>
                <a:gd name="connsiteY2" fmla="*/ 914400 h 914400"/>
                <a:gd name="connsiteX3" fmla="*/ 342900 w 908052"/>
                <a:gd name="connsiteY3" fmla="*/ 895350 h 914400"/>
                <a:gd name="connsiteX4" fmla="*/ 0 w 908052"/>
                <a:gd name="connsiteY4" fmla="*/ 520700 h 914400"/>
                <a:gd name="connsiteX5" fmla="*/ 0 w 908052"/>
                <a:gd name="connsiteY5" fmla="*/ 393700 h 914400"/>
                <a:gd name="connsiteX6" fmla="*/ 457200 w 908052"/>
                <a:gd name="connsiteY6" fmla="*/ 0 h 914400"/>
                <a:gd name="connsiteX7" fmla="*/ 457200 w 908052"/>
                <a:gd name="connsiteY7" fmla="*/ 203200 h 914400"/>
                <a:gd name="connsiteX8" fmla="*/ 196852 w 908052"/>
                <a:gd name="connsiteY8" fmla="*/ 457200 h 914400"/>
                <a:gd name="connsiteX9" fmla="*/ 450852 w 908052"/>
                <a:gd name="connsiteY9" fmla="*/ 717550 h 914400"/>
                <a:gd name="connsiteX10" fmla="*/ 711200 w 908052"/>
                <a:gd name="connsiteY10" fmla="*/ 463550 h 914400"/>
                <a:gd name="connsiteX11" fmla="*/ 457200 w 908052"/>
                <a:gd name="connsiteY11" fmla="*/ 203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8052" h="914400">
                  <a:moveTo>
                    <a:pt x="457200" y="0"/>
                  </a:moveTo>
                  <a:cubicBezTo>
                    <a:pt x="717552" y="0"/>
                    <a:pt x="908052" y="215900"/>
                    <a:pt x="908052" y="457200"/>
                  </a:cubicBezTo>
                  <a:cubicBezTo>
                    <a:pt x="908052" y="723900"/>
                    <a:pt x="685800" y="914400"/>
                    <a:pt x="444500" y="914400"/>
                  </a:cubicBezTo>
                  <a:cubicBezTo>
                    <a:pt x="431800" y="914400"/>
                    <a:pt x="374652" y="901700"/>
                    <a:pt x="342900" y="895350"/>
                  </a:cubicBezTo>
                  <a:cubicBezTo>
                    <a:pt x="190500" y="876300"/>
                    <a:pt x="0" y="660400"/>
                    <a:pt x="0" y="520700"/>
                  </a:cubicBezTo>
                  <a:lnTo>
                    <a:pt x="0" y="393700"/>
                  </a:lnTo>
                  <a:cubicBezTo>
                    <a:pt x="44452" y="120650"/>
                    <a:pt x="254000" y="0"/>
                    <a:pt x="457200" y="0"/>
                  </a:cubicBezTo>
                  <a:close/>
                  <a:moveTo>
                    <a:pt x="457200" y="203200"/>
                  </a:moveTo>
                  <a:cubicBezTo>
                    <a:pt x="311152" y="203200"/>
                    <a:pt x="196852" y="317500"/>
                    <a:pt x="196852" y="457200"/>
                  </a:cubicBezTo>
                  <a:cubicBezTo>
                    <a:pt x="196852" y="577850"/>
                    <a:pt x="292100" y="717550"/>
                    <a:pt x="450852" y="717550"/>
                  </a:cubicBezTo>
                  <a:cubicBezTo>
                    <a:pt x="571500" y="717550"/>
                    <a:pt x="711200" y="615950"/>
                    <a:pt x="711200" y="463550"/>
                  </a:cubicBezTo>
                  <a:cubicBezTo>
                    <a:pt x="711200" y="336550"/>
                    <a:pt x="609600" y="203200"/>
                    <a:pt x="457200" y="2032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FB8D68A-C7C6-3C78-FFD1-A5219A95249A}"/>
              </a:ext>
            </a:extLst>
          </p:cNvPr>
          <p:cNvGrpSpPr/>
          <p:nvPr/>
        </p:nvGrpSpPr>
        <p:grpSpPr>
          <a:xfrm>
            <a:off x="6334433" y="5124939"/>
            <a:ext cx="1205315" cy="1017367"/>
            <a:chOff x="16517114" y="-1413651"/>
            <a:chExt cx="1873251" cy="1581150"/>
          </a:xfrm>
          <a:noFill/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ADFD6D9-75DF-D7C3-9467-271ADC309FAA}"/>
                </a:ext>
              </a:extLst>
            </p:cNvPr>
            <p:cNvSpPr/>
            <p:nvPr/>
          </p:nvSpPr>
          <p:spPr>
            <a:xfrm>
              <a:off x="16574264" y="-1356501"/>
              <a:ext cx="1758949" cy="1473200"/>
            </a:xfrm>
            <a:custGeom>
              <a:avLst/>
              <a:gdLst>
                <a:gd name="connsiteX0" fmla="*/ 495301 w 1758949"/>
                <a:gd name="connsiteY0" fmla="*/ 0 h 1473200"/>
                <a:gd name="connsiteX1" fmla="*/ 939801 w 1758949"/>
                <a:gd name="connsiteY1" fmla="*/ 215900 h 1473200"/>
                <a:gd name="connsiteX2" fmla="*/ 1454149 w 1758949"/>
                <a:gd name="connsiteY2" fmla="*/ 44450 h 1473200"/>
                <a:gd name="connsiteX3" fmla="*/ 1536701 w 1758949"/>
                <a:gd name="connsiteY3" fmla="*/ 184150 h 1473200"/>
                <a:gd name="connsiteX4" fmla="*/ 1498601 w 1758949"/>
                <a:gd name="connsiteY4" fmla="*/ 457200 h 1473200"/>
                <a:gd name="connsiteX5" fmla="*/ 1758949 w 1758949"/>
                <a:gd name="connsiteY5" fmla="*/ 933450 h 1473200"/>
                <a:gd name="connsiteX6" fmla="*/ 1587501 w 1758949"/>
                <a:gd name="connsiteY6" fmla="*/ 1028700 h 1473200"/>
                <a:gd name="connsiteX7" fmla="*/ 1263649 w 1758949"/>
                <a:gd name="connsiteY7" fmla="*/ 1098550 h 1473200"/>
                <a:gd name="connsiteX8" fmla="*/ 946149 w 1758949"/>
                <a:gd name="connsiteY8" fmla="*/ 1428750 h 1473200"/>
                <a:gd name="connsiteX9" fmla="*/ 806449 w 1758949"/>
                <a:gd name="connsiteY9" fmla="*/ 1473200 h 1473200"/>
                <a:gd name="connsiteX10" fmla="*/ 711201 w 1758949"/>
                <a:gd name="connsiteY10" fmla="*/ 1333500 h 1473200"/>
                <a:gd name="connsiteX11" fmla="*/ 641349 w 1758949"/>
                <a:gd name="connsiteY11" fmla="*/ 1149350 h 1473200"/>
                <a:gd name="connsiteX12" fmla="*/ 381001 w 1758949"/>
                <a:gd name="connsiteY12" fmla="*/ 1022350 h 1473200"/>
                <a:gd name="connsiteX13" fmla="*/ 209549 w 1758949"/>
                <a:gd name="connsiteY13" fmla="*/ 1035050 h 1473200"/>
                <a:gd name="connsiteX14" fmla="*/ 0 w 1758949"/>
                <a:gd name="connsiteY14" fmla="*/ 914400 h 1473200"/>
                <a:gd name="connsiteX15" fmla="*/ 203201 w 1758949"/>
                <a:gd name="connsiteY15" fmla="*/ 698500 h 1473200"/>
                <a:gd name="connsiteX16" fmla="*/ 419101 w 1758949"/>
                <a:gd name="connsiteY16" fmla="*/ 527050 h 1473200"/>
                <a:gd name="connsiteX17" fmla="*/ 450849 w 1758949"/>
                <a:gd name="connsiteY17" fmla="*/ 476250 h 1473200"/>
                <a:gd name="connsiteX18" fmla="*/ 431801 w 1758949"/>
                <a:gd name="connsiteY18" fmla="*/ 425450 h 1473200"/>
                <a:gd name="connsiteX19" fmla="*/ 406401 w 1758949"/>
                <a:gd name="connsiteY19" fmla="*/ 203200 h 1473200"/>
                <a:gd name="connsiteX20" fmla="*/ 406401 w 1758949"/>
                <a:gd name="connsiteY20" fmla="*/ 82550 h 1473200"/>
                <a:gd name="connsiteX21" fmla="*/ 495301 w 1758949"/>
                <a:gd name="connsiteY21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58949" h="1473200">
                  <a:moveTo>
                    <a:pt x="495301" y="0"/>
                  </a:moveTo>
                  <a:cubicBezTo>
                    <a:pt x="666749" y="0"/>
                    <a:pt x="806449" y="215900"/>
                    <a:pt x="939801" y="215900"/>
                  </a:cubicBezTo>
                  <a:cubicBezTo>
                    <a:pt x="1104901" y="215900"/>
                    <a:pt x="1250949" y="44450"/>
                    <a:pt x="1454149" y="44450"/>
                  </a:cubicBezTo>
                  <a:cubicBezTo>
                    <a:pt x="1543049" y="44450"/>
                    <a:pt x="1524001" y="101600"/>
                    <a:pt x="1536701" y="184150"/>
                  </a:cubicBezTo>
                  <a:lnTo>
                    <a:pt x="1498601" y="457200"/>
                  </a:lnTo>
                  <a:cubicBezTo>
                    <a:pt x="1511301" y="673100"/>
                    <a:pt x="1758949" y="774700"/>
                    <a:pt x="1758949" y="933450"/>
                  </a:cubicBezTo>
                  <a:cubicBezTo>
                    <a:pt x="1758949" y="996950"/>
                    <a:pt x="1587501" y="1028700"/>
                    <a:pt x="1587501" y="1028700"/>
                  </a:cubicBezTo>
                  <a:cubicBezTo>
                    <a:pt x="1479549" y="1047750"/>
                    <a:pt x="1365249" y="1060450"/>
                    <a:pt x="1263649" y="1098550"/>
                  </a:cubicBezTo>
                  <a:cubicBezTo>
                    <a:pt x="1117601" y="1149350"/>
                    <a:pt x="1066801" y="1346200"/>
                    <a:pt x="946149" y="1428750"/>
                  </a:cubicBezTo>
                  <a:cubicBezTo>
                    <a:pt x="901701" y="1454150"/>
                    <a:pt x="825501" y="1473200"/>
                    <a:pt x="806449" y="1473200"/>
                  </a:cubicBezTo>
                  <a:cubicBezTo>
                    <a:pt x="768349" y="1473200"/>
                    <a:pt x="717549" y="1346200"/>
                    <a:pt x="711201" y="1333500"/>
                  </a:cubicBezTo>
                  <a:cubicBezTo>
                    <a:pt x="698501" y="1276350"/>
                    <a:pt x="666749" y="1212850"/>
                    <a:pt x="641349" y="1149350"/>
                  </a:cubicBezTo>
                  <a:cubicBezTo>
                    <a:pt x="603249" y="1054100"/>
                    <a:pt x="457201" y="1022350"/>
                    <a:pt x="381001" y="1022350"/>
                  </a:cubicBezTo>
                  <a:cubicBezTo>
                    <a:pt x="368301" y="1022350"/>
                    <a:pt x="228601" y="1035050"/>
                    <a:pt x="209549" y="1035050"/>
                  </a:cubicBezTo>
                  <a:cubicBezTo>
                    <a:pt x="146050" y="1035050"/>
                    <a:pt x="0" y="1028700"/>
                    <a:pt x="0" y="914400"/>
                  </a:cubicBezTo>
                  <a:cubicBezTo>
                    <a:pt x="0" y="831850"/>
                    <a:pt x="146050" y="742950"/>
                    <a:pt x="203201" y="698500"/>
                  </a:cubicBezTo>
                  <a:cubicBezTo>
                    <a:pt x="260349" y="660400"/>
                    <a:pt x="355601" y="558800"/>
                    <a:pt x="419101" y="527050"/>
                  </a:cubicBezTo>
                  <a:cubicBezTo>
                    <a:pt x="438149" y="520700"/>
                    <a:pt x="450849" y="495300"/>
                    <a:pt x="450849" y="476250"/>
                  </a:cubicBezTo>
                  <a:cubicBezTo>
                    <a:pt x="450849" y="463550"/>
                    <a:pt x="431801" y="438150"/>
                    <a:pt x="431801" y="425450"/>
                  </a:cubicBezTo>
                  <a:cubicBezTo>
                    <a:pt x="419101" y="355600"/>
                    <a:pt x="406401" y="215900"/>
                    <a:pt x="406401" y="203200"/>
                  </a:cubicBezTo>
                  <a:lnTo>
                    <a:pt x="406401" y="82550"/>
                  </a:lnTo>
                  <a:cubicBezTo>
                    <a:pt x="412749" y="0"/>
                    <a:pt x="450849" y="0"/>
                    <a:pt x="49530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EF65354-85C1-42C4-E89B-D4D0FCAE15A8}"/>
                </a:ext>
              </a:extLst>
            </p:cNvPr>
            <p:cNvSpPr/>
            <p:nvPr/>
          </p:nvSpPr>
          <p:spPr>
            <a:xfrm>
              <a:off x="16517114" y="-1413651"/>
              <a:ext cx="1873251" cy="1581150"/>
            </a:xfrm>
            <a:custGeom>
              <a:avLst/>
              <a:gdLst>
                <a:gd name="connsiteX0" fmla="*/ 546099 w 1873251"/>
                <a:gd name="connsiteY0" fmla="*/ 0 h 1581150"/>
                <a:gd name="connsiteX1" fmla="*/ 996951 w 1873251"/>
                <a:gd name="connsiteY1" fmla="*/ 215900 h 1581150"/>
                <a:gd name="connsiteX2" fmla="*/ 1511299 w 1873251"/>
                <a:gd name="connsiteY2" fmla="*/ 44450 h 1581150"/>
                <a:gd name="connsiteX3" fmla="*/ 1644651 w 1873251"/>
                <a:gd name="connsiteY3" fmla="*/ 241300 h 1581150"/>
                <a:gd name="connsiteX4" fmla="*/ 1612899 w 1873251"/>
                <a:gd name="connsiteY4" fmla="*/ 508000 h 1581150"/>
                <a:gd name="connsiteX5" fmla="*/ 1873251 w 1873251"/>
                <a:gd name="connsiteY5" fmla="*/ 990600 h 1581150"/>
                <a:gd name="connsiteX6" fmla="*/ 1568451 w 1873251"/>
                <a:gd name="connsiteY6" fmla="*/ 1155700 h 1581150"/>
                <a:gd name="connsiteX7" fmla="*/ 1428751 w 1873251"/>
                <a:gd name="connsiteY7" fmla="*/ 1181100 h 1581150"/>
                <a:gd name="connsiteX8" fmla="*/ 1320799 w 1873251"/>
                <a:gd name="connsiteY8" fmla="*/ 1219200 h 1581150"/>
                <a:gd name="connsiteX9" fmla="*/ 1123951 w 1873251"/>
                <a:gd name="connsiteY9" fmla="*/ 1447800 h 1581150"/>
                <a:gd name="connsiteX10" fmla="*/ 876299 w 1873251"/>
                <a:gd name="connsiteY10" fmla="*/ 1581150 h 1581150"/>
                <a:gd name="connsiteX11" fmla="*/ 438151 w 1873251"/>
                <a:gd name="connsiteY11" fmla="*/ 1136650 h 1581150"/>
                <a:gd name="connsiteX12" fmla="*/ 260351 w 1873251"/>
                <a:gd name="connsiteY12" fmla="*/ 1149350 h 1581150"/>
                <a:gd name="connsiteX13" fmla="*/ 0 w 1873251"/>
                <a:gd name="connsiteY13" fmla="*/ 971550 h 1581150"/>
                <a:gd name="connsiteX14" fmla="*/ 234950 w 1873251"/>
                <a:gd name="connsiteY14" fmla="*/ 704850 h 1581150"/>
                <a:gd name="connsiteX15" fmla="*/ 374651 w 1873251"/>
                <a:gd name="connsiteY15" fmla="*/ 584200 h 1581150"/>
                <a:gd name="connsiteX16" fmla="*/ 450851 w 1873251"/>
                <a:gd name="connsiteY16" fmla="*/ 520700 h 1581150"/>
                <a:gd name="connsiteX17" fmla="*/ 406399 w 1873251"/>
                <a:gd name="connsiteY17" fmla="*/ 184150 h 1581150"/>
                <a:gd name="connsiteX18" fmla="*/ 546099 w 1873251"/>
                <a:gd name="connsiteY18" fmla="*/ 0 h 1581150"/>
                <a:gd name="connsiteX19" fmla="*/ 552451 w 1873251"/>
                <a:gd name="connsiteY19" fmla="*/ 57150 h 1581150"/>
                <a:gd name="connsiteX20" fmla="*/ 463551 w 1873251"/>
                <a:gd name="connsiteY20" fmla="*/ 139700 h 1581150"/>
                <a:gd name="connsiteX21" fmla="*/ 463551 w 1873251"/>
                <a:gd name="connsiteY21" fmla="*/ 260350 h 1581150"/>
                <a:gd name="connsiteX22" fmla="*/ 488951 w 1873251"/>
                <a:gd name="connsiteY22" fmla="*/ 482600 h 1581150"/>
                <a:gd name="connsiteX23" fmla="*/ 507999 w 1873251"/>
                <a:gd name="connsiteY23" fmla="*/ 533400 h 1581150"/>
                <a:gd name="connsiteX24" fmla="*/ 476251 w 1873251"/>
                <a:gd name="connsiteY24" fmla="*/ 584200 h 1581150"/>
                <a:gd name="connsiteX25" fmla="*/ 260351 w 1873251"/>
                <a:gd name="connsiteY25" fmla="*/ 755650 h 1581150"/>
                <a:gd name="connsiteX26" fmla="*/ 57150 w 1873251"/>
                <a:gd name="connsiteY26" fmla="*/ 971550 h 1581150"/>
                <a:gd name="connsiteX27" fmla="*/ 266699 w 1873251"/>
                <a:gd name="connsiteY27" fmla="*/ 1092200 h 1581150"/>
                <a:gd name="connsiteX28" fmla="*/ 438151 w 1873251"/>
                <a:gd name="connsiteY28" fmla="*/ 1079500 h 1581150"/>
                <a:gd name="connsiteX29" fmla="*/ 698499 w 1873251"/>
                <a:gd name="connsiteY29" fmla="*/ 1206500 h 1581150"/>
                <a:gd name="connsiteX30" fmla="*/ 768351 w 1873251"/>
                <a:gd name="connsiteY30" fmla="*/ 1390650 h 1581150"/>
                <a:gd name="connsiteX31" fmla="*/ 863599 w 1873251"/>
                <a:gd name="connsiteY31" fmla="*/ 1530350 h 1581150"/>
                <a:gd name="connsiteX32" fmla="*/ 1003299 w 1873251"/>
                <a:gd name="connsiteY32" fmla="*/ 1485900 h 1581150"/>
                <a:gd name="connsiteX33" fmla="*/ 1320799 w 1873251"/>
                <a:gd name="connsiteY33" fmla="*/ 1155700 h 1581150"/>
                <a:gd name="connsiteX34" fmla="*/ 1644651 w 1873251"/>
                <a:gd name="connsiteY34" fmla="*/ 1085850 h 1581150"/>
                <a:gd name="connsiteX35" fmla="*/ 1816099 w 1873251"/>
                <a:gd name="connsiteY35" fmla="*/ 990600 h 1581150"/>
                <a:gd name="connsiteX36" fmla="*/ 1555751 w 1873251"/>
                <a:gd name="connsiteY36" fmla="*/ 514350 h 1581150"/>
                <a:gd name="connsiteX37" fmla="*/ 1593851 w 1873251"/>
                <a:gd name="connsiteY37" fmla="*/ 241300 h 1581150"/>
                <a:gd name="connsiteX38" fmla="*/ 1511299 w 1873251"/>
                <a:gd name="connsiteY38" fmla="*/ 101600 h 1581150"/>
                <a:gd name="connsiteX39" fmla="*/ 996951 w 1873251"/>
                <a:gd name="connsiteY39" fmla="*/ 273050 h 1581150"/>
                <a:gd name="connsiteX40" fmla="*/ 552451 w 1873251"/>
                <a:gd name="connsiteY40" fmla="*/ 57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73251" h="1581150">
                  <a:moveTo>
                    <a:pt x="546099" y="0"/>
                  </a:moveTo>
                  <a:cubicBezTo>
                    <a:pt x="742951" y="0"/>
                    <a:pt x="901699" y="215900"/>
                    <a:pt x="996951" y="215900"/>
                  </a:cubicBezTo>
                  <a:cubicBezTo>
                    <a:pt x="1136651" y="215900"/>
                    <a:pt x="1308099" y="44450"/>
                    <a:pt x="1511299" y="44450"/>
                  </a:cubicBezTo>
                  <a:cubicBezTo>
                    <a:pt x="1644651" y="44450"/>
                    <a:pt x="1644651" y="165100"/>
                    <a:pt x="1644651" y="241300"/>
                  </a:cubicBezTo>
                  <a:cubicBezTo>
                    <a:pt x="1644651" y="254000"/>
                    <a:pt x="1612899" y="488950"/>
                    <a:pt x="1612899" y="508000"/>
                  </a:cubicBezTo>
                  <a:cubicBezTo>
                    <a:pt x="1612899" y="692150"/>
                    <a:pt x="1873251" y="787400"/>
                    <a:pt x="1873251" y="990600"/>
                  </a:cubicBezTo>
                  <a:cubicBezTo>
                    <a:pt x="1873251" y="1111250"/>
                    <a:pt x="1606551" y="1149350"/>
                    <a:pt x="1568451" y="1155700"/>
                  </a:cubicBezTo>
                  <a:cubicBezTo>
                    <a:pt x="1517651" y="1155700"/>
                    <a:pt x="1466851" y="1168400"/>
                    <a:pt x="1428751" y="1181100"/>
                  </a:cubicBezTo>
                  <a:cubicBezTo>
                    <a:pt x="1390651" y="1187450"/>
                    <a:pt x="1352551" y="1200150"/>
                    <a:pt x="1320799" y="1219200"/>
                  </a:cubicBezTo>
                  <a:cubicBezTo>
                    <a:pt x="1231899" y="1263650"/>
                    <a:pt x="1174751" y="1377950"/>
                    <a:pt x="1123951" y="1447800"/>
                  </a:cubicBezTo>
                  <a:cubicBezTo>
                    <a:pt x="1060451" y="1530350"/>
                    <a:pt x="958851" y="1581150"/>
                    <a:pt x="876299" y="1581150"/>
                  </a:cubicBezTo>
                  <a:cubicBezTo>
                    <a:pt x="654051" y="1581150"/>
                    <a:pt x="787399" y="1136650"/>
                    <a:pt x="438151" y="1136650"/>
                  </a:cubicBezTo>
                  <a:cubicBezTo>
                    <a:pt x="425451" y="1136650"/>
                    <a:pt x="279399" y="1149350"/>
                    <a:pt x="260351" y="1149350"/>
                  </a:cubicBezTo>
                  <a:cubicBezTo>
                    <a:pt x="165100" y="1149350"/>
                    <a:pt x="0" y="1117600"/>
                    <a:pt x="0" y="971550"/>
                  </a:cubicBezTo>
                  <a:cubicBezTo>
                    <a:pt x="0" y="869950"/>
                    <a:pt x="120650" y="781050"/>
                    <a:pt x="234950" y="704850"/>
                  </a:cubicBezTo>
                  <a:cubicBezTo>
                    <a:pt x="279399" y="673100"/>
                    <a:pt x="323851" y="622300"/>
                    <a:pt x="374651" y="584200"/>
                  </a:cubicBezTo>
                  <a:cubicBezTo>
                    <a:pt x="393699" y="558800"/>
                    <a:pt x="450851" y="539750"/>
                    <a:pt x="450851" y="520700"/>
                  </a:cubicBezTo>
                  <a:cubicBezTo>
                    <a:pt x="450851" y="508000"/>
                    <a:pt x="406399" y="196850"/>
                    <a:pt x="406399" y="184150"/>
                  </a:cubicBezTo>
                  <a:cubicBezTo>
                    <a:pt x="406399" y="88900"/>
                    <a:pt x="425451" y="0"/>
                    <a:pt x="546099" y="0"/>
                  </a:cubicBezTo>
                  <a:close/>
                  <a:moveTo>
                    <a:pt x="552451" y="57150"/>
                  </a:moveTo>
                  <a:cubicBezTo>
                    <a:pt x="507999" y="57150"/>
                    <a:pt x="469899" y="57150"/>
                    <a:pt x="463551" y="139700"/>
                  </a:cubicBezTo>
                  <a:lnTo>
                    <a:pt x="463551" y="260350"/>
                  </a:lnTo>
                  <a:cubicBezTo>
                    <a:pt x="463551" y="273050"/>
                    <a:pt x="476251" y="412750"/>
                    <a:pt x="488951" y="482600"/>
                  </a:cubicBezTo>
                  <a:cubicBezTo>
                    <a:pt x="488951" y="495300"/>
                    <a:pt x="507999" y="520700"/>
                    <a:pt x="507999" y="533400"/>
                  </a:cubicBezTo>
                  <a:cubicBezTo>
                    <a:pt x="507999" y="552450"/>
                    <a:pt x="495299" y="577850"/>
                    <a:pt x="476251" y="584200"/>
                  </a:cubicBezTo>
                  <a:cubicBezTo>
                    <a:pt x="412751" y="615950"/>
                    <a:pt x="317499" y="717550"/>
                    <a:pt x="260351" y="755650"/>
                  </a:cubicBezTo>
                  <a:cubicBezTo>
                    <a:pt x="203200" y="800100"/>
                    <a:pt x="57150" y="889000"/>
                    <a:pt x="57150" y="971550"/>
                  </a:cubicBezTo>
                  <a:cubicBezTo>
                    <a:pt x="57150" y="1085850"/>
                    <a:pt x="203200" y="1092200"/>
                    <a:pt x="266699" y="1092200"/>
                  </a:cubicBezTo>
                  <a:cubicBezTo>
                    <a:pt x="285751" y="1092200"/>
                    <a:pt x="425451" y="1079500"/>
                    <a:pt x="438151" y="1079500"/>
                  </a:cubicBezTo>
                  <a:cubicBezTo>
                    <a:pt x="514351" y="1079500"/>
                    <a:pt x="660399" y="1111250"/>
                    <a:pt x="698499" y="1206500"/>
                  </a:cubicBezTo>
                  <a:cubicBezTo>
                    <a:pt x="723899" y="1270000"/>
                    <a:pt x="755651" y="1333500"/>
                    <a:pt x="768351" y="1390650"/>
                  </a:cubicBezTo>
                  <a:cubicBezTo>
                    <a:pt x="774699" y="1403350"/>
                    <a:pt x="825499" y="1530350"/>
                    <a:pt x="863599" y="1530350"/>
                  </a:cubicBezTo>
                  <a:cubicBezTo>
                    <a:pt x="882651" y="1530350"/>
                    <a:pt x="958851" y="1511300"/>
                    <a:pt x="1003299" y="1485900"/>
                  </a:cubicBezTo>
                  <a:cubicBezTo>
                    <a:pt x="1123951" y="1403350"/>
                    <a:pt x="1174751" y="1206500"/>
                    <a:pt x="1320799" y="1155700"/>
                  </a:cubicBezTo>
                  <a:cubicBezTo>
                    <a:pt x="1422399" y="1117600"/>
                    <a:pt x="1536699" y="1104900"/>
                    <a:pt x="1644651" y="1085850"/>
                  </a:cubicBezTo>
                  <a:cubicBezTo>
                    <a:pt x="1644651" y="1085850"/>
                    <a:pt x="1816099" y="1054100"/>
                    <a:pt x="1816099" y="990600"/>
                  </a:cubicBezTo>
                  <a:cubicBezTo>
                    <a:pt x="1816099" y="831850"/>
                    <a:pt x="1568451" y="730250"/>
                    <a:pt x="1555751" y="514350"/>
                  </a:cubicBezTo>
                  <a:lnTo>
                    <a:pt x="1593851" y="241300"/>
                  </a:lnTo>
                  <a:cubicBezTo>
                    <a:pt x="1581151" y="158750"/>
                    <a:pt x="1600199" y="101600"/>
                    <a:pt x="1511299" y="101600"/>
                  </a:cubicBezTo>
                  <a:cubicBezTo>
                    <a:pt x="1308099" y="101600"/>
                    <a:pt x="1162051" y="273050"/>
                    <a:pt x="996951" y="273050"/>
                  </a:cubicBezTo>
                  <a:cubicBezTo>
                    <a:pt x="863599" y="273050"/>
                    <a:pt x="723899" y="57150"/>
                    <a:pt x="552451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078AFE1-FBAE-6B6C-CB06-8ABA4E1908FE}"/>
              </a:ext>
            </a:extLst>
          </p:cNvPr>
          <p:cNvGrpSpPr/>
          <p:nvPr/>
        </p:nvGrpSpPr>
        <p:grpSpPr>
          <a:xfrm rot="2706490">
            <a:off x="2741958" y="4872854"/>
            <a:ext cx="1136852" cy="860509"/>
            <a:chOff x="18961864" y="-1261251"/>
            <a:chExt cx="2063748" cy="1562100"/>
          </a:xfrm>
          <a:noFill/>
        </p:grpSpPr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AA3C9F4-B227-9C9F-AD4A-B989D24228DC}"/>
                </a:ext>
              </a:extLst>
            </p:cNvPr>
            <p:cNvSpPr/>
            <p:nvPr/>
          </p:nvSpPr>
          <p:spPr>
            <a:xfrm>
              <a:off x="19965164" y="-1261251"/>
              <a:ext cx="927100" cy="482600"/>
            </a:xfrm>
            <a:custGeom>
              <a:avLst/>
              <a:gdLst>
                <a:gd name="connsiteX0" fmla="*/ 793748 w 927100"/>
                <a:gd name="connsiteY0" fmla="*/ 0 h 482600"/>
                <a:gd name="connsiteX1" fmla="*/ 927100 w 927100"/>
                <a:gd name="connsiteY1" fmla="*/ 95250 h 482600"/>
                <a:gd name="connsiteX2" fmla="*/ 19048 w 927100"/>
                <a:gd name="connsiteY2" fmla="*/ 482600 h 482600"/>
                <a:gd name="connsiteX3" fmla="*/ 0 w 927100"/>
                <a:gd name="connsiteY3" fmla="*/ 450850 h 482600"/>
                <a:gd name="connsiteX4" fmla="*/ 63500 w 927100"/>
                <a:gd name="connsiteY4" fmla="*/ 361950 h 482600"/>
                <a:gd name="connsiteX5" fmla="*/ 596900 w 927100"/>
                <a:gd name="connsiteY5" fmla="*/ 31750 h 482600"/>
                <a:gd name="connsiteX6" fmla="*/ 793748 w 927100"/>
                <a:gd name="connsiteY6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100" h="482600">
                  <a:moveTo>
                    <a:pt x="793748" y="0"/>
                  </a:moveTo>
                  <a:cubicBezTo>
                    <a:pt x="850900" y="0"/>
                    <a:pt x="927100" y="12700"/>
                    <a:pt x="927100" y="95250"/>
                  </a:cubicBezTo>
                  <a:cubicBezTo>
                    <a:pt x="628648" y="107950"/>
                    <a:pt x="317500" y="171450"/>
                    <a:pt x="19048" y="482600"/>
                  </a:cubicBezTo>
                  <a:cubicBezTo>
                    <a:pt x="19048" y="476250"/>
                    <a:pt x="0" y="463550"/>
                    <a:pt x="0" y="450850"/>
                  </a:cubicBezTo>
                  <a:cubicBezTo>
                    <a:pt x="0" y="431800"/>
                    <a:pt x="38100" y="387350"/>
                    <a:pt x="63500" y="361950"/>
                  </a:cubicBezTo>
                  <a:cubicBezTo>
                    <a:pt x="234948" y="139700"/>
                    <a:pt x="419100" y="101600"/>
                    <a:pt x="596900" y="31750"/>
                  </a:cubicBezTo>
                  <a:cubicBezTo>
                    <a:pt x="628648" y="19050"/>
                    <a:pt x="742948" y="0"/>
                    <a:pt x="793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FF39ACC-DCA7-94A2-59C9-1B5664B16B61}"/>
                </a:ext>
              </a:extLst>
            </p:cNvPr>
            <p:cNvSpPr/>
            <p:nvPr/>
          </p:nvSpPr>
          <p:spPr>
            <a:xfrm>
              <a:off x="19996912" y="-1102501"/>
              <a:ext cx="1028700" cy="1384300"/>
            </a:xfrm>
            <a:custGeom>
              <a:avLst/>
              <a:gdLst>
                <a:gd name="connsiteX0" fmla="*/ 876300 w 1028700"/>
                <a:gd name="connsiteY0" fmla="*/ 0 h 1384300"/>
                <a:gd name="connsiteX1" fmla="*/ 939800 w 1028700"/>
                <a:gd name="connsiteY1" fmla="*/ 6350 h 1384300"/>
                <a:gd name="connsiteX2" fmla="*/ 946152 w 1028700"/>
                <a:gd name="connsiteY2" fmla="*/ 368300 h 1384300"/>
                <a:gd name="connsiteX3" fmla="*/ 1028700 w 1028700"/>
                <a:gd name="connsiteY3" fmla="*/ 1111250 h 1384300"/>
                <a:gd name="connsiteX4" fmla="*/ 184152 w 1028700"/>
                <a:gd name="connsiteY4" fmla="*/ 1371600 h 1384300"/>
                <a:gd name="connsiteX5" fmla="*/ 120652 w 1028700"/>
                <a:gd name="connsiteY5" fmla="*/ 1384300 h 1384300"/>
                <a:gd name="connsiteX6" fmla="*/ 0 w 1028700"/>
                <a:gd name="connsiteY6" fmla="*/ 457200 h 1384300"/>
                <a:gd name="connsiteX7" fmla="*/ 0 w 1028700"/>
                <a:gd name="connsiteY7" fmla="*/ 406400 h 1384300"/>
                <a:gd name="connsiteX8" fmla="*/ 876300 w 1028700"/>
                <a:gd name="connsiteY8" fmla="*/ 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" h="1384300">
                  <a:moveTo>
                    <a:pt x="876300" y="0"/>
                  </a:moveTo>
                  <a:cubicBezTo>
                    <a:pt x="889000" y="0"/>
                    <a:pt x="920752" y="6350"/>
                    <a:pt x="939800" y="6350"/>
                  </a:cubicBezTo>
                  <a:lnTo>
                    <a:pt x="946152" y="368300"/>
                  </a:lnTo>
                  <a:cubicBezTo>
                    <a:pt x="952500" y="609600"/>
                    <a:pt x="990600" y="819150"/>
                    <a:pt x="1028700" y="1111250"/>
                  </a:cubicBezTo>
                  <a:cubicBezTo>
                    <a:pt x="755652" y="1136650"/>
                    <a:pt x="457200" y="1244600"/>
                    <a:pt x="184152" y="1371600"/>
                  </a:cubicBezTo>
                  <a:cubicBezTo>
                    <a:pt x="165100" y="1377950"/>
                    <a:pt x="139700" y="1377950"/>
                    <a:pt x="120652" y="1384300"/>
                  </a:cubicBezTo>
                  <a:lnTo>
                    <a:pt x="0" y="457200"/>
                  </a:lnTo>
                  <a:lnTo>
                    <a:pt x="0" y="406400"/>
                  </a:lnTo>
                  <a:cubicBezTo>
                    <a:pt x="203200" y="127000"/>
                    <a:pt x="609600" y="0"/>
                    <a:pt x="8763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60614FF-CE6D-B75F-B791-A126193C2EBC}"/>
                </a:ext>
              </a:extLst>
            </p:cNvPr>
            <p:cNvSpPr/>
            <p:nvPr/>
          </p:nvSpPr>
          <p:spPr>
            <a:xfrm>
              <a:off x="18961864" y="-1058051"/>
              <a:ext cx="920748" cy="254000"/>
            </a:xfrm>
            <a:custGeom>
              <a:avLst/>
              <a:gdLst>
                <a:gd name="connsiteX0" fmla="*/ 438148 w 920748"/>
                <a:gd name="connsiteY0" fmla="*/ 0 h 254000"/>
                <a:gd name="connsiteX1" fmla="*/ 920748 w 920748"/>
                <a:gd name="connsiteY1" fmla="*/ 234950 h 254000"/>
                <a:gd name="connsiteX2" fmla="*/ 508000 w 920748"/>
                <a:gd name="connsiteY2" fmla="*/ 127000 h 254000"/>
                <a:gd name="connsiteX3" fmla="*/ 0 w 920748"/>
                <a:gd name="connsiteY3" fmla="*/ 254000 h 254000"/>
                <a:gd name="connsiteX4" fmla="*/ 438148 w 920748"/>
                <a:gd name="connsiteY4" fmla="*/ 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748" h="254000">
                  <a:moveTo>
                    <a:pt x="438148" y="0"/>
                  </a:moveTo>
                  <a:cubicBezTo>
                    <a:pt x="558800" y="0"/>
                    <a:pt x="850900" y="82550"/>
                    <a:pt x="920748" y="234950"/>
                  </a:cubicBezTo>
                  <a:cubicBezTo>
                    <a:pt x="806448" y="152400"/>
                    <a:pt x="635000" y="127000"/>
                    <a:pt x="508000" y="127000"/>
                  </a:cubicBezTo>
                  <a:cubicBezTo>
                    <a:pt x="342900" y="127000"/>
                    <a:pt x="165100" y="190500"/>
                    <a:pt x="0" y="254000"/>
                  </a:cubicBezTo>
                  <a:cubicBezTo>
                    <a:pt x="57148" y="38100"/>
                    <a:pt x="292100" y="0"/>
                    <a:pt x="4381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8C29F4C-AE86-B3AE-4D93-2863343B4A7D}"/>
                </a:ext>
              </a:extLst>
            </p:cNvPr>
            <p:cNvSpPr/>
            <p:nvPr/>
          </p:nvSpPr>
          <p:spPr>
            <a:xfrm>
              <a:off x="18968212" y="-867551"/>
              <a:ext cx="1085852" cy="1168400"/>
            </a:xfrm>
            <a:custGeom>
              <a:avLst/>
              <a:gdLst>
                <a:gd name="connsiteX0" fmla="*/ 501652 w 1085852"/>
                <a:gd name="connsiteY0" fmla="*/ 0 h 1168400"/>
                <a:gd name="connsiteX1" fmla="*/ 958852 w 1085852"/>
                <a:gd name="connsiteY1" fmla="*/ 165100 h 1168400"/>
                <a:gd name="connsiteX2" fmla="*/ 977900 w 1085852"/>
                <a:gd name="connsiteY2" fmla="*/ 361950 h 1168400"/>
                <a:gd name="connsiteX3" fmla="*/ 1085852 w 1085852"/>
                <a:gd name="connsiteY3" fmla="*/ 1130300 h 1168400"/>
                <a:gd name="connsiteX4" fmla="*/ 736600 w 1085852"/>
                <a:gd name="connsiteY4" fmla="*/ 1104900 h 1168400"/>
                <a:gd name="connsiteX5" fmla="*/ 190500 w 1085852"/>
                <a:gd name="connsiteY5" fmla="*/ 1168400 h 1168400"/>
                <a:gd name="connsiteX6" fmla="*/ 0 w 1085852"/>
                <a:gd name="connsiteY6" fmla="*/ 127000 h 1168400"/>
                <a:gd name="connsiteX7" fmla="*/ 501652 w 1085852"/>
                <a:gd name="connsiteY7" fmla="*/ 0 h 116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852" h="1168400">
                  <a:moveTo>
                    <a:pt x="501652" y="0"/>
                  </a:moveTo>
                  <a:cubicBezTo>
                    <a:pt x="641352" y="0"/>
                    <a:pt x="869952" y="12700"/>
                    <a:pt x="958852" y="165100"/>
                  </a:cubicBezTo>
                  <a:cubicBezTo>
                    <a:pt x="990600" y="215900"/>
                    <a:pt x="971552" y="298450"/>
                    <a:pt x="977900" y="361950"/>
                  </a:cubicBezTo>
                  <a:cubicBezTo>
                    <a:pt x="1003300" y="603250"/>
                    <a:pt x="1035052" y="882650"/>
                    <a:pt x="1085852" y="1130300"/>
                  </a:cubicBezTo>
                  <a:cubicBezTo>
                    <a:pt x="939800" y="1117600"/>
                    <a:pt x="749300" y="1104900"/>
                    <a:pt x="736600" y="1104900"/>
                  </a:cubicBezTo>
                  <a:cubicBezTo>
                    <a:pt x="558800" y="1104900"/>
                    <a:pt x="368300" y="1136650"/>
                    <a:pt x="190500" y="1168400"/>
                  </a:cubicBezTo>
                  <a:cubicBezTo>
                    <a:pt x="133352" y="825500"/>
                    <a:pt x="101600" y="469900"/>
                    <a:pt x="0" y="127000"/>
                  </a:cubicBezTo>
                  <a:cubicBezTo>
                    <a:pt x="158752" y="50800"/>
                    <a:pt x="336552" y="0"/>
                    <a:pt x="5016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59A5F92-2DB4-D954-FB6A-1F044E215BAE}"/>
              </a:ext>
            </a:extLst>
          </p:cNvPr>
          <p:cNvGrpSpPr/>
          <p:nvPr/>
        </p:nvGrpSpPr>
        <p:grpSpPr>
          <a:xfrm rot="1463122">
            <a:off x="8946562" y="3408450"/>
            <a:ext cx="1638300" cy="1784350"/>
            <a:chOff x="17418812" y="230999"/>
            <a:chExt cx="1638300" cy="1784350"/>
          </a:xfrm>
          <a:noFill/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BC98657-D184-202C-04B6-28CDDEBB90F0}"/>
                </a:ext>
              </a:extLst>
            </p:cNvPr>
            <p:cNvSpPr/>
            <p:nvPr/>
          </p:nvSpPr>
          <p:spPr>
            <a:xfrm>
              <a:off x="17876012" y="611999"/>
              <a:ext cx="698500" cy="977900"/>
            </a:xfrm>
            <a:custGeom>
              <a:avLst/>
              <a:gdLst>
                <a:gd name="connsiteX0" fmla="*/ 425452 w 698500"/>
                <a:gd name="connsiteY0" fmla="*/ 0 h 977900"/>
                <a:gd name="connsiteX1" fmla="*/ 673100 w 698500"/>
                <a:gd name="connsiteY1" fmla="*/ 203200 h 977900"/>
                <a:gd name="connsiteX2" fmla="*/ 698500 w 698500"/>
                <a:gd name="connsiteY2" fmla="*/ 355600 h 977900"/>
                <a:gd name="connsiteX3" fmla="*/ 368300 w 698500"/>
                <a:gd name="connsiteY3" fmla="*/ 977900 h 977900"/>
                <a:gd name="connsiteX4" fmla="*/ 431800 w 698500"/>
                <a:gd name="connsiteY4" fmla="*/ 844550 h 977900"/>
                <a:gd name="connsiteX5" fmla="*/ 558800 w 698500"/>
                <a:gd name="connsiteY5" fmla="*/ 641350 h 977900"/>
                <a:gd name="connsiteX6" fmla="*/ 520700 w 698500"/>
                <a:gd name="connsiteY6" fmla="*/ 603250 h 977900"/>
                <a:gd name="connsiteX7" fmla="*/ 438152 w 698500"/>
                <a:gd name="connsiteY7" fmla="*/ 635000 h 977900"/>
                <a:gd name="connsiteX8" fmla="*/ 393700 w 698500"/>
                <a:gd name="connsiteY8" fmla="*/ 622300 h 977900"/>
                <a:gd name="connsiteX9" fmla="*/ 457200 w 698500"/>
                <a:gd name="connsiteY9" fmla="*/ 495300 h 977900"/>
                <a:gd name="connsiteX10" fmla="*/ 374652 w 698500"/>
                <a:gd name="connsiteY10" fmla="*/ 393700 h 977900"/>
                <a:gd name="connsiteX11" fmla="*/ 260352 w 698500"/>
                <a:gd name="connsiteY11" fmla="*/ 584200 h 977900"/>
                <a:gd name="connsiteX12" fmla="*/ 95252 w 698500"/>
                <a:gd name="connsiteY12" fmla="*/ 482600 h 977900"/>
                <a:gd name="connsiteX13" fmla="*/ 0 w 698500"/>
                <a:gd name="connsiteY13" fmla="*/ 857250 h 977900"/>
                <a:gd name="connsiteX14" fmla="*/ 0 w 698500"/>
                <a:gd name="connsiteY14" fmla="*/ 501650 h 977900"/>
                <a:gd name="connsiteX15" fmla="*/ 6352 w 698500"/>
                <a:gd name="connsiteY15" fmla="*/ 495300 h 977900"/>
                <a:gd name="connsiteX16" fmla="*/ 425452 w 698500"/>
                <a:gd name="connsiteY16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8500" h="977900">
                  <a:moveTo>
                    <a:pt x="425452" y="0"/>
                  </a:moveTo>
                  <a:cubicBezTo>
                    <a:pt x="527052" y="0"/>
                    <a:pt x="666752" y="139700"/>
                    <a:pt x="673100" y="203200"/>
                  </a:cubicBezTo>
                  <a:cubicBezTo>
                    <a:pt x="685800" y="247650"/>
                    <a:pt x="698500" y="336550"/>
                    <a:pt x="698500" y="355600"/>
                  </a:cubicBezTo>
                  <a:cubicBezTo>
                    <a:pt x="698500" y="533400"/>
                    <a:pt x="552452" y="831850"/>
                    <a:pt x="368300" y="977900"/>
                  </a:cubicBezTo>
                  <a:cubicBezTo>
                    <a:pt x="387352" y="933450"/>
                    <a:pt x="406400" y="882650"/>
                    <a:pt x="431800" y="844550"/>
                  </a:cubicBezTo>
                  <a:cubicBezTo>
                    <a:pt x="469900" y="774700"/>
                    <a:pt x="558800" y="660400"/>
                    <a:pt x="558800" y="641350"/>
                  </a:cubicBezTo>
                  <a:cubicBezTo>
                    <a:pt x="558800" y="628650"/>
                    <a:pt x="539752" y="603250"/>
                    <a:pt x="520700" y="603250"/>
                  </a:cubicBezTo>
                  <a:cubicBezTo>
                    <a:pt x="508000" y="603250"/>
                    <a:pt x="457200" y="635000"/>
                    <a:pt x="438152" y="635000"/>
                  </a:cubicBezTo>
                  <a:cubicBezTo>
                    <a:pt x="425452" y="635000"/>
                    <a:pt x="406400" y="628650"/>
                    <a:pt x="393700" y="622300"/>
                  </a:cubicBezTo>
                  <a:cubicBezTo>
                    <a:pt x="438152" y="565150"/>
                    <a:pt x="457200" y="546100"/>
                    <a:pt x="457200" y="495300"/>
                  </a:cubicBezTo>
                  <a:cubicBezTo>
                    <a:pt x="457200" y="444500"/>
                    <a:pt x="425452" y="393700"/>
                    <a:pt x="374652" y="393700"/>
                  </a:cubicBezTo>
                  <a:cubicBezTo>
                    <a:pt x="285752" y="393700"/>
                    <a:pt x="247652" y="533400"/>
                    <a:pt x="260352" y="584200"/>
                  </a:cubicBezTo>
                  <a:cubicBezTo>
                    <a:pt x="209552" y="558800"/>
                    <a:pt x="114300" y="482600"/>
                    <a:pt x="95252" y="482600"/>
                  </a:cubicBezTo>
                  <a:cubicBezTo>
                    <a:pt x="31752" y="482600"/>
                    <a:pt x="57152" y="647700"/>
                    <a:pt x="0" y="857250"/>
                  </a:cubicBezTo>
                  <a:lnTo>
                    <a:pt x="0" y="501650"/>
                  </a:lnTo>
                  <a:lnTo>
                    <a:pt x="6352" y="495300"/>
                  </a:lnTo>
                  <a:cubicBezTo>
                    <a:pt x="19052" y="234950"/>
                    <a:pt x="184152" y="0"/>
                    <a:pt x="425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A8382210-F161-CA2A-8607-F2FA6B6341B6}"/>
                </a:ext>
              </a:extLst>
            </p:cNvPr>
            <p:cNvSpPr/>
            <p:nvPr/>
          </p:nvSpPr>
          <p:spPr>
            <a:xfrm>
              <a:off x="18206212" y="1075549"/>
              <a:ext cx="63500" cy="114300"/>
            </a:xfrm>
            <a:custGeom>
              <a:avLst/>
              <a:gdLst>
                <a:gd name="connsiteX0" fmla="*/ 38100 w 63500"/>
                <a:gd name="connsiteY0" fmla="*/ 0 h 114300"/>
                <a:gd name="connsiteX1" fmla="*/ 63500 w 63500"/>
                <a:gd name="connsiteY1" fmla="*/ 25400 h 114300"/>
                <a:gd name="connsiteX2" fmla="*/ 0 w 63500"/>
                <a:gd name="connsiteY2" fmla="*/ 114300 h 114300"/>
                <a:gd name="connsiteX3" fmla="*/ 0 w 63500"/>
                <a:gd name="connsiteY3" fmla="*/ 63500 h 114300"/>
                <a:gd name="connsiteX4" fmla="*/ 38100 w 63500"/>
                <a:gd name="connsiteY4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14300">
                  <a:moveTo>
                    <a:pt x="38100" y="0"/>
                  </a:moveTo>
                  <a:cubicBezTo>
                    <a:pt x="50800" y="0"/>
                    <a:pt x="63500" y="12700"/>
                    <a:pt x="63500" y="25400"/>
                  </a:cubicBezTo>
                  <a:cubicBezTo>
                    <a:pt x="63500" y="50800"/>
                    <a:pt x="12700" y="101600"/>
                    <a:pt x="0" y="114300"/>
                  </a:cubicBezTo>
                  <a:lnTo>
                    <a:pt x="0" y="63500"/>
                  </a:lnTo>
                  <a:cubicBezTo>
                    <a:pt x="6352" y="44450"/>
                    <a:pt x="19052" y="19050"/>
                    <a:pt x="381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B3D92AF-7207-A0E5-7DF4-D66C68DA0FCA}"/>
                </a:ext>
              </a:extLst>
            </p:cNvPr>
            <p:cNvSpPr/>
            <p:nvPr/>
          </p:nvSpPr>
          <p:spPr>
            <a:xfrm>
              <a:off x="17933164" y="1196199"/>
              <a:ext cx="387348" cy="374650"/>
            </a:xfrm>
            <a:custGeom>
              <a:avLst/>
              <a:gdLst>
                <a:gd name="connsiteX0" fmla="*/ 63500 w 387348"/>
                <a:gd name="connsiteY0" fmla="*/ 0 h 374650"/>
                <a:gd name="connsiteX1" fmla="*/ 158748 w 387348"/>
                <a:gd name="connsiteY1" fmla="*/ 50800 h 374650"/>
                <a:gd name="connsiteX2" fmla="*/ 241300 w 387348"/>
                <a:gd name="connsiteY2" fmla="*/ 69850 h 374650"/>
                <a:gd name="connsiteX3" fmla="*/ 387348 w 387348"/>
                <a:gd name="connsiteY3" fmla="*/ 120650 h 374650"/>
                <a:gd name="connsiteX4" fmla="*/ 241300 w 387348"/>
                <a:gd name="connsiteY4" fmla="*/ 374650 h 374650"/>
                <a:gd name="connsiteX5" fmla="*/ 0 w 387348"/>
                <a:gd name="connsiteY5" fmla="*/ 285750 h 374650"/>
                <a:gd name="connsiteX6" fmla="*/ 63500 w 387348"/>
                <a:gd name="connsiteY6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7348" h="374650">
                  <a:moveTo>
                    <a:pt x="63500" y="0"/>
                  </a:moveTo>
                  <a:cubicBezTo>
                    <a:pt x="95248" y="19050"/>
                    <a:pt x="120648" y="38100"/>
                    <a:pt x="158748" y="50800"/>
                  </a:cubicBezTo>
                  <a:cubicBezTo>
                    <a:pt x="177800" y="63500"/>
                    <a:pt x="215900" y="57150"/>
                    <a:pt x="241300" y="69850"/>
                  </a:cubicBezTo>
                  <a:cubicBezTo>
                    <a:pt x="298448" y="95250"/>
                    <a:pt x="330200" y="107950"/>
                    <a:pt x="387348" y="120650"/>
                  </a:cubicBezTo>
                  <a:cubicBezTo>
                    <a:pt x="323848" y="190500"/>
                    <a:pt x="279400" y="298450"/>
                    <a:pt x="241300" y="374650"/>
                  </a:cubicBezTo>
                  <a:cubicBezTo>
                    <a:pt x="165100" y="349250"/>
                    <a:pt x="82548" y="317500"/>
                    <a:pt x="0" y="285750"/>
                  </a:cubicBezTo>
                  <a:cubicBezTo>
                    <a:pt x="31748" y="190500"/>
                    <a:pt x="44448" y="9525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CD4A5DB-83FF-E8E9-B11F-DFAE88252083}"/>
                </a:ext>
              </a:extLst>
            </p:cNvPr>
            <p:cNvSpPr/>
            <p:nvPr/>
          </p:nvSpPr>
          <p:spPr>
            <a:xfrm>
              <a:off x="17850612" y="1532749"/>
              <a:ext cx="349252" cy="177800"/>
            </a:xfrm>
            <a:custGeom>
              <a:avLst/>
              <a:gdLst>
                <a:gd name="connsiteX0" fmla="*/ 25400 w 349252"/>
                <a:gd name="connsiteY0" fmla="*/ 0 h 177800"/>
                <a:gd name="connsiteX1" fmla="*/ 349252 w 349252"/>
                <a:gd name="connsiteY1" fmla="*/ 127000 h 177800"/>
                <a:gd name="connsiteX2" fmla="*/ 330200 w 349252"/>
                <a:gd name="connsiteY2" fmla="*/ 177800 h 177800"/>
                <a:gd name="connsiteX3" fmla="*/ 0 w 349252"/>
                <a:gd name="connsiteY3" fmla="*/ 38100 h 177800"/>
                <a:gd name="connsiteX4" fmla="*/ 25400 w 349252"/>
                <a:gd name="connsiteY4" fmla="*/ 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2" h="177800">
                  <a:moveTo>
                    <a:pt x="25400" y="0"/>
                  </a:moveTo>
                  <a:lnTo>
                    <a:pt x="349252" y="127000"/>
                  </a:lnTo>
                  <a:cubicBezTo>
                    <a:pt x="349252" y="139700"/>
                    <a:pt x="342900" y="158750"/>
                    <a:pt x="330200" y="177800"/>
                  </a:cubicBezTo>
                  <a:cubicBezTo>
                    <a:pt x="228600" y="101600"/>
                    <a:pt x="95252" y="101600"/>
                    <a:pt x="0" y="38100"/>
                  </a:cubicBezTo>
                  <a:cubicBezTo>
                    <a:pt x="0" y="31750"/>
                    <a:pt x="6352" y="635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D50151F-0F66-AAFA-3A41-C9B7275E6E99}"/>
                </a:ext>
              </a:extLst>
            </p:cNvPr>
            <p:cNvSpPr/>
            <p:nvPr/>
          </p:nvSpPr>
          <p:spPr>
            <a:xfrm>
              <a:off x="17818864" y="1634349"/>
              <a:ext cx="342900" cy="165100"/>
            </a:xfrm>
            <a:custGeom>
              <a:avLst/>
              <a:gdLst>
                <a:gd name="connsiteX0" fmla="*/ 19048 w 342900"/>
                <a:gd name="connsiteY0" fmla="*/ 0 h 165100"/>
                <a:gd name="connsiteX1" fmla="*/ 342900 w 342900"/>
                <a:gd name="connsiteY1" fmla="*/ 139700 h 165100"/>
                <a:gd name="connsiteX2" fmla="*/ 336548 w 342900"/>
                <a:gd name="connsiteY2" fmla="*/ 165100 h 165100"/>
                <a:gd name="connsiteX3" fmla="*/ 0 w 342900"/>
                <a:gd name="connsiteY3" fmla="*/ 44450 h 165100"/>
                <a:gd name="connsiteX4" fmla="*/ 19048 w 342900"/>
                <a:gd name="connsiteY4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65100">
                  <a:moveTo>
                    <a:pt x="19048" y="0"/>
                  </a:moveTo>
                  <a:cubicBezTo>
                    <a:pt x="127000" y="50800"/>
                    <a:pt x="234948" y="88900"/>
                    <a:pt x="342900" y="139700"/>
                  </a:cubicBezTo>
                  <a:cubicBezTo>
                    <a:pt x="342900" y="158750"/>
                    <a:pt x="336548" y="158750"/>
                    <a:pt x="336548" y="165100"/>
                  </a:cubicBezTo>
                  <a:cubicBezTo>
                    <a:pt x="215900" y="120650"/>
                    <a:pt x="0" y="76200"/>
                    <a:pt x="0" y="44450"/>
                  </a:cubicBezTo>
                  <a:cubicBezTo>
                    <a:pt x="0" y="25400"/>
                    <a:pt x="12700" y="12700"/>
                    <a:pt x="190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04DAE58-1F1D-A8FE-186B-9E8BD8CE4B0D}"/>
                </a:ext>
              </a:extLst>
            </p:cNvPr>
            <p:cNvSpPr/>
            <p:nvPr/>
          </p:nvSpPr>
          <p:spPr>
            <a:xfrm>
              <a:off x="17818864" y="1761349"/>
              <a:ext cx="298448" cy="190500"/>
            </a:xfrm>
            <a:custGeom>
              <a:avLst/>
              <a:gdLst>
                <a:gd name="connsiteX0" fmla="*/ 6348 w 298448"/>
                <a:gd name="connsiteY0" fmla="*/ 0 h 190500"/>
                <a:gd name="connsiteX1" fmla="*/ 298448 w 298448"/>
                <a:gd name="connsiteY1" fmla="*/ 95250 h 190500"/>
                <a:gd name="connsiteX2" fmla="*/ 171448 w 298448"/>
                <a:gd name="connsiteY2" fmla="*/ 190500 h 190500"/>
                <a:gd name="connsiteX3" fmla="*/ 0 w 298448"/>
                <a:gd name="connsiteY3" fmla="*/ 88900 h 190500"/>
                <a:gd name="connsiteX4" fmla="*/ 6348 w 298448"/>
                <a:gd name="connsiteY4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448" h="190500">
                  <a:moveTo>
                    <a:pt x="6348" y="0"/>
                  </a:moveTo>
                  <a:cubicBezTo>
                    <a:pt x="88900" y="38100"/>
                    <a:pt x="209548" y="69850"/>
                    <a:pt x="298448" y="95250"/>
                  </a:cubicBezTo>
                  <a:cubicBezTo>
                    <a:pt x="285748" y="177800"/>
                    <a:pt x="228600" y="190500"/>
                    <a:pt x="171448" y="190500"/>
                  </a:cubicBezTo>
                  <a:cubicBezTo>
                    <a:pt x="120648" y="190500"/>
                    <a:pt x="6348" y="152400"/>
                    <a:pt x="0" y="88900"/>
                  </a:cubicBezTo>
                  <a:lnTo>
                    <a:pt x="6348" y="0"/>
                  </a:ln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B5754A7-9FBC-B0DC-2FDE-1EF82AD3BD41}"/>
                </a:ext>
              </a:extLst>
            </p:cNvPr>
            <p:cNvSpPr/>
            <p:nvPr/>
          </p:nvSpPr>
          <p:spPr>
            <a:xfrm>
              <a:off x="18403064" y="230999"/>
              <a:ext cx="88900" cy="203200"/>
            </a:xfrm>
            <a:custGeom>
              <a:avLst/>
              <a:gdLst>
                <a:gd name="connsiteX0" fmla="*/ 63500 w 88900"/>
                <a:gd name="connsiteY0" fmla="*/ 0 h 203200"/>
                <a:gd name="connsiteX1" fmla="*/ 88900 w 88900"/>
                <a:gd name="connsiteY1" fmla="*/ 31750 h 203200"/>
                <a:gd name="connsiteX2" fmla="*/ 19048 w 88900"/>
                <a:gd name="connsiteY2" fmla="*/ 203200 h 203200"/>
                <a:gd name="connsiteX3" fmla="*/ 0 w 88900"/>
                <a:gd name="connsiteY3" fmla="*/ 196850 h 203200"/>
                <a:gd name="connsiteX4" fmla="*/ 0 w 88900"/>
                <a:gd name="connsiteY4" fmla="*/ 165100 h 203200"/>
                <a:gd name="connsiteX5" fmla="*/ 38100 w 88900"/>
                <a:gd name="connsiteY5" fmla="*/ 19050 h 203200"/>
                <a:gd name="connsiteX6" fmla="*/ 63500 w 88900"/>
                <a:gd name="connsiteY6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203200">
                  <a:moveTo>
                    <a:pt x="63500" y="0"/>
                  </a:moveTo>
                  <a:cubicBezTo>
                    <a:pt x="88900" y="0"/>
                    <a:pt x="88900" y="31750"/>
                    <a:pt x="88900" y="31750"/>
                  </a:cubicBezTo>
                  <a:cubicBezTo>
                    <a:pt x="88900" y="50800"/>
                    <a:pt x="57148" y="203200"/>
                    <a:pt x="19048" y="203200"/>
                  </a:cubicBezTo>
                  <a:cubicBezTo>
                    <a:pt x="6348" y="203200"/>
                    <a:pt x="12700" y="196850"/>
                    <a:pt x="0" y="196850"/>
                  </a:cubicBezTo>
                  <a:lnTo>
                    <a:pt x="0" y="165100"/>
                  </a:lnTo>
                  <a:cubicBezTo>
                    <a:pt x="19048" y="120650"/>
                    <a:pt x="31748" y="63500"/>
                    <a:pt x="38100" y="19050"/>
                  </a:cubicBezTo>
                  <a:cubicBezTo>
                    <a:pt x="44448" y="12700"/>
                    <a:pt x="50800" y="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633F84A-47A6-58EB-DE88-BF2FE3779A50}"/>
                </a:ext>
              </a:extLst>
            </p:cNvPr>
            <p:cNvSpPr/>
            <p:nvPr/>
          </p:nvSpPr>
          <p:spPr>
            <a:xfrm>
              <a:off x="17622012" y="484999"/>
              <a:ext cx="146052" cy="120650"/>
            </a:xfrm>
            <a:custGeom>
              <a:avLst/>
              <a:gdLst>
                <a:gd name="connsiteX0" fmla="*/ 25400 w 146052"/>
                <a:gd name="connsiteY0" fmla="*/ 0 h 120650"/>
                <a:gd name="connsiteX1" fmla="*/ 146052 w 146052"/>
                <a:gd name="connsiteY1" fmla="*/ 82550 h 120650"/>
                <a:gd name="connsiteX2" fmla="*/ 146052 w 146052"/>
                <a:gd name="connsiteY2" fmla="*/ 114300 h 120650"/>
                <a:gd name="connsiteX3" fmla="*/ 120652 w 146052"/>
                <a:gd name="connsiteY3" fmla="*/ 120650 h 120650"/>
                <a:gd name="connsiteX4" fmla="*/ 0 w 146052"/>
                <a:gd name="connsiteY4" fmla="*/ 25400 h 120650"/>
                <a:gd name="connsiteX5" fmla="*/ 25400 w 146052"/>
                <a:gd name="connsiteY5" fmla="*/ 0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2" h="120650">
                  <a:moveTo>
                    <a:pt x="25400" y="0"/>
                  </a:moveTo>
                  <a:cubicBezTo>
                    <a:pt x="38100" y="0"/>
                    <a:pt x="107952" y="50800"/>
                    <a:pt x="146052" y="82550"/>
                  </a:cubicBezTo>
                  <a:lnTo>
                    <a:pt x="146052" y="114300"/>
                  </a:lnTo>
                  <a:cubicBezTo>
                    <a:pt x="139700" y="114300"/>
                    <a:pt x="139700" y="120650"/>
                    <a:pt x="120652" y="120650"/>
                  </a:cubicBezTo>
                  <a:cubicBezTo>
                    <a:pt x="107952" y="120650"/>
                    <a:pt x="0" y="44450"/>
                    <a:pt x="0" y="25400"/>
                  </a:cubicBezTo>
                  <a:cubicBezTo>
                    <a:pt x="0" y="6350"/>
                    <a:pt x="6352" y="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C75A1A4-3F60-8D0D-91B9-F6A5D3FCCC75}"/>
                </a:ext>
              </a:extLst>
            </p:cNvPr>
            <p:cNvSpPr/>
            <p:nvPr/>
          </p:nvSpPr>
          <p:spPr>
            <a:xfrm>
              <a:off x="17761712" y="554849"/>
              <a:ext cx="876300" cy="1460500"/>
            </a:xfrm>
            <a:custGeom>
              <a:avLst/>
              <a:gdLst>
                <a:gd name="connsiteX0" fmla="*/ 533400 w 876300"/>
                <a:gd name="connsiteY0" fmla="*/ 0 h 1460500"/>
                <a:gd name="connsiteX1" fmla="*/ 876300 w 876300"/>
                <a:gd name="connsiteY1" fmla="*/ 406400 h 1460500"/>
                <a:gd name="connsiteX2" fmla="*/ 660400 w 876300"/>
                <a:gd name="connsiteY2" fmla="*/ 939800 h 1460500"/>
                <a:gd name="connsiteX3" fmla="*/ 508000 w 876300"/>
                <a:gd name="connsiteY3" fmla="*/ 1098550 h 1460500"/>
                <a:gd name="connsiteX4" fmla="*/ 412752 w 876300"/>
                <a:gd name="connsiteY4" fmla="*/ 1314450 h 1460500"/>
                <a:gd name="connsiteX5" fmla="*/ 368300 w 876300"/>
                <a:gd name="connsiteY5" fmla="*/ 1409700 h 1460500"/>
                <a:gd name="connsiteX6" fmla="*/ 234952 w 876300"/>
                <a:gd name="connsiteY6" fmla="*/ 1460500 h 1460500"/>
                <a:gd name="connsiteX7" fmla="*/ 0 w 876300"/>
                <a:gd name="connsiteY7" fmla="*/ 1263650 h 1460500"/>
                <a:gd name="connsiteX8" fmla="*/ 12700 w 876300"/>
                <a:gd name="connsiteY8" fmla="*/ 1174750 h 1460500"/>
                <a:gd name="connsiteX9" fmla="*/ 0 w 876300"/>
                <a:gd name="connsiteY9" fmla="*/ 1130300 h 1460500"/>
                <a:gd name="connsiteX10" fmla="*/ 57152 w 876300"/>
                <a:gd name="connsiteY10" fmla="*/ 901700 h 1460500"/>
                <a:gd name="connsiteX11" fmla="*/ 57152 w 876300"/>
                <a:gd name="connsiteY11" fmla="*/ 622300 h 1460500"/>
                <a:gd name="connsiteX12" fmla="*/ 533400 w 876300"/>
                <a:gd name="connsiteY12" fmla="*/ 0 h 1460500"/>
                <a:gd name="connsiteX13" fmla="*/ 539752 w 876300"/>
                <a:gd name="connsiteY13" fmla="*/ 57150 h 1460500"/>
                <a:gd name="connsiteX14" fmla="*/ 120652 w 876300"/>
                <a:gd name="connsiteY14" fmla="*/ 552450 h 1460500"/>
                <a:gd name="connsiteX15" fmla="*/ 114300 w 876300"/>
                <a:gd name="connsiteY15" fmla="*/ 558800 h 1460500"/>
                <a:gd name="connsiteX16" fmla="*/ 114300 w 876300"/>
                <a:gd name="connsiteY16" fmla="*/ 914400 h 1460500"/>
                <a:gd name="connsiteX17" fmla="*/ 209552 w 876300"/>
                <a:gd name="connsiteY17" fmla="*/ 539750 h 1460500"/>
                <a:gd name="connsiteX18" fmla="*/ 374652 w 876300"/>
                <a:gd name="connsiteY18" fmla="*/ 641350 h 1460500"/>
                <a:gd name="connsiteX19" fmla="*/ 488952 w 876300"/>
                <a:gd name="connsiteY19" fmla="*/ 450850 h 1460500"/>
                <a:gd name="connsiteX20" fmla="*/ 571500 w 876300"/>
                <a:gd name="connsiteY20" fmla="*/ 552450 h 1460500"/>
                <a:gd name="connsiteX21" fmla="*/ 508000 w 876300"/>
                <a:gd name="connsiteY21" fmla="*/ 679450 h 1460500"/>
                <a:gd name="connsiteX22" fmla="*/ 552452 w 876300"/>
                <a:gd name="connsiteY22" fmla="*/ 692150 h 1460500"/>
                <a:gd name="connsiteX23" fmla="*/ 635000 w 876300"/>
                <a:gd name="connsiteY23" fmla="*/ 660400 h 1460500"/>
                <a:gd name="connsiteX24" fmla="*/ 673100 w 876300"/>
                <a:gd name="connsiteY24" fmla="*/ 698500 h 1460500"/>
                <a:gd name="connsiteX25" fmla="*/ 546100 w 876300"/>
                <a:gd name="connsiteY25" fmla="*/ 901700 h 1460500"/>
                <a:gd name="connsiteX26" fmla="*/ 482600 w 876300"/>
                <a:gd name="connsiteY26" fmla="*/ 1035050 h 1460500"/>
                <a:gd name="connsiteX27" fmla="*/ 812800 w 876300"/>
                <a:gd name="connsiteY27" fmla="*/ 412750 h 1460500"/>
                <a:gd name="connsiteX28" fmla="*/ 787400 w 876300"/>
                <a:gd name="connsiteY28" fmla="*/ 260350 h 1460500"/>
                <a:gd name="connsiteX29" fmla="*/ 539752 w 876300"/>
                <a:gd name="connsiteY29" fmla="*/ 57150 h 1460500"/>
                <a:gd name="connsiteX30" fmla="*/ 482600 w 876300"/>
                <a:gd name="connsiteY30" fmla="*/ 520700 h 1460500"/>
                <a:gd name="connsiteX31" fmla="*/ 444500 w 876300"/>
                <a:gd name="connsiteY31" fmla="*/ 584200 h 1460500"/>
                <a:gd name="connsiteX32" fmla="*/ 444500 w 876300"/>
                <a:gd name="connsiteY32" fmla="*/ 635000 h 1460500"/>
                <a:gd name="connsiteX33" fmla="*/ 508000 w 876300"/>
                <a:gd name="connsiteY33" fmla="*/ 546100 h 1460500"/>
                <a:gd name="connsiteX34" fmla="*/ 482600 w 876300"/>
                <a:gd name="connsiteY34" fmla="*/ 520700 h 1460500"/>
                <a:gd name="connsiteX35" fmla="*/ 234952 w 876300"/>
                <a:gd name="connsiteY35" fmla="*/ 641350 h 1460500"/>
                <a:gd name="connsiteX36" fmla="*/ 171452 w 876300"/>
                <a:gd name="connsiteY36" fmla="*/ 927100 h 1460500"/>
                <a:gd name="connsiteX37" fmla="*/ 412752 w 876300"/>
                <a:gd name="connsiteY37" fmla="*/ 1016000 h 1460500"/>
                <a:gd name="connsiteX38" fmla="*/ 558800 w 876300"/>
                <a:gd name="connsiteY38" fmla="*/ 762000 h 1460500"/>
                <a:gd name="connsiteX39" fmla="*/ 412752 w 876300"/>
                <a:gd name="connsiteY39" fmla="*/ 711200 h 1460500"/>
                <a:gd name="connsiteX40" fmla="*/ 330200 w 876300"/>
                <a:gd name="connsiteY40" fmla="*/ 692150 h 1460500"/>
                <a:gd name="connsiteX41" fmla="*/ 234952 w 876300"/>
                <a:gd name="connsiteY41" fmla="*/ 641350 h 1460500"/>
                <a:gd name="connsiteX42" fmla="*/ 114300 w 876300"/>
                <a:gd name="connsiteY42" fmla="*/ 977900 h 1460500"/>
                <a:gd name="connsiteX43" fmla="*/ 88900 w 876300"/>
                <a:gd name="connsiteY43" fmla="*/ 1016000 h 1460500"/>
                <a:gd name="connsiteX44" fmla="*/ 419100 w 876300"/>
                <a:gd name="connsiteY44" fmla="*/ 1155700 h 1460500"/>
                <a:gd name="connsiteX45" fmla="*/ 438152 w 876300"/>
                <a:gd name="connsiteY45" fmla="*/ 1104900 h 1460500"/>
                <a:gd name="connsiteX46" fmla="*/ 114300 w 876300"/>
                <a:gd name="connsiteY46" fmla="*/ 977900 h 1460500"/>
                <a:gd name="connsiteX47" fmla="*/ 76200 w 876300"/>
                <a:gd name="connsiteY47" fmla="*/ 1079500 h 1460500"/>
                <a:gd name="connsiteX48" fmla="*/ 57152 w 876300"/>
                <a:gd name="connsiteY48" fmla="*/ 1123950 h 1460500"/>
                <a:gd name="connsiteX49" fmla="*/ 393700 w 876300"/>
                <a:gd name="connsiteY49" fmla="*/ 1244600 h 1460500"/>
                <a:gd name="connsiteX50" fmla="*/ 400052 w 876300"/>
                <a:gd name="connsiteY50" fmla="*/ 1219200 h 1460500"/>
                <a:gd name="connsiteX51" fmla="*/ 76200 w 876300"/>
                <a:gd name="connsiteY51" fmla="*/ 1079500 h 1460500"/>
                <a:gd name="connsiteX52" fmla="*/ 63500 w 876300"/>
                <a:gd name="connsiteY52" fmla="*/ 1206500 h 1460500"/>
                <a:gd name="connsiteX53" fmla="*/ 57152 w 876300"/>
                <a:gd name="connsiteY53" fmla="*/ 1295400 h 1460500"/>
                <a:gd name="connsiteX54" fmla="*/ 228600 w 876300"/>
                <a:gd name="connsiteY54" fmla="*/ 1397000 h 1460500"/>
                <a:gd name="connsiteX55" fmla="*/ 355600 w 876300"/>
                <a:gd name="connsiteY55" fmla="*/ 1301750 h 1460500"/>
                <a:gd name="connsiteX56" fmla="*/ 63500 w 876300"/>
                <a:gd name="connsiteY56" fmla="*/ 120650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876300" h="1460500">
                  <a:moveTo>
                    <a:pt x="533400" y="0"/>
                  </a:moveTo>
                  <a:cubicBezTo>
                    <a:pt x="787400" y="0"/>
                    <a:pt x="876300" y="247650"/>
                    <a:pt x="876300" y="406400"/>
                  </a:cubicBezTo>
                  <a:cubicBezTo>
                    <a:pt x="876300" y="558800"/>
                    <a:pt x="774700" y="800100"/>
                    <a:pt x="660400" y="939800"/>
                  </a:cubicBezTo>
                  <a:cubicBezTo>
                    <a:pt x="622300" y="990600"/>
                    <a:pt x="546100" y="1035050"/>
                    <a:pt x="508000" y="1098550"/>
                  </a:cubicBezTo>
                  <a:cubicBezTo>
                    <a:pt x="457200" y="1168400"/>
                    <a:pt x="469900" y="1238250"/>
                    <a:pt x="412752" y="1314450"/>
                  </a:cubicBezTo>
                  <a:cubicBezTo>
                    <a:pt x="393700" y="1339850"/>
                    <a:pt x="387352" y="1377950"/>
                    <a:pt x="368300" y="1409700"/>
                  </a:cubicBezTo>
                  <a:cubicBezTo>
                    <a:pt x="336552" y="1454150"/>
                    <a:pt x="266700" y="1460500"/>
                    <a:pt x="234952" y="1460500"/>
                  </a:cubicBezTo>
                  <a:cubicBezTo>
                    <a:pt x="120652" y="1460500"/>
                    <a:pt x="0" y="1397000"/>
                    <a:pt x="0" y="1263650"/>
                  </a:cubicBezTo>
                  <a:cubicBezTo>
                    <a:pt x="0" y="1244600"/>
                    <a:pt x="12700" y="1187450"/>
                    <a:pt x="12700" y="1174750"/>
                  </a:cubicBezTo>
                  <a:cubicBezTo>
                    <a:pt x="12700" y="1155700"/>
                    <a:pt x="0" y="1149350"/>
                    <a:pt x="0" y="1130300"/>
                  </a:cubicBezTo>
                  <a:cubicBezTo>
                    <a:pt x="0" y="1117600"/>
                    <a:pt x="44452" y="977900"/>
                    <a:pt x="57152" y="901700"/>
                  </a:cubicBezTo>
                  <a:cubicBezTo>
                    <a:pt x="63500" y="704850"/>
                    <a:pt x="57152" y="641350"/>
                    <a:pt x="57152" y="622300"/>
                  </a:cubicBezTo>
                  <a:cubicBezTo>
                    <a:pt x="57152" y="381000"/>
                    <a:pt x="171452" y="0"/>
                    <a:pt x="533400" y="0"/>
                  </a:cubicBezTo>
                  <a:close/>
                  <a:moveTo>
                    <a:pt x="539752" y="57150"/>
                  </a:moveTo>
                  <a:cubicBezTo>
                    <a:pt x="298452" y="57150"/>
                    <a:pt x="133352" y="292100"/>
                    <a:pt x="120652" y="552450"/>
                  </a:cubicBezTo>
                  <a:lnTo>
                    <a:pt x="114300" y="558800"/>
                  </a:lnTo>
                  <a:lnTo>
                    <a:pt x="114300" y="914400"/>
                  </a:lnTo>
                  <a:cubicBezTo>
                    <a:pt x="171452" y="704850"/>
                    <a:pt x="146052" y="539750"/>
                    <a:pt x="209552" y="539750"/>
                  </a:cubicBezTo>
                  <a:cubicBezTo>
                    <a:pt x="228600" y="539750"/>
                    <a:pt x="323852" y="615950"/>
                    <a:pt x="374652" y="641350"/>
                  </a:cubicBezTo>
                  <a:cubicBezTo>
                    <a:pt x="361952" y="590550"/>
                    <a:pt x="400052" y="450850"/>
                    <a:pt x="488952" y="450850"/>
                  </a:cubicBezTo>
                  <a:cubicBezTo>
                    <a:pt x="539752" y="450850"/>
                    <a:pt x="571500" y="501650"/>
                    <a:pt x="571500" y="552450"/>
                  </a:cubicBezTo>
                  <a:cubicBezTo>
                    <a:pt x="571500" y="603250"/>
                    <a:pt x="552452" y="622300"/>
                    <a:pt x="508000" y="679450"/>
                  </a:cubicBezTo>
                  <a:cubicBezTo>
                    <a:pt x="520700" y="685800"/>
                    <a:pt x="539752" y="692150"/>
                    <a:pt x="552452" y="692150"/>
                  </a:cubicBezTo>
                  <a:cubicBezTo>
                    <a:pt x="571500" y="692150"/>
                    <a:pt x="622300" y="660400"/>
                    <a:pt x="635000" y="660400"/>
                  </a:cubicBezTo>
                  <a:cubicBezTo>
                    <a:pt x="654052" y="660400"/>
                    <a:pt x="673100" y="685800"/>
                    <a:pt x="673100" y="698500"/>
                  </a:cubicBezTo>
                  <a:cubicBezTo>
                    <a:pt x="673100" y="717550"/>
                    <a:pt x="584200" y="831850"/>
                    <a:pt x="546100" y="901700"/>
                  </a:cubicBezTo>
                  <a:cubicBezTo>
                    <a:pt x="520700" y="939800"/>
                    <a:pt x="501652" y="990600"/>
                    <a:pt x="482600" y="1035050"/>
                  </a:cubicBezTo>
                  <a:cubicBezTo>
                    <a:pt x="666752" y="889000"/>
                    <a:pt x="812800" y="590550"/>
                    <a:pt x="812800" y="412750"/>
                  </a:cubicBezTo>
                  <a:cubicBezTo>
                    <a:pt x="812800" y="393700"/>
                    <a:pt x="800100" y="304800"/>
                    <a:pt x="787400" y="260350"/>
                  </a:cubicBezTo>
                  <a:cubicBezTo>
                    <a:pt x="781052" y="196850"/>
                    <a:pt x="641352" y="57150"/>
                    <a:pt x="539752" y="57150"/>
                  </a:cubicBezTo>
                  <a:close/>
                  <a:moveTo>
                    <a:pt x="482600" y="520700"/>
                  </a:moveTo>
                  <a:cubicBezTo>
                    <a:pt x="463552" y="539750"/>
                    <a:pt x="450852" y="565150"/>
                    <a:pt x="444500" y="584200"/>
                  </a:cubicBezTo>
                  <a:lnTo>
                    <a:pt x="444500" y="635000"/>
                  </a:lnTo>
                  <a:cubicBezTo>
                    <a:pt x="457200" y="622300"/>
                    <a:pt x="508000" y="571500"/>
                    <a:pt x="508000" y="546100"/>
                  </a:cubicBezTo>
                  <a:cubicBezTo>
                    <a:pt x="508000" y="533400"/>
                    <a:pt x="495300" y="520700"/>
                    <a:pt x="482600" y="520700"/>
                  </a:cubicBezTo>
                  <a:close/>
                  <a:moveTo>
                    <a:pt x="234952" y="641350"/>
                  </a:moveTo>
                  <a:cubicBezTo>
                    <a:pt x="215900" y="736600"/>
                    <a:pt x="203200" y="831850"/>
                    <a:pt x="171452" y="927100"/>
                  </a:cubicBezTo>
                  <a:cubicBezTo>
                    <a:pt x="254000" y="958850"/>
                    <a:pt x="336552" y="990600"/>
                    <a:pt x="412752" y="1016000"/>
                  </a:cubicBezTo>
                  <a:cubicBezTo>
                    <a:pt x="450852" y="939800"/>
                    <a:pt x="495300" y="831850"/>
                    <a:pt x="558800" y="762000"/>
                  </a:cubicBezTo>
                  <a:cubicBezTo>
                    <a:pt x="501652" y="749300"/>
                    <a:pt x="469900" y="736600"/>
                    <a:pt x="412752" y="711200"/>
                  </a:cubicBezTo>
                  <a:cubicBezTo>
                    <a:pt x="387352" y="698500"/>
                    <a:pt x="349252" y="704850"/>
                    <a:pt x="330200" y="692150"/>
                  </a:cubicBezTo>
                  <a:cubicBezTo>
                    <a:pt x="292100" y="679450"/>
                    <a:pt x="266700" y="660400"/>
                    <a:pt x="234952" y="641350"/>
                  </a:cubicBezTo>
                  <a:close/>
                  <a:moveTo>
                    <a:pt x="114300" y="977900"/>
                  </a:moveTo>
                  <a:cubicBezTo>
                    <a:pt x="95252" y="984250"/>
                    <a:pt x="88900" y="1009650"/>
                    <a:pt x="88900" y="1016000"/>
                  </a:cubicBezTo>
                  <a:cubicBezTo>
                    <a:pt x="184152" y="1079500"/>
                    <a:pt x="317500" y="1079500"/>
                    <a:pt x="419100" y="1155700"/>
                  </a:cubicBezTo>
                  <a:cubicBezTo>
                    <a:pt x="431800" y="1136650"/>
                    <a:pt x="438152" y="1117600"/>
                    <a:pt x="438152" y="1104900"/>
                  </a:cubicBezTo>
                  <a:lnTo>
                    <a:pt x="114300" y="977900"/>
                  </a:lnTo>
                  <a:close/>
                  <a:moveTo>
                    <a:pt x="76200" y="1079500"/>
                  </a:moveTo>
                  <a:cubicBezTo>
                    <a:pt x="69852" y="1092200"/>
                    <a:pt x="57152" y="1104900"/>
                    <a:pt x="57152" y="1123950"/>
                  </a:cubicBezTo>
                  <a:cubicBezTo>
                    <a:pt x="57152" y="1155700"/>
                    <a:pt x="273052" y="1200150"/>
                    <a:pt x="393700" y="1244600"/>
                  </a:cubicBezTo>
                  <a:cubicBezTo>
                    <a:pt x="393700" y="1238250"/>
                    <a:pt x="400052" y="1238250"/>
                    <a:pt x="400052" y="1219200"/>
                  </a:cubicBezTo>
                  <a:cubicBezTo>
                    <a:pt x="292100" y="1168400"/>
                    <a:pt x="184152" y="1130300"/>
                    <a:pt x="76200" y="1079500"/>
                  </a:cubicBezTo>
                  <a:close/>
                  <a:moveTo>
                    <a:pt x="63500" y="1206500"/>
                  </a:moveTo>
                  <a:lnTo>
                    <a:pt x="57152" y="1295400"/>
                  </a:lnTo>
                  <a:cubicBezTo>
                    <a:pt x="63500" y="1358900"/>
                    <a:pt x="177800" y="1397000"/>
                    <a:pt x="228600" y="1397000"/>
                  </a:cubicBezTo>
                  <a:cubicBezTo>
                    <a:pt x="285752" y="1397000"/>
                    <a:pt x="342900" y="1384300"/>
                    <a:pt x="355600" y="1301750"/>
                  </a:cubicBezTo>
                  <a:cubicBezTo>
                    <a:pt x="266700" y="1276350"/>
                    <a:pt x="146052" y="1244600"/>
                    <a:pt x="63500" y="120650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9C5413E-2782-32C7-A78A-7B82DFA26AFC}"/>
                </a:ext>
              </a:extLst>
            </p:cNvPr>
            <p:cNvSpPr/>
            <p:nvPr/>
          </p:nvSpPr>
          <p:spPr>
            <a:xfrm>
              <a:off x="18872964" y="770749"/>
              <a:ext cx="184148" cy="76200"/>
            </a:xfrm>
            <a:custGeom>
              <a:avLst/>
              <a:gdLst>
                <a:gd name="connsiteX0" fmla="*/ 158748 w 184148"/>
                <a:gd name="connsiteY0" fmla="*/ 0 h 76200"/>
                <a:gd name="connsiteX1" fmla="*/ 184148 w 184148"/>
                <a:gd name="connsiteY1" fmla="*/ 25400 h 76200"/>
                <a:gd name="connsiteX2" fmla="*/ 57148 w 184148"/>
                <a:gd name="connsiteY2" fmla="*/ 76200 h 76200"/>
                <a:gd name="connsiteX3" fmla="*/ 6348 w 184148"/>
                <a:gd name="connsiteY3" fmla="*/ 76200 h 76200"/>
                <a:gd name="connsiteX4" fmla="*/ 0 w 184148"/>
                <a:gd name="connsiteY4" fmla="*/ 50800 h 76200"/>
                <a:gd name="connsiteX5" fmla="*/ 12700 w 184148"/>
                <a:gd name="connsiteY5" fmla="*/ 31750 h 76200"/>
                <a:gd name="connsiteX6" fmla="*/ 158748 w 184148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76200">
                  <a:moveTo>
                    <a:pt x="158748" y="0"/>
                  </a:moveTo>
                  <a:cubicBezTo>
                    <a:pt x="177800" y="0"/>
                    <a:pt x="184148" y="6350"/>
                    <a:pt x="184148" y="25400"/>
                  </a:cubicBezTo>
                  <a:cubicBezTo>
                    <a:pt x="184148" y="44450"/>
                    <a:pt x="69848" y="76200"/>
                    <a:pt x="57148" y="76200"/>
                  </a:cubicBezTo>
                  <a:lnTo>
                    <a:pt x="6348" y="76200"/>
                  </a:lnTo>
                  <a:cubicBezTo>
                    <a:pt x="6348" y="69850"/>
                    <a:pt x="0" y="69850"/>
                    <a:pt x="0" y="50800"/>
                  </a:cubicBezTo>
                  <a:cubicBezTo>
                    <a:pt x="0" y="38100"/>
                    <a:pt x="6348" y="38100"/>
                    <a:pt x="12700" y="31750"/>
                  </a:cubicBezTo>
                  <a:cubicBezTo>
                    <a:pt x="63500" y="19050"/>
                    <a:pt x="146048" y="0"/>
                    <a:pt x="158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7A102B3-EDC7-9260-5239-34E3D50C1E54}"/>
                </a:ext>
              </a:extLst>
            </p:cNvPr>
            <p:cNvSpPr/>
            <p:nvPr/>
          </p:nvSpPr>
          <p:spPr>
            <a:xfrm>
              <a:off x="17418812" y="1105267"/>
              <a:ext cx="177800" cy="66050"/>
            </a:xfrm>
            <a:custGeom>
              <a:avLst/>
              <a:gdLst>
                <a:gd name="connsiteX0" fmla="*/ 18256 w 177800"/>
                <a:gd name="connsiteY0" fmla="*/ 445 h 66050"/>
                <a:gd name="connsiteX1" fmla="*/ 50800 w 177800"/>
                <a:gd name="connsiteY1" fmla="*/ 2032 h 66050"/>
                <a:gd name="connsiteX2" fmla="*/ 171452 w 177800"/>
                <a:gd name="connsiteY2" fmla="*/ 21082 h 66050"/>
                <a:gd name="connsiteX3" fmla="*/ 177800 w 177800"/>
                <a:gd name="connsiteY3" fmla="*/ 40132 h 66050"/>
                <a:gd name="connsiteX4" fmla="*/ 114300 w 177800"/>
                <a:gd name="connsiteY4" fmla="*/ 65532 h 66050"/>
                <a:gd name="connsiteX5" fmla="*/ 0 w 177800"/>
                <a:gd name="connsiteY5" fmla="*/ 27432 h 66050"/>
                <a:gd name="connsiteX6" fmla="*/ 18256 w 177800"/>
                <a:gd name="connsiteY6" fmla="*/ 445 h 6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800" h="66050">
                  <a:moveTo>
                    <a:pt x="18256" y="445"/>
                  </a:moveTo>
                  <a:cubicBezTo>
                    <a:pt x="28576" y="-1143"/>
                    <a:pt x="41276" y="2032"/>
                    <a:pt x="50800" y="2032"/>
                  </a:cubicBezTo>
                  <a:cubicBezTo>
                    <a:pt x="69852" y="2032"/>
                    <a:pt x="127000" y="21082"/>
                    <a:pt x="171452" y="21082"/>
                  </a:cubicBezTo>
                  <a:cubicBezTo>
                    <a:pt x="171452" y="27432"/>
                    <a:pt x="177800" y="27432"/>
                    <a:pt x="177800" y="40132"/>
                  </a:cubicBezTo>
                  <a:cubicBezTo>
                    <a:pt x="177800" y="71882"/>
                    <a:pt x="114300" y="65532"/>
                    <a:pt x="114300" y="65532"/>
                  </a:cubicBezTo>
                  <a:cubicBezTo>
                    <a:pt x="95252" y="65532"/>
                    <a:pt x="0" y="59182"/>
                    <a:pt x="0" y="27432"/>
                  </a:cubicBezTo>
                  <a:cubicBezTo>
                    <a:pt x="0" y="8382"/>
                    <a:pt x="7938" y="2032"/>
                    <a:pt x="18256" y="445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10785D0-D817-4590-F5DF-0F4F215A688C}"/>
                </a:ext>
              </a:extLst>
            </p:cNvPr>
            <p:cNvSpPr/>
            <p:nvPr/>
          </p:nvSpPr>
          <p:spPr>
            <a:xfrm>
              <a:off x="18688812" y="1361299"/>
              <a:ext cx="120652" cy="127000"/>
            </a:xfrm>
            <a:custGeom>
              <a:avLst/>
              <a:gdLst>
                <a:gd name="connsiteX0" fmla="*/ 19052 w 120652"/>
                <a:gd name="connsiteY0" fmla="*/ 0 h 127000"/>
                <a:gd name="connsiteX1" fmla="*/ 120652 w 120652"/>
                <a:gd name="connsiteY1" fmla="*/ 101600 h 127000"/>
                <a:gd name="connsiteX2" fmla="*/ 95252 w 120652"/>
                <a:gd name="connsiteY2" fmla="*/ 127000 h 127000"/>
                <a:gd name="connsiteX3" fmla="*/ 0 w 120652"/>
                <a:gd name="connsiteY3" fmla="*/ 25400 h 127000"/>
                <a:gd name="connsiteX4" fmla="*/ 19052 w 120652"/>
                <a:gd name="connsiteY4" fmla="*/ 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52" h="127000">
                  <a:moveTo>
                    <a:pt x="19052" y="0"/>
                  </a:moveTo>
                  <a:cubicBezTo>
                    <a:pt x="50800" y="0"/>
                    <a:pt x="120652" y="95250"/>
                    <a:pt x="120652" y="101600"/>
                  </a:cubicBezTo>
                  <a:cubicBezTo>
                    <a:pt x="120652" y="120650"/>
                    <a:pt x="107952" y="127000"/>
                    <a:pt x="95252" y="127000"/>
                  </a:cubicBezTo>
                  <a:cubicBezTo>
                    <a:pt x="69852" y="127000"/>
                    <a:pt x="0" y="38100"/>
                    <a:pt x="0" y="25400"/>
                  </a:cubicBezTo>
                  <a:cubicBezTo>
                    <a:pt x="0" y="6350"/>
                    <a:pt x="6352" y="0"/>
                    <a:pt x="190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E3A052B-AB17-7534-0F3D-59FC300A8C39}"/>
              </a:ext>
            </a:extLst>
          </p:cNvPr>
          <p:cNvGrpSpPr/>
          <p:nvPr/>
        </p:nvGrpSpPr>
        <p:grpSpPr>
          <a:xfrm>
            <a:off x="2508507" y="2239559"/>
            <a:ext cx="3414016" cy="1171123"/>
            <a:chOff x="2508507" y="2239559"/>
            <a:chExt cx="3414016" cy="1171123"/>
          </a:xfrm>
        </p:grpSpPr>
        <p:sp>
          <p:nvSpPr>
            <p:cNvPr id="111" name="卷形: 水平 110">
              <a:extLst>
                <a:ext uri="{FF2B5EF4-FFF2-40B4-BE49-F238E27FC236}">
                  <a16:creationId xmlns:a16="http://schemas.microsoft.com/office/drawing/2014/main" id="{440B8C8C-635A-DAC3-2F6D-D3A6A34C3356}"/>
                </a:ext>
              </a:extLst>
            </p:cNvPr>
            <p:cNvSpPr/>
            <p:nvPr/>
          </p:nvSpPr>
          <p:spPr>
            <a:xfrm>
              <a:off x="2508507" y="2239559"/>
              <a:ext cx="3414016" cy="1171123"/>
            </a:xfrm>
            <a:prstGeom prst="horizontalScroll">
              <a:avLst>
                <a:gd name="adj" fmla="val 18784"/>
              </a:avLst>
            </a:prstGeom>
            <a:solidFill>
              <a:srgbClr val="40A693"/>
            </a:solidFill>
            <a:ln>
              <a:solidFill>
                <a:srgbClr val="D8F0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C748CE2-1077-7011-B4D9-88E1D77BE243}"/>
                </a:ext>
              </a:extLst>
            </p:cNvPr>
            <p:cNvGrpSpPr/>
            <p:nvPr/>
          </p:nvGrpSpPr>
          <p:grpSpPr>
            <a:xfrm>
              <a:off x="3415747" y="2511557"/>
              <a:ext cx="2471056" cy="663073"/>
              <a:chOff x="3018152" y="2407973"/>
              <a:chExt cx="2471056" cy="663073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6548FBFD-3D17-E336-5F66-1B9F5777CAAC}"/>
                  </a:ext>
                </a:extLst>
              </p:cNvPr>
              <p:cNvSpPr txBox="1"/>
              <p:nvPr/>
            </p:nvSpPr>
            <p:spPr>
              <a:xfrm>
                <a:off x="3018153" y="2407973"/>
                <a:ext cx="23238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300" dirty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研究背景介绍</a:t>
                </a: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4E7754C6-480A-B595-9618-7F2A70EDBDC9}"/>
                  </a:ext>
                </a:extLst>
              </p:cNvPr>
              <p:cNvSpPr txBox="1"/>
              <p:nvPr/>
            </p:nvSpPr>
            <p:spPr>
              <a:xfrm>
                <a:off x="3018152" y="2726143"/>
                <a:ext cx="2471056" cy="3449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+mn-lt"/>
                  </a:rPr>
                  <a:t>Click here to add title text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endParaRPr>
              </a:p>
            </p:txBody>
          </p:sp>
        </p:grp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BBCCDBE-0A1A-F07E-25BA-B105A1AE2DE1}"/>
                </a:ext>
              </a:extLst>
            </p:cNvPr>
            <p:cNvSpPr/>
            <p:nvPr/>
          </p:nvSpPr>
          <p:spPr>
            <a:xfrm>
              <a:off x="2854001" y="2333899"/>
              <a:ext cx="567492" cy="567492"/>
            </a:xfrm>
            <a:prstGeom prst="ellipse">
              <a:avLst/>
            </a:prstGeom>
            <a:solidFill>
              <a:srgbClr val="D8F0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33486F6-7DBE-6E9B-7EE2-3EC3F1CB9016}"/>
                </a:ext>
              </a:extLst>
            </p:cNvPr>
            <p:cNvSpPr txBox="1"/>
            <p:nvPr/>
          </p:nvSpPr>
          <p:spPr>
            <a:xfrm>
              <a:off x="2856002" y="2348318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0A693"/>
                  </a:solidFill>
                </a:rPr>
                <a:t>01</a:t>
              </a:r>
              <a:endParaRPr lang="zh-CN" altLang="en-US" sz="2800" dirty="0">
                <a:solidFill>
                  <a:srgbClr val="40A693"/>
                </a:solidFill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9F49A080-1699-AEE8-A8FD-4F64AF7BE94A}"/>
              </a:ext>
            </a:extLst>
          </p:cNvPr>
          <p:cNvGrpSpPr/>
          <p:nvPr/>
        </p:nvGrpSpPr>
        <p:grpSpPr>
          <a:xfrm>
            <a:off x="6303417" y="2239559"/>
            <a:ext cx="3414016" cy="1171123"/>
            <a:chOff x="2508507" y="2239559"/>
            <a:chExt cx="3414016" cy="1171123"/>
          </a:xfrm>
        </p:grpSpPr>
        <p:sp>
          <p:nvSpPr>
            <p:cNvPr id="98" name="卷形: 水平 97">
              <a:extLst>
                <a:ext uri="{FF2B5EF4-FFF2-40B4-BE49-F238E27FC236}">
                  <a16:creationId xmlns:a16="http://schemas.microsoft.com/office/drawing/2014/main" id="{B0BE4216-2850-7646-48EE-D793FA584833}"/>
                </a:ext>
              </a:extLst>
            </p:cNvPr>
            <p:cNvSpPr/>
            <p:nvPr/>
          </p:nvSpPr>
          <p:spPr>
            <a:xfrm>
              <a:off x="2508507" y="2239559"/>
              <a:ext cx="3414016" cy="1171123"/>
            </a:xfrm>
            <a:prstGeom prst="horizontalScroll">
              <a:avLst>
                <a:gd name="adj" fmla="val 18784"/>
              </a:avLst>
            </a:prstGeom>
            <a:solidFill>
              <a:srgbClr val="40A693"/>
            </a:solidFill>
            <a:ln>
              <a:solidFill>
                <a:srgbClr val="D8F0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02A5D73C-387B-869C-EEBD-6A29E424D83C}"/>
                </a:ext>
              </a:extLst>
            </p:cNvPr>
            <p:cNvGrpSpPr/>
            <p:nvPr/>
          </p:nvGrpSpPr>
          <p:grpSpPr>
            <a:xfrm>
              <a:off x="3415747" y="2511557"/>
              <a:ext cx="2471056" cy="663073"/>
              <a:chOff x="3018152" y="2407973"/>
              <a:chExt cx="2471056" cy="663073"/>
            </a:xfrm>
          </p:grpSpPr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4A8A8F34-4D9F-759C-6BDC-702448D60640}"/>
                  </a:ext>
                </a:extLst>
              </p:cNvPr>
              <p:cNvSpPr txBox="1"/>
              <p:nvPr/>
            </p:nvSpPr>
            <p:spPr>
              <a:xfrm>
                <a:off x="3018153" y="2407973"/>
                <a:ext cx="23238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文献论点综述</a:t>
                </a: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46030F10-6A66-9BA8-49E9-390B35C0A71D}"/>
                  </a:ext>
                </a:extLst>
              </p:cNvPr>
              <p:cNvSpPr txBox="1"/>
              <p:nvPr/>
            </p:nvSpPr>
            <p:spPr>
              <a:xfrm>
                <a:off x="3018152" y="2726143"/>
                <a:ext cx="2471056" cy="3449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+mn-lt"/>
                  </a:rPr>
                  <a:t>Click here to add title text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endParaRPr>
              </a:p>
            </p:txBody>
          </p:sp>
        </p:grp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C3CB8F81-3E61-6F70-0A73-3DCC90A5E0BE}"/>
                </a:ext>
              </a:extLst>
            </p:cNvPr>
            <p:cNvSpPr/>
            <p:nvPr/>
          </p:nvSpPr>
          <p:spPr>
            <a:xfrm>
              <a:off x="2854001" y="2333899"/>
              <a:ext cx="567492" cy="567492"/>
            </a:xfrm>
            <a:prstGeom prst="ellipse">
              <a:avLst/>
            </a:prstGeom>
            <a:solidFill>
              <a:srgbClr val="D8F0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11168C96-3187-63F8-BDFC-88B6717ECD8E}"/>
                </a:ext>
              </a:extLst>
            </p:cNvPr>
            <p:cNvSpPr txBox="1"/>
            <p:nvPr/>
          </p:nvSpPr>
          <p:spPr>
            <a:xfrm>
              <a:off x="2856002" y="2348318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0A693"/>
                  </a:solidFill>
                </a:rPr>
                <a:t>02</a:t>
              </a:r>
              <a:endParaRPr lang="zh-CN" altLang="en-US" sz="2800" dirty="0">
                <a:solidFill>
                  <a:srgbClr val="40A693"/>
                </a:solidFill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A07E6BE4-5522-4A9E-05C0-B3A9C55874DC}"/>
              </a:ext>
            </a:extLst>
          </p:cNvPr>
          <p:cNvGrpSpPr/>
          <p:nvPr/>
        </p:nvGrpSpPr>
        <p:grpSpPr>
          <a:xfrm>
            <a:off x="2508507" y="3510073"/>
            <a:ext cx="3414016" cy="1171123"/>
            <a:chOff x="2508507" y="2239559"/>
            <a:chExt cx="3414016" cy="1171123"/>
          </a:xfrm>
        </p:grpSpPr>
        <p:sp>
          <p:nvSpPr>
            <p:cNvPr id="123" name="卷形: 水平 122">
              <a:extLst>
                <a:ext uri="{FF2B5EF4-FFF2-40B4-BE49-F238E27FC236}">
                  <a16:creationId xmlns:a16="http://schemas.microsoft.com/office/drawing/2014/main" id="{8FA57D9B-6C46-1411-BF59-21970C6754E8}"/>
                </a:ext>
              </a:extLst>
            </p:cNvPr>
            <p:cNvSpPr/>
            <p:nvPr/>
          </p:nvSpPr>
          <p:spPr>
            <a:xfrm>
              <a:off x="2508507" y="2239559"/>
              <a:ext cx="3414016" cy="1171123"/>
            </a:xfrm>
            <a:prstGeom prst="horizontalScroll">
              <a:avLst>
                <a:gd name="adj" fmla="val 18784"/>
              </a:avLst>
            </a:prstGeom>
            <a:solidFill>
              <a:srgbClr val="40A693"/>
            </a:solidFill>
            <a:ln>
              <a:solidFill>
                <a:srgbClr val="D8F0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0334F321-A751-457B-E3AA-C159E5A0846F}"/>
                </a:ext>
              </a:extLst>
            </p:cNvPr>
            <p:cNvGrpSpPr/>
            <p:nvPr/>
          </p:nvGrpSpPr>
          <p:grpSpPr>
            <a:xfrm>
              <a:off x="3415747" y="2511557"/>
              <a:ext cx="2471056" cy="663073"/>
              <a:chOff x="3018152" y="2407973"/>
              <a:chExt cx="2471056" cy="663073"/>
            </a:xfrm>
          </p:grpSpPr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00445CA1-C899-3D0D-DCB3-7C48813DCAB1}"/>
                  </a:ext>
                </a:extLst>
              </p:cNvPr>
              <p:cNvSpPr txBox="1"/>
              <p:nvPr/>
            </p:nvSpPr>
            <p:spPr>
              <a:xfrm>
                <a:off x="3018153" y="2407973"/>
                <a:ext cx="23238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研究过程方法</a:t>
                </a: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E49710AA-7C69-C4EE-4E8F-C7A7469EAF26}"/>
                  </a:ext>
                </a:extLst>
              </p:cNvPr>
              <p:cNvSpPr txBox="1"/>
              <p:nvPr/>
            </p:nvSpPr>
            <p:spPr>
              <a:xfrm>
                <a:off x="3018152" y="2726143"/>
                <a:ext cx="2471056" cy="3449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+mn-lt"/>
                  </a:rPr>
                  <a:t>Click here to add title text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endParaRPr>
              </a:p>
            </p:txBody>
          </p:sp>
        </p:grp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EC9A39C7-A57E-873D-CDCF-42303BE127D2}"/>
                </a:ext>
              </a:extLst>
            </p:cNvPr>
            <p:cNvSpPr/>
            <p:nvPr/>
          </p:nvSpPr>
          <p:spPr>
            <a:xfrm>
              <a:off x="2854001" y="2333899"/>
              <a:ext cx="567492" cy="567492"/>
            </a:xfrm>
            <a:prstGeom prst="ellipse">
              <a:avLst/>
            </a:prstGeom>
            <a:solidFill>
              <a:srgbClr val="D8F0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A6ECF3E9-DEBB-B0D9-C02E-A727E64E9E03}"/>
                </a:ext>
              </a:extLst>
            </p:cNvPr>
            <p:cNvSpPr txBox="1"/>
            <p:nvPr/>
          </p:nvSpPr>
          <p:spPr>
            <a:xfrm>
              <a:off x="2856002" y="2348318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0A693"/>
                  </a:solidFill>
                </a:rPr>
                <a:t>03</a:t>
              </a:r>
              <a:endParaRPr lang="zh-CN" altLang="en-US" sz="2800" dirty="0">
                <a:solidFill>
                  <a:srgbClr val="40A693"/>
                </a:solidFill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4D035DA2-BBBB-25C2-59F1-6703EDEA3A76}"/>
              </a:ext>
            </a:extLst>
          </p:cNvPr>
          <p:cNvGrpSpPr/>
          <p:nvPr/>
        </p:nvGrpSpPr>
        <p:grpSpPr>
          <a:xfrm>
            <a:off x="6303417" y="3510073"/>
            <a:ext cx="3414016" cy="1171123"/>
            <a:chOff x="2508507" y="2239559"/>
            <a:chExt cx="3414016" cy="1171123"/>
          </a:xfrm>
        </p:grpSpPr>
        <p:sp>
          <p:nvSpPr>
            <p:cNvPr id="132" name="卷形: 水平 131">
              <a:extLst>
                <a:ext uri="{FF2B5EF4-FFF2-40B4-BE49-F238E27FC236}">
                  <a16:creationId xmlns:a16="http://schemas.microsoft.com/office/drawing/2014/main" id="{3B1E3A30-2A9E-CC2A-2EF7-E4B9A9F52B03}"/>
                </a:ext>
              </a:extLst>
            </p:cNvPr>
            <p:cNvSpPr/>
            <p:nvPr/>
          </p:nvSpPr>
          <p:spPr>
            <a:xfrm>
              <a:off x="2508507" y="2239559"/>
              <a:ext cx="3414016" cy="1171123"/>
            </a:xfrm>
            <a:prstGeom prst="horizontalScroll">
              <a:avLst>
                <a:gd name="adj" fmla="val 18784"/>
              </a:avLst>
            </a:prstGeom>
            <a:solidFill>
              <a:srgbClr val="40A693"/>
            </a:solidFill>
            <a:ln>
              <a:solidFill>
                <a:srgbClr val="D8F0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AA893E44-10B8-DD94-84D2-4046FB8184B6}"/>
                </a:ext>
              </a:extLst>
            </p:cNvPr>
            <p:cNvGrpSpPr/>
            <p:nvPr/>
          </p:nvGrpSpPr>
          <p:grpSpPr>
            <a:xfrm>
              <a:off x="3415747" y="2511557"/>
              <a:ext cx="2471056" cy="663073"/>
              <a:chOff x="3018152" y="2407973"/>
              <a:chExt cx="2471056" cy="663073"/>
            </a:xfrm>
          </p:grpSpPr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id="{E07B7272-A6AC-99DF-9B09-27E675F54566}"/>
                  </a:ext>
                </a:extLst>
              </p:cNvPr>
              <p:cNvSpPr txBox="1"/>
              <p:nvPr/>
            </p:nvSpPr>
            <p:spPr>
              <a:xfrm>
                <a:off x="3018153" y="2407973"/>
                <a:ext cx="23238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论文结论思考</a:t>
                </a:r>
              </a:p>
            </p:txBody>
          </p:sp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id="{0998B77C-2C34-4BD6-E93F-9828D346EA12}"/>
                  </a:ext>
                </a:extLst>
              </p:cNvPr>
              <p:cNvSpPr txBox="1"/>
              <p:nvPr/>
            </p:nvSpPr>
            <p:spPr>
              <a:xfrm>
                <a:off x="3018152" y="2726143"/>
                <a:ext cx="2471056" cy="3449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+mn-lt"/>
                  </a:rPr>
                  <a:t>Click here to add title text</a:t>
                </a:r>
                <a:endPara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endParaRPr>
              </a:p>
            </p:txBody>
          </p:sp>
        </p:grp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384FF1A8-4F6F-8842-0E1A-4339A43442F5}"/>
                </a:ext>
              </a:extLst>
            </p:cNvPr>
            <p:cNvSpPr/>
            <p:nvPr/>
          </p:nvSpPr>
          <p:spPr>
            <a:xfrm>
              <a:off x="2854001" y="2333899"/>
              <a:ext cx="567492" cy="567492"/>
            </a:xfrm>
            <a:prstGeom prst="ellipse">
              <a:avLst/>
            </a:prstGeom>
            <a:solidFill>
              <a:srgbClr val="D8F0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8242753F-FCC0-1A88-E4A7-9D8C4D62E040}"/>
                </a:ext>
              </a:extLst>
            </p:cNvPr>
            <p:cNvSpPr txBox="1"/>
            <p:nvPr/>
          </p:nvSpPr>
          <p:spPr>
            <a:xfrm>
              <a:off x="2856002" y="2348318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40A693"/>
                  </a:solidFill>
                </a:rPr>
                <a:t>04</a:t>
              </a:r>
              <a:endParaRPr lang="zh-CN" altLang="en-US" sz="2800" dirty="0">
                <a:solidFill>
                  <a:srgbClr val="40A693"/>
                </a:solidFill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A7A3019F-8B03-9E68-BD83-E16D541C5204}"/>
              </a:ext>
            </a:extLst>
          </p:cNvPr>
          <p:cNvSpPr txBox="1"/>
          <p:nvPr/>
        </p:nvSpPr>
        <p:spPr>
          <a:xfrm>
            <a:off x="5006943" y="1530488"/>
            <a:ext cx="22222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CONTENTS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E6111C8D-4B90-7A75-8DC4-7F150A0B3E8F}"/>
              </a:ext>
            </a:extLst>
          </p:cNvPr>
          <p:cNvSpPr txBox="1"/>
          <p:nvPr/>
        </p:nvSpPr>
        <p:spPr>
          <a:xfrm>
            <a:off x="-70612000" y="-3739203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296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8B5FDF-1895-FBBD-109D-C4DE9477988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4D689A-4A52-6B20-C16F-D605F5DA0377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论文结论思考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C2765A-71AE-B653-1D5F-2EB898AE0527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6" name="iśļïdê">
            <a:extLst>
              <a:ext uri="{FF2B5EF4-FFF2-40B4-BE49-F238E27FC236}">
                <a16:creationId xmlns:a16="http://schemas.microsoft.com/office/drawing/2014/main" id="{DA044D6A-4544-0227-FF91-50ABCFBBB530}"/>
              </a:ext>
            </a:extLst>
          </p:cNvPr>
          <p:cNvSpPr>
            <a:spLocks/>
          </p:cNvSpPr>
          <p:nvPr/>
        </p:nvSpPr>
        <p:spPr bwMode="auto">
          <a:xfrm>
            <a:off x="749302" y="1975204"/>
            <a:ext cx="10693398" cy="3592046"/>
          </a:xfrm>
          <a:custGeom>
            <a:avLst/>
            <a:gdLst>
              <a:gd name="T0" fmla="*/ 0 w 9294125"/>
              <a:gd name="T1" fmla="*/ 1419367 h 2879677"/>
              <a:gd name="T2" fmla="*/ 1739806 w 9294125"/>
              <a:gd name="T3" fmla="*/ 1419367 h 2879677"/>
              <a:gd name="T4" fmla="*/ 2181062 w 9294125"/>
              <a:gd name="T5" fmla="*/ 723331 h 2879677"/>
              <a:gd name="T6" fmla="*/ 2887070 w 9294125"/>
              <a:gd name="T7" fmla="*/ 2879677 h 2879677"/>
              <a:gd name="T8" fmla="*/ 3492220 w 9294125"/>
              <a:gd name="T9" fmla="*/ 0 h 2879677"/>
              <a:gd name="T10" fmla="*/ 3820010 w 9294125"/>
              <a:gd name="T11" fmla="*/ 2088107 h 2879677"/>
              <a:gd name="T12" fmla="*/ 8585566 w 9294125"/>
              <a:gd name="T13" fmla="*/ 2156346 h 287967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294125"/>
              <a:gd name="T22" fmla="*/ 0 h 2879677"/>
              <a:gd name="T23" fmla="*/ 9294125 w 9294125"/>
              <a:gd name="T24" fmla="*/ 2879677 h 2879677"/>
              <a:gd name="connsiteX0" fmla="*/ 0 w 9294125"/>
              <a:gd name="connsiteY0" fmla="*/ 1419367 h 2879677"/>
              <a:gd name="connsiteX1" fmla="*/ 1883391 w 9294125"/>
              <a:gd name="connsiteY1" fmla="*/ 1419367 h 2879677"/>
              <a:gd name="connsiteX2" fmla="*/ 2361063 w 9294125"/>
              <a:gd name="connsiteY2" fmla="*/ 723331 h 2879677"/>
              <a:gd name="connsiteX3" fmla="*/ 3125337 w 9294125"/>
              <a:gd name="connsiteY3" fmla="*/ 2879677 h 2879677"/>
              <a:gd name="connsiteX4" fmla="*/ 3780430 w 9294125"/>
              <a:gd name="connsiteY4" fmla="*/ 0 h 2879677"/>
              <a:gd name="connsiteX5" fmla="*/ 4135272 w 9294125"/>
              <a:gd name="connsiteY5" fmla="*/ 2088107 h 2879677"/>
              <a:gd name="connsiteX6" fmla="*/ 9294125 w 9294125"/>
              <a:gd name="connsiteY6" fmla="*/ 2084907 h 2879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94125" h="2879677">
                <a:moveTo>
                  <a:pt x="0" y="1419367"/>
                </a:moveTo>
                <a:lnTo>
                  <a:pt x="1883391" y="1419367"/>
                </a:lnTo>
                <a:lnTo>
                  <a:pt x="2361063" y="723331"/>
                </a:lnTo>
                <a:lnTo>
                  <a:pt x="3125337" y="2879677"/>
                </a:lnTo>
                <a:lnTo>
                  <a:pt x="3780430" y="0"/>
                </a:lnTo>
                <a:lnTo>
                  <a:pt x="4135272" y="2088107"/>
                </a:lnTo>
                <a:cubicBezTo>
                  <a:pt x="5854890" y="2110853"/>
                  <a:pt x="7574507" y="2062161"/>
                  <a:pt x="9294125" y="2084907"/>
                </a:cubicBezTo>
              </a:path>
            </a:pathLst>
          </a:custGeom>
          <a:noFill/>
          <a:ln w="25400" cap="flat" cmpd="sng">
            <a:solidFill>
              <a:schemeClr val="bg1">
                <a:lumMod val="8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sḷîḑe">
            <a:extLst>
              <a:ext uri="{FF2B5EF4-FFF2-40B4-BE49-F238E27FC236}">
                <a16:creationId xmlns:a16="http://schemas.microsoft.com/office/drawing/2014/main" id="{2FE8EC85-FCA3-AF5D-2D94-941521FECB42}"/>
              </a:ext>
            </a:extLst>
          </p:cNvPr>
          <p:cNvSpPr/>
          <p:nvPr/>
        </p:nvSpPr>
        <p:spPr>
          <a:xfrm>
            <a:off x="3076485" y="2550383"/>
            <a:ext cx="724922" cy="724920"/>
          </a:xfrm>
          <a:prstGeom prst="ellipse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íşļíḍe">
            <a:extLst>
              <a:ext uri="{FF2B5EF4-FFF2-40B4-BE49-F238E27FC236}">
                <a16:creationId xmlns:a16="http://schemas.microsoft.com/office/drawing/2014/main" id="{187E877C-657A-2BF4-884A-04E108FA544B}"/>
              </a:ext>
            </a:extLst>
          </p:cNvPr>
          <p:cNvSpPr>
            <a:spLocks noChangeAspect="1"/>
          </p:cNvSpPr>
          <p:nvPr/>
        </p:nvSpPr>
        <p:spPr bwMode="auto">
          <a:xfrm>
            <a:off x="3259755" y="2719408"/>
            <a:ext cx="358384" cy="386868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šļïďé">
            <a:extLst>
              <a:ext uri="{FF2B5EF4-FFF2-40B4-BE49-F238E27FC236}">
                <a16:creationId xmlns:a16="http://schemas.microsoft.com/office/drawing/2014/main" id="{8960ECE9-FBEA-EF50-923D-6149BF668CC4}"/>
              </a:ext>
            </a:extLst>
          </p:cNvPr>
          <p:cNvSpPr/>
          <p:nvPr/>
        </p:nvSpPr>
        <p:spPr>
          <a:xfrm>
            <a:off x="4527047" y="1533702"/>
            <a:ext cx="1137364" cy="1137360"/>
          </a:xfrm>
          <a:prstGeom prst="ellips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0421BD3-68CD-8750-8FDD-F5ACC6A2E24F}"/>
              </a:ext>
            </a:extLst>
          </p:cNvPr>
          <p:cNvGrpSpPr/>
          <p:nvPr/>
        </p:nvGrpSpPr>
        <p:grpSpPr>
          <a:xfrm>
            <a:off x="3829672" y="5145336"/>
            <a:ext cx="843830" cy="843828"/>
            <a:chOff x="3632920" y="5399102"/>
            <a:chExt cx="843830" cy="843828"/>
          </a:xfrm>
        </p:grpSpPr>
        <p:sp>
          <p:nvSpPr>
            <p:cNvPr id="11" name="iśḻíḋê">
              <a:extLst>
                <a:ext uri="{FF2B5EF4-FFF2-40B4-BE49-F238E27FC236}">
                  <a16:creationId xmlns:a16="http://schemas.microsoft.com/office/drawing/2014/main" id="{1E27D788-D7C3-8397-C774-F018C7034C2A}"/>
                </a:ext>
              </a:extLst>
            </p:cNvPr>
            <p:cNvSpPr/>
            <p:nvPr/>
          </p:nvSpPr>
          <p:spPr>
            <a:xfrm>
              <a:off x="3632920" y="5399102"/>
              <a:ext cx="843830" cy="843828"/>
            </a:xfrm>
            <a:prstGeom prst="ellipse">
              <a:avLst/>
            </a:pr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iṥľïdé">
              <a:extLst>
                <a:ext uri="{FF2B5EF4-FFF2-40B4-BE49-F238E27FC236}">
                  <a16:creationId xmlns:a16="http://schemas.microsoft.com/office/drawing/2014/main" id="{180A8F6E-F978-4388-7F2B-E658ECF393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66938" y="5595852"/>
              <a:ext cx="375793" cy="450324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3" name="îslíďe">
            <a:extLst>
              <a:ext uri="{FF2B5EF4-FFF2-40B4-BE49-F238E27FC236}">
                <a16:creationId xmlns:a16="http://schemas.microsoft.com/office/drawing/2014/main" id="{F02314A2-A8FA-15D8-EF20-04E403C4CA75}"/>
              </a:ext>
            </a:extLst>
          </p:cNvPr>
          <p:cNvSpPr/>
          <p:nvPr/>
        </p:nvSpPr>
        <p:spPr>
          <a:xfrm>
            <a:off x="7036748" y="4055581"/>
            <a:ext cx="1028428" cy="1028426"/>
          </a:xfrm>
          <a:prstGeom prst="ellipse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šḷíḋé">
            <a:extLst>
              <a:ext uri="{FF2B5EF4-FFF2-40B4-BE49-F238E27FC236}">
                <a16:creationId xmlns:a16="http://schemas.microsoft.com/office/drawing/2014/main" id="{57AC096E-BF31-5990-D576-DAF6166628CB}"/>
              </a:ext>
            </a:extLst>
          </p:cNvPr>
          <p:cNvSpPr>
            <a:spLocks noChangeAspect="1"/>
          </p:cNvSpPr>
          <p:nvPr/>
        </p:nvSpPr>
        <p:spPr bwMode="auto">
          <a:xfrm>
            <a:off x="7276543" y="4295902"/>
            <a:ext cx="548839" cy="547781"/>
          </a:xfrm>
          <a:custGeom>
            <a:avLst/>
            <a:gdLst>
              <a:gd name="T0" fmla="*/ 325 w 333"/>
              <a:gd name="T1" fmla="*/ 136 h 333"/>
              <a:gd name="T2" fmla="*/ 295 w 333"/>
              <a:gd name="T3" fmla="*/ 132 h 333"/>
              <a:gd name="T4" fmla="*/ 282 w 333"/>
              <a:gd name="T5" fmla="*/ 100 h 333"/>
              <a:gd name="T6" fmla="*/ 301 w 333"/>
              <a:gd name="T7" fmla="*/ 77 h 333"/>
              <a:gd name="T8" fmla="*/ 300 w 333"/>
              <a:gd name="T9" fmla="*/ 64 h 333"/>
              <a:gd name="T10" fmla="*/ 269 w 333"/>
              <a:gd name="T11" fmla="*/ 33 h 333"/>
              <a:gd name="T12" fmla="*/ 257 w 333"/>
              <a:gd name="T13" fmla="*/ 33 h 333"/>
              <a:gd name="T14" fmla="*/ 233 w 333"/>
              <a:gd name="T15" fmla="*/ 51 h 333"/>
              <a:gd name="T16" fmla="*/ 201 w 333"/>
              <a:gd name="T17" fmla="*/ 38 h 333"/>
              <a:gd name="T18" fmla="*/ 198 w 333"/>
              <a:gd name="T19" fmla="*/ 8 h 333"/>
              <a:gd name="T20" fmla="*/ 188 w 333"/>
              <a:gd name="T21" fmla="*/ 0 h 333"/>
              <a:gd name="T22" fmla="*/ 145 w 333"/>
              <a:gd name="T23" fmla="*/ 0 h 333"/>
              <a:gd name="T24" fmla="*/ 136 w 333"/>
              <a:gd name="T25" fmla="*/ 8 h 333"/>
              <a:gd name="T26" fmla="*/ 132 w 333"/>
              <a:gd name="T27" fmla="*/ 38 h 333"/>
              <a:gd name="T28" fmla="*/ 100 w 333"/>
              <a:gd name="T29" fmla="*/ 51 h 333"/>
              <a:gd name="T30" fmla="*/ 77 w 333"/>
              <a:gd name="T31" fmla="*/ 33 h 333"/>
              <a:gd name="T32" fmla="*/ 64 w 333"/>
              <a:gd name="T33" fmla="*/ 33 h 333"/>
              <a:gd name="T34" fmla="*/ 33 w 333"/>
              <a:gd name="T35" fmla="*/ 64 h 333"/>
              <a:gd name="T36" fmla="*/ 33 w 333"/>
              <a:gd name="T37" fmla="*/ 77 h 333"/>
              <a:gd name="T38" fmla="*/ 51 w 333"/>
              <a:gd name="T39" fmla="*/ 100 h 333"/>
              <a:gd name="T40" fmla="*/ 38 w 333"/>
              <a:gd name="T41" fmla="*/ 132 h 333"/>
              <a:gd name="T42" fmla="*/ 8 w 333"/>
              <a:gd name="T43" fmla="*/ 136 h 333"/>
              <a:gd name="T44" fmla="*/ 0 w 333"/>
              <a:gd name="T45" fmla="*/ 145 h 333"/>
              <a:gd name="T46" fmla="*/ 0 w 333"/>
              <a:gd name="T47" fmla="*/ 188 h 333"/>
              <a:gd name="T48" fmla="*/ 8 w 333"/>
              <a:gd name="T49" fmla="*/ 198 h 333"/>
              <a:gd name="T50" fmla="*/ 38 w 333"/>
              <a:gd name="T51" fmla="*/ 201 h 333"/>
              <a:gd name="T52" fmla="*/ 51 w 333"/>
              <a:gd name="T53" fmla="*/ 233 h 333"/>
              <a:gd name="T54" fmla="*/ 33 w 333"/>
              <a:gd name="T55" fmla="*/ 257 h 333"/>
              <a:gd name="T56" fmla="*/ 34 w 333"/>
              <a:gd name="T57" fmla="*/ 269 h 333"/>
              <a:gd name="T58" fmla="*/ 64 w 333"/>
              <a:gd name="T59" fmla="*/ 300 h 333"/>
              <a:gd name="T60" fmla="*/ 77 w 333"/>
              <a:gd name="T61" fmla="*/ 301 h 333"/>
              <a:gd name="T62" fmla="*/ 100 w 333"/>
              <a:gd name="T63" fmla="*/ 282 h 333"/>
              <a:gd name="T64" fmla="*/ 132 w 333"/>
              <a:gd name="T65" fmla="*/ 295 h 333"/>
              <a:gd name="T66" fmla="*/ 136 w 333"/>
              <a:gd name="T67" fmla="*/ 325 h 333"/>
              <a:gd name="T68" fmla="*/ 145 w 333"/>
              <a:gd name="T69" fmla="*/ 333 h 333"/>
              <a:gd name="T70" fmla="*/ 188 w 333"/>
              <a:gd name="T71" fmla="*/ 333 h 333"/>
              <a:gd name="T72" fmla="*/ 198 w 333"/>
              <a:gd name="T73" fmla="*/ 325 h 333"/>
              <a:gd name="T74" fmla="*/ 201 w 333"/>
              <a:gd name="T75" fmla="*/ 295 h 333"/>
              <a:gd name="T76" fmla="*/ 233 w 333"/>
              <a:gd name="T77" fmla="*/ 282 h 333"/>
              <a:gd name="T78" fmla="*/ 257 w 333"/>
              <a:gd name="T79" fmla="*/ 301 h 333"/>
              <a:gd name="T80" fmla="*/ 269 w 333"/>
              <a:gd name="T81" fmla="*/ 300 h 333"/>
              <a:gd name="T82" fmla="*/ 300 w 333"/>
              <a:gd name="T83" fmla="*/ 269 h 333"/>
              <a:gd name="T84" fmla="*/ 301 w 333"/>
              <a:gd name="T85" fmla="*/ 257 h 333"/>
              <a:gd name="T86" fmla="*/ 282 w 333"/>
              <a:gd name="T87" fmla="*/ 233 h 333"/>
              <a:gd name="T88" fmla="*/ 295 w 333"/>
              <a:gd name="T89" fmla="*/ 201 h 333"/>
              <a:gd name="T90" fmla="*/ 325 w 333"/>
              <a:gd name="T91" fmla="*/ 198 h 333"/>
              <a:gd name="T92" fmla="*/ 333 w 333"/>
              <a:gd name="T93" fmla="*/ 188 h 333"/>
              <a:gd name="T94" fmla="*/ 333 w 333"/>
              <a:gd name="T95" fmla="*/ 145 h 333"/>
              <a:gd name="T96" fmla="*/ 325 w 333"/>
              <a:gd name="T97" fmla="*/ 136 h 333"/>
              <a:gd name="T98" fmla="*/ 167 w 333"/>
              <a:gd name="T99" fmla="*/ 250 h 333"/>
              <a:gd name="T100" fmla="*/ 83 w 333"/>
              <a:gd name="T101" fmla="*/ 167 h 333"/>
              <a:gd name="T102" fmla="*/ 167 w 333"/>
              <a:gd name="T103" fmla="*/ 83 h 333"/>
              <a:gd name="T104" fmla="*/ 250 w 333"/>
              <a:gd name="T105" fmla="*/ 167 h 333"/>
              <a:gd name="T106" fmla="*/ 167 w 333"/>
              <a:gd name="T107" fmla="*/ 25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3" h="333">
                <a:moveTo>
                  <a:pt x="325" y="136"/>
                </a:moveTo>
                <a:lnTo>
                  <a:pt x="295" y="132"/>
                </a:lnTo>
                <a:cubicBezTo>
                  <a:pt x="292" y="121"/>
                  <a:pt x="288" y="110"/>
                  <a:pt x="282" y="100"/>
                </a:cubicBezTo>
                <a:lnTo>
                  <a:pt x="301" y="77"/>
                </a:lnTo>
                <a:cubicBezTo>
                  <a:pt x="303" y="73"/>
                  <a:pt x="303" y="67"/>
                  <a:pt x="300" y="64"/>
                </a:cubicBezTo>
                <a:lnTo>
                  <a:pt x="269" y="33"/>
                </a:lnTo>
                <a:cubicBezTo>
                  <a:pt x="266" y="30"/>
                  <a:pt x="260" y="30"/>
                  <a:pt x="257" y="33"/>
                </a:cubicBezTo>
                <a:lnTo>
                  <a:pt x="233" y="51"/>
                </a:lnTo>
                <a:cubicBezTo>
                  <a:pt x="223" y="45"/>
                  <a:pt x="213" y="41"/>
                  <a:pt x="201" y="38"/>
                </a:cubicBezTo>
                <a:lnTo>
                  <a:pt x="198" y="8"/>
                </a:lnTo>
                <a:cubicBezTo>
                  <a:pt x="197" y="4"/>
                  <a:pt x="193" y="0"/>
                  <a:pt x="188" y="0"/>
                </a:cubicBezTo>
                <a:lnTo>
                  <a:pt x="145" y="0"/>
                </a:lnTo>
                <a:cubicBezTo>
                  <a:pt x="140" y="0"/>
                  <a:pt x="136" y="4"/>
                  <a:pt x="136" y="8"/>
                </a:cubicBezTo>
                <a:lnTo>
                  <a:pt x="132" y="38"/>
                </a:lnTo>
                <a:cubicBezTo>
                  <a:pt x="121" y="41"/>
                  <a:pt x="110" y="46"/>
                  <a:pt x="100" y="51"/>
                </a:cubicBezTo>
                <a:lnTo>
                  <a:pt x="77" y="33"/>
                </a:lnTo>
                <a:cubicBezTo>
                  <a:pt x="73" y="30"/>
                  <a:pt x="67" y="30"/>
                  <a:pt x="64" y="33"/>
                </a:cubicBezTo>
                <a:lnTo>
                  <a:pt x="33" y="64"/>
                </a:lnTo>
                <a:cubicBezTo>
                  <a:pt x="30" y="67"/>
                  <a:pt x="30" y="73"/>
                  <a:pt x="33" y="77"/>
                </a:cubicBezTo>
                <a:lnTo>
                  <a:pt x="51" y="100"/>
                </a:lnTo>
                <a:cubicBezTo>
                  <a:pt x="45" y="110"/>
                  <a:pt x="41" y="121"/>
                  <a:pt x="38" y="132"/>
                </a:cubicBezTo>
                <a:lnTo>
                  <a:pt x="8" y="136"/>
                </a:lnTo>
                <a:cubicBezTo>
                  <a:pt x="4" y="136"/>
                  <a:pt x="0" y="140"/>
                  <a:pt x="0" y="145"/>
                </a:cubicBezTo>
                <a:lnTo>
                  <a:pt x="0" y="188"/>
                </a:lnTo>
                <a:cubicBezTo>
                  <a:pt x="0" y="193"/>
                  <a:pt x="4" y="197"/>
                  <a:pt x="8" y="198"/>
                </a:cubicBezTo>
                <a:lnTo>
                  <a:pt x="38" y="201"/>
                </a:lnTo>
                <a:cubicBezTo>
                  <a:pt x="41" y="213"/>
                  <a:pt x="46" y="223"/>
                  <a:pt x="51" y="233"/>
                </a:cubicBezTo>
                <a:lnTo>
                  <a:pt x="33" y="257"/>
                </a:lnTo>
                <a:cubicBezTo>
                  <a:pt x="30" y="260"/>
                  <a:pt x="30" y="266"/>
                  <a:pt x="34" y="269"/>
                </a:cubicBezTo>
                <a:lnTo>
                  <a:pt x="64" y="300"/>
                </a:lnTo>
                <a:cubicBezTo>
                  <a:pt x="67" y="303"/>
                  <a:pt x="73" y="303"/>
                  <a:pt x="77" y="301"/>
                </a:cubicBezTo>
                <a:lnTo>
                  <a:pt x="100" y="282"/>
                </a:lnTo>
                <a:cubicBezTo>
                  <a:pt x="110" y="288"/>
                  <a:pt x="121" y="292"/>
                  <a:pt x="132" y="295"/>
                </a:cubicBezTo>
                <a:lnTo>
                  <a:pt x="136" y="325"/>
                </a:lnTo>
                <a:cubicBezTo>
                  <a:pt x="136" y="330"/>
                  <a:pt x="140" y="333"/>
                  <a:pt x="145" y="333"/>
                </a:cubicBezTo>
                <a:lnTo>
                  <a:pt x="188" y="333"/>
                </a:lnTo>
                <a:cubicBezTo>
                  <a:pt x="193" y="333"/>
                  <a:pt x="197" y="330"/>
                  <a:pt x="198" y="325"/>
                </a:cubicBezTo>
                <a:lnTo>
                  <a:pt x="201" y="295"/>
                </a:lnTo>
                <a:cubicBezTo>
                  <a:pt x="213" y="292"/>
                  <a:pt x="223" y="288"/>
                  <a:pt x="233" y="282"/>
                </a:cubicBezTo>
                <a:lnTo>
                  <a:pt x="257" y="301"/>
                </a:lnTo>
                <a:cubicBezTo>
                  <a:pt x="260" y="303"/>
                  <a:pt x="266" y="303"/>
                  <a:pt x="269" y="300"/>
                </a:cubicBezTo>
                <a:lnTo>
                  <a:pt x="300" y="269"/>
                </a:lnTo>
                <a:cubicBezTo>
                  <a:pt x="303" y="266"/>
                  <a:pt x="303" y="260"/>
                  <a:pt x="301" y="257"/>
                </a:cubicBezTo>
                <a:lnTo>
                  <a:pt x="282" y="233"/>
                </a:lnTo>
                <a:cubicBezTo>
                  <a:pt x="288" y="223"/>
                  <a:pt x="292" y="213"/>
                  <a:pt x="295" y="201"/>
                </a:cubicBezTo>
                <a:lnTo>
                  <a:pt x="325" y="198"/>
                </a:lnTo>
                <a:cubicBezTo>
                  <a:pt x="330" y="197"/>
                  <a:pt x="333" y="193"/>
                  <a:pt x="333" y="188"/>
                </a:cubicBezTo>
                <a:lnTo>
                  <a:pt x="333" y="145"/>
                </a:lnTo>
                <a:cubicBezTo>
                  <a:pt x="333" y="140"/>
                  <a:pt x="330" y="136"/>
                  <a:pt x="325" y="136"/>
                </a:cubicBezTo>
                <a:close/>
                <a:moveTo>
                  <a:pt x="167" y="250"/>
                </a:moveTo>
                <a:cubicBezTo>
                  <a:pt x="121" y="250"/>
                  <a:pt x="83" y="213"/>
                  <a:pt x="83" y="167"/>
                </a:cubicBezTo>
                <a:cubicBezTo>
                  <a:pt x="83" y="121"/>
                  <a:pt x="121" y="83"/>
                  <a:pt x="167" y="83"/>
                </a:cubicBezTo>
                <a:cubicBezTo>
                  <a:pt x="213" y="83"/>
                  <a:pt x="250" y="121"/>
                  <a:pt x="250" y="167"/>
                </a:cubicBezTo>
                <a:cubicBezTo>
                  <a:pt x="250" y="213"/>
                  <a:pt x="213" y="250"/>
                  <a:pt x="167" y="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225E4B6-D0C9-2A92-70BC-C3C7B71A1942}"/>
              </a:ext>
            </a:extLst>
          </p:cNvPr>
          <p:cNvGrpSpPr/>
          <p:nvPr/>
        </p:nvGrpSpPr>
        <p:grpSpPr>
          <a:xfrm>
            <a:off x="4673503" y="5259858"/>
            <a:ext cx="3080369" cy="860132"/>
            <a:chOff x="2869526" y="3540317"/>
            <a:chExt cx="3080369" cy="860132"/>
          </a:xfrm>
        </p:grpSpPr>
        <p:sp>
          <p:nvSpPr>
            <p:cNvPr id="16" name="文本框 6">
              <a:extLst>
                <a:ext uri="{FF2B5EF4-FFF2-40B4-BE49-F238E27FC236}">
                  <a16:creationId xmlns:a16="http://schemas.microsoft.com/office/drawing/2014/main" id="{FB4CEB7A-9C87-07BD-2AAB-E64B01AC2F57}"/>
                </a:ext>
              </a:extLst>
            </p:cNvPr>
            <p:cNvSpPr txBox="1"/>
            <p:nvPr/>
          </p:nvSpPr>
          <p:spPr bwMode="auto">
            <a:xfrm>
              <a:off x="2869527" y="3861584"/>
              <a:ext cx="3080368" cy="5388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7" name="文本框 7">
              <a:extLst>
                <a:ext uri="{FF2B5EF4-FFF2-40B4-BE49-F238E27FC236}">
                  <a16:creationId xmlns:a16="http://schemas.microsoft.com/office/drawing/2014/main" id="{8529DC99-4815-F5B4-80FD-C092F5F40432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4459C85-37F3-F8CD-8E4C-955FD0E4C1C4}"/>
              </a:ext>
            </a:extLst>
          </p:cNvPr>
          <p:cNvGrpSpPr/>
          <p:nvPr/>
        </p:nvGrpSpPr>
        <p:grpSpPr>
          <a:xfrm>
            <a:off x="1274164" y="3862958"/>
            <a:ext cx="2555507" cy="860132"/>
            <a:chOff x="2869526" y="3540317"/>
            <a:chExt cx="2555507" cy="860132"/>
          </a:xfrm>
        </p:grpSpPr>
        <p:sp>
          <p:nvSpPr>
            <p:cNvPr id="19" name="文本框 6">
              <a:extLst>
                <a:ext uri="{FF2B5EF4-FFF2-40B4-BE49-F238E27FC236}">
                  <a16:creationId xmlns:a16="http://schemas.microsoft.com/office/drawing/2014/main" id="{B2D26FD0-55D6-370D-1A96-C46DF7D89013}"/>
                </a:ext>
              </a:extLst>
            </p:cNvPr>
            <p:cNvSpPr txBox="1"/>
            <p:nvPr/>
          </p:nvSpPr>
          <p:spPr bwMode="auto">
            <a:xfrm>
              <a:off x="2869526" y="3861584"/>
              <a:ext cx="2555507" cy="5388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0" name="文本框 7">
              <a:extLst>
                <a:ext uri="{FF2B5EF4-FFF2-40B4-BE49-F238E27FC236}">
                  <a16:creationId xmlns:a16="http://schemas.microsoft.com/office/drawing/2014/main" id="{0F132766-4816-697F-0046-5D2DF2064BC9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CE60857-D457-9DB6-8A93-F37530FBDE1E}"/>
              </a:ext>
            </a:extLst>
          </p:cNvPr>
          <p:cNvGrpSpPr/>
          <p:nvPr/>
        </p:nvGrpSpPr>
        <p:grpSpPr>
          <a:xfrm>
            <a:off x="5741239" y="2037578"/>
            <a:ext cx="2838149" cy="860132"/>
            <a:chOff x="2869526" y="3540317"/>
            <a:chExt cx="2838149" cy="860132"/>
          </a:xfrm>
        </p:grpSpPr>
        <p:sp>
          <p:nvSpPr>
            <p:cNvPr id="22" name="文本框 6">
              <a:extLst>
                <a:ext uri="{FF2B5EF4-FFF2-40B4-BE49-F238E27FC236}">
                  <a16:creationId xmlns:a16="http://schemas.microsoft.com/office/drawing/2014/main" id="{6A0515DB-FB3D-3AA9-D6EA-6A56A68E662B}"/>
                </a:ext>
              </a:extLst>
            </p:cNvPr>
            <p:cNvSpPr txBox="1"/>
            <p:nvPr/>
          </p:nvSpPr>
          <p:spPr bwMode="auto">
            <a:xfrm>
              <a:off x="2869526" y="3861584"/>
              <a:ext cx="2838149" cy="5388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6" name="文本框 7">
              <a:extLst>
                <a:ext uri="{FF2B5EF4-FFF2-40B4-BE49-F238E27FC236}">
                  <a16:creationId xmlns:a16="http://schemas.microsoft.com/office/drawing/2014/main" id="{B9D32D67-E507-4F25-DD43-B6A67871AEC9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3AD85B0-7120-D70B-CB21-0938F72C57E4}"/>
              </a:ext>
            </a:extLst>
          </p:cNvPr>
          <p:cNvGrpSpPr/>
          <p:nvPr/>
        </p:nvGrpSpPr>
        <p:grpSpPr>
          <a:xfrm>
            <a:off x="8579389" y="3493626"/>
            <a:ext cx="2692863" cy="860132"/>
            <a:chOff x="2869526" y="3540317"/>
            <a:chExt cx="2692863" cy="860132"/>
          </a:xfrm>
        </p:grpSpPr>
        <p:sp>
          <p:nvSpPr>
            <p:cNvPr id="28" name="文本框 6">
              <a:extLst>
                <a:ext uri="{FF2B5EF4-FFF2-40B4-BE49-F238E27FC236}">
                  <a16:creationId xmlns:a16="http://schemas.microsoft.com/office/drawing/2014/main" id="{86727385-9851-586A-1CC3-BA0C77B3FD2E}"/>
                </a:ext>
              </a:extLst>
            </p:cNvPr>
            <p:cNvSpPr txBox="1"/>
            <p:nvPr/>
          </p:nvSpPr>
          <p:spPr bwMode="auto">
            <a:xfrm>
              <a:off x="2869526" y="3861584"/>
              <a:ext cx="2692863" cy="5388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9" name="文本框 7">
              <a:extLst>
                <a:ext uri="{FF2B5EF4-FFF2-40B4-BE49-F238E27FC236}">
                  <a16:creationId xmlns:a16="http://schemas.microsoft.com/office/drawing/2014/main" id="{678B7289-DED1-47A2-39FC-AEF24049AD5F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0" name="Freeform 876">
            <a:extLst>
              <a:ext uri="{FF2B5EF4-FFF2-40B4-BE49-F238E27FC236}">
                <a16:creationId xmlns:a16="http://schemas.microsoft.com/office/drawing/2014/main" id="{255FBB42-AC2D-8A5E-1547-FBB13F110045}"/>
              </a:ext>
            </a:extLst>
          </p:cNvPr>
          <p:cNvSpPr>
            <a:spLocks noEditPoints="1"/>
          </p:cNvSpPr>
          <p:nvPr/>
        </p:nvSpPr>
        <p:spPr bwMode="auto">
          <a:xfrm>
            <a:off x="4805309" y="1759389"/>
            <a:ext cx="580840" cy="691093"/>
          </a:xfrm>
          <a:custGeom>
            <a:avLst/>
            <a:gdLst>
              <a:gd name="T0" fmla="*/ 3 w 222"/>
              <a:gd name="T1" fmla="*/ 28 h 265"/>
              <a:gd name="T2" fmla="*/ 26 w 222"/>
              <a:gd name="T3" fmla="*/ 3 h 265"/>
              <a:gd name="T4" fmla="*/ 55 w 222"/>
              <a:gd name="T5" fmla="*/ 31 h 265"/>
              <a:gd name="T6" fmla="*/ 50 w 222"/>
              <a:gd name="T7" fmla="*/ 9 h 265"/>
              <a:gd name="T8" fmla="*/ 172 w 222"/>
              <a:gd name="T9" fmla="*/ 8 h 265"/>
              <a:gd name="T10" fmla="*/ 170 w 222"/>
              <a:gd name="T11" fmla="*/ 30 h 265"/>
              <a:gd name="T12" fmla="*/ 200 w 222"/>
              <a:gd name="T13" fmla="*/ 3 h 265"/>
              <a:gd name="T14" fmla="*/ 220 w 222"/>
              <a:gd name="T15" fmla="*/ 28 h 265"/>
              <a:gd name="T16" fmla="*/ 175 w 222"/>
              <a:gd name="T17" fmla="*/ 104 h 265"/>
              <a:gd name="T18" fmla="*/ 119 w 222"/>
              <a:gd name="T19" fmla="*/ 134 h 265"/>
              <a:gd name="T20" fmla="*/ 132 w 222"/>
              <a:gd name="T21" fmla="*/ 149 h 265"/>
              <a:gd name="T22" fmla="*/ 120 w 222"/>
              <a:gd name="T23" fmla="*/ 168 h 265"/>
              <a:gd name="T24" fmla="*/ 164 w 222"/>
              <a:gd name="T25" fmla="*/ 198 h 265"/>
              <a:gd name="T26" fmla="*/ 168 w 222"/>
              <a:gd name="T27" fmla="*/ 217 h 265"/>
              <a:gd name="T28" fmla="*/ 64 w 222"/>
              <a:gd name="T29" fmla="*/ 217 h 265"/>
              <a:gd name="T30" fmla="*/ 58 w 222"/>
              <a:gd name="T31" fmla="*/ 199 h 265"/>
              <a:gd name="T32" fmla="*/ 76 w 222"/>
              <a:gd name="T33" fmla="*/ 202 h 265"/>
              <a:gd name="T34" fmla="*/ 103 w 222"/>
              <a:gd name="T35" fmla="*/ 167 h 265"/>
              <a:gd name="T36" fmla="*/ 90 w 222"/>
              <a:gd name="T37" fmla="*/ 151 h 265"/>
              <a:gd name="T38" fmla="*/ 104 w 222"/>
              <a:gd name="T39" fmla="*/ 135 h 265"/>
              <a:gd name="T40" fmla="*/ 59 w 222"/>
              <a:gd name="T41" fmla="*/ 111 h 265"/>
              <a:gd name="T42" fmla="*/ 3 w 222"/>
              <a:gd name="T43" fmla="*/ 28 h 265"/>
              <a:gd name="T44" fmla="*/ 15 w 222"/>
              <a:gd name="T45" fmla="*/ 23 h 265"/>
              <a:gd name="T46" fmla="*/ 73 w 222"/>
              <a:gd name="T47" fmla="*/ 107 h 265"/>
              <a:gd name="T48" fmla="*/ 55 w 222"/>
              <a:gd name="T49" fmla="*/ 42 h 265"/>
              <a:gd name="T50" fmla="*/ 25 w 222"/>
              <a:gd name="T51" fmla="*/ 13 h 265"/>
              <a:gd name="T52" fmla="*/ 15 w 222"/>
              <a:gd name="T53" fmla="*/ 23 h 265"/>
              <a:gd name="T54" fmla="*/ 183 w 222"/>
              <a:gd name="T55" fmla="*/ 41 h 265"/>
              <a:gd name="T56" fmla="*/ 168 w 222"/>
              <a:gd name="T57" fmla="*/ 41 h 265"/>
              <a:gd name="T58" fmla="*/ 151 w 222"/>
              <a:gd name="T59" fmla="*/ 106 h 265"/>
              <a:gd name="T60" fmla="*/ 207 w 222"/>
              <a:gd name="T61" fmla="*/ 20 h 265"/>
              <a:gd name="T62" fmla="*/ 183 w 222"/>
              <a:gd name="T63" fmla="*/ 41 h 265"/>
              <a:gd name="T64" fmla="*/ 66 w 222"/>
              <a:gd name="T65" fmla="*/ 21 h 265"/>
              <a:gd name="T66" fmla="*/ 111 w 222"/>
              <a:gd name="T67" fmla="*/ 124 h 265"/>
              <a:gd name="T68" fmla="*/ 139 w 222"/>
              <a:gd name="T69" fmla="*/ 98 h 265"/>
              <a:gd name="T70" fmla="*/ 157 w 222"/>
              <a:gd name="T71" fmla="*/ 21 h 265"/>
              <a:gd name="T72" fmla="*/ 66 w 222"/>
              <a:gd name="T73" fmla="*/ 21 h 265"/>
              <a:gd name="T74" fmla="*/ 122 w 222"/>
              <a:gd name="T75" fmla="*/ 35 h 265"/>
              <a:gd name="T76" fmla="*/ 71 w 222"/>
              <a:gd name="T77" fmla="*/ 41 h 265"/>
              <a:gd name="T78" fmla="*/ 124 w 222"/>
              <a:gd name="T79" fmla="*/ 42 h 265"/>
              <a:gd name="T80" fmla="*/ 118 w 222"/>
              <a:gd name="T81" fmla="*/ 110 h 265"/>
              <a:gd name="T82" fmla="*/ 149 w 222"/>
              <a:gd name="T83" fmla="*/ 27 h 265"/>
              <a:gd name="T84" fmla="*/ 122 w 222"/>
              <a:gd name="T85" fmla="*/ 35 h 265"/>
              <a:gd name="T86" fmla="*/ 40 w 222"/>
              <a:gd name="T87" fmla="*/ 222 h 265"/>
              <a:gd name="T88" fmla="*/ 183 w 222"/>
              <a:gd name="T89" fmla="*/ 222 h 265"/>
              <a:gd name="T90" fmla="*/ 191 w 222"/>
              <a:gd name="T91" fmla="*/ 265 h 265"/>
              <a:gd name="T92" fmla="*/ 33 w 222"/>
              <a:gd name="T93" fmla="*/ 265 h 265"/>
              <a:gd name="T94" fmla="*/ 40 w 222"/>
              <a:gd name="T95" fmla="*/ 22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2" h="265">
                <a:moveTo>
                  <a:pt x="3" y="28"/>
                </a:moveTo>
                <a:cubicBezTo>
                  <a:pt x="0" y="15"/>
                  <a:pt x="12" y="0"/>
                  <a:pt x="26" y="3"/>
                </a:cubicBezTo>
                <a:cubicBezTo>
                  <a:pt x="41" y="6"/>
                  <a:pt x="46" y="21"/>
                  <a:pt x="55" y="31"/>
                </a:cubicBezTo>
                <a:cubicBezTo>
                  <a:pt x="53" y="24"/>
                  <a:pt x="52" y="17"/>
                  <a:pt x="50" y="9"/>
                </a:cubicBezTo>
                <a:cubicBezTo>
                  <a:pt x="91" y="7"/>
                  <a:pt x="132" y="9"/>
                  <a:pt x="172" y="8"/>
                </a:cubicBezTo>
                <a:cubicBezTo>
                  <a:pt x="171" y="16"/>
                  <a:pt x="170" y="23"/>
                  <a:pt x="170" y="30"/>
                </a:cubicBezTo>
                <a:cubicBezTo>
                  <a:pt x="178" y="20"/>
                  <a:pt x="184" y="3"/>
                  <a:pt x="200" y="3"/>
                </a:cubicBezTo>
                <a:cubicBezTo>
                  <a:pt x="213" y="2"/>
                  <a:pt x="222" y="16"/>
                  <a:pt x="220" y="28"/>
                </a:cubicBezTo>
                <a:cubicBezTo>
                  <a:pt x="218" y="58"/>
                  <a:pt x="199" y="85"/>
                  <a:pt x="175" y="104"/>
                </a:cubicBezTo>
                <a:cubicBezTo>
                  <a:pt x="159" y="118"/>
                  <a:pt x="137" y="123"/>
                  <a:pt x="119" y="134"/>
                </a:cubicBezTo>
                <a:cubicBezTo>
                  <a:pt x="124" y="139"/>
                  <a:pt x="128" y="144"/>
                  <a:pt x="132" y="149"/>
                </a:cubicBezTo>
                <a:cubicBezTo>
                  <a:pt x="135" y="158"/>
                  <a:pt x="125" y="162"/>
                  <a:pt x="120" y="168"/>
                </a:cubicBezTo>
                <a:cubicBezTo>
                  <a:pt x="123" y="189"/>
                  <a:pt x="142" y="209"/>
                  <a:pt x="164" y="198"/>
                </a:cubicBezTo>
                <a:cubicBezTo>
                  <a:pt x="168" y="203"/>
                  <a:pt x="169" y="210"/>
                  <a:pt x="168" y="217"/>
                </a:cubicBezTo>
                <a:cubicBezTo>
                  <a:pt x="133" y="217"/>
                  <a:pt x="99" y="218"/>
                  <a:pt x="64" y="217"/>
                </a:cubicBezTo>
                <a:cubicBezTo>
                  <a:pt x="54" y="219"/>
                  <a:pt x="53" y="205"/>
                  <a:pt x="58" y="199"/>
                </a:cubicBezTo>
                <a:cubicBezTo>
                  <a:pt x="64" y="199"/>
                  <a:pt x="70" y="201"/>
                  <a:pt x="76" y="202"/>
                </a:cubicBezTo>
                <a:cubicBezTo>
                  <a:pt x="92" y="197"/>
                  <a:pt x="100" y="183"/>
                  <a:pt x="103" y="167"/>
                </a:cubicBezTo>
                <a:cubicBezTo>
                  <a:pt x="98" y="162"/>
                  <a:pt x="91" y="158"/>
                  <a:pt x="90" y="151"/>
                </a:cubicBezTo>
                <a:cubicBezTo>
                  <a:pt x="94" y="145"/>
                  <a:pt x="99" y="140"/>
                  <a:pt x="104" y="135"/>
                </a:cubicBezTo>
                <a:cubicBezTo>
                  <a:pt x="91" y="124"/>
                  <a:pt x="73" y="121"/>
                  <a:pt x="59" y="111"/>
                </a:cubicBezTo>
                <a:cubicBezTo>
                  <a:pt x="30" y="93"/>
                  <a:pt x="7" y="63"/>
                  <a:pt x="3" y="28"/>
                </a:cubicBezTo>
                <a:close/>
                <a:moveTo>
                  <a:pt x="15" y="23"/>
                </a:moveTo>
                <a:cubicBezTo>
                  <a:pt x="18" y="59"/>
                  <a:pt x="44" y="88"/>
                  <a:pt x="73" y="107"/>
                </a:cubicBezTo>
                <a:cubicBezTo>
                  <a:pt x="63" y="87"/>
                  <a:pt x="58" y="64"/>
                  <a:pt x="55" y="42"/>
                </a:cubicBezTo>
                <a:cubicBezTo>
                  <a:pt x="36" y="45"/>
                  <a:pt x="36" y="23"/>
                  <a:pt x="25" y="13"/>
                </a:cubicBezTo>
                <a:cubicBezTo>
                  <a:pt x="21" y="16"/>
                  <a:pt x="18" y="20"/>
                  <a:pt x="15" y="23"/>
                </a:cubicBezTo>
                <a:close/>
                <a:moveTo>
                  <a:pt x="183" y="41"/>
                </a:moveTo>
                <a:cubicBezTo>
                  <a:pt x="178" y="41"/>
                  <a:pt x="173" y="41"/>
                  <a:pt x="168" y="41"/>
                </a:cubicBezTo>
                <a:cubicBezTo>
                  <a:pt x="166" y="64"/>
                  <a:pt x="160" y="85"/>
                  <a:pt x="151" y="106"/>
                </a:cubicBezTo>
                <a:cubicBezTo>
                  <a:pt x="180" y="88"/>
                  <a:pt x="209" y="57"/>
                  <a:pt x="207" y="20"/>
                </a:cubicBezTo>
                <a:cubicBezTo>
                  <a:pt x="195" y="6"/>
                  <a:pt x="186" y="31"/>
                  <a:pt x="183" y="41"/>
                </a:cubicBezTo>
                <a:close/>
                <a:moveTo>
                  <a:pt x="66" y="21"/>
                </a:moveTo>
                <a:cubicBezTo>
                  <a:pt x="69" y="59"/>
                  <a:pt x="75" y="104"/>
                  <a:pt x="111" y="124"/>
                </a:cubicBezTo>
                <a:cubicBezTo>
                  <a:pt x="122" y="117"/>
                  <a:pt x="133" y="109"/>
                  <a:pt x="139" y="98"/>
                </a:cubicBezTo>
                <a:cubicBezTo>
                  <a:pt x="153" y="75"/>
                  <a:pt x="154" y="47"/>
                  <a:pt x="157" y="21"/>
                </a:cubicBezTo>
                <a:cubicBezTo>
                  <a:pt x="127" y="21"/>
                  <a:pt x="97" y="21"/>
                  <a:pt x="66" y="21"/>
                </a:cubicBezTo>
                <a:close/>
                <a:moveTo>
                  <a:pt x="122" y="35"/>
                </a:moveTo>
                <a:cubicBezTo>
                  <a:pt x="105" y="38"/>
                  <a:pt x="85" y="30"/>
                  <a:pt x="71" y="41"/>
                </a:cubicBezTo>
                <a:cubicBezTo>
                  <a:pt x="89" y="43"/>
                  <a:pt x="106" y="42"/>
                  <a:pt x="124" y="42"/>
                </a:cubicBezTo>
                <a:cubicBezTo>
                  <a:pt x="123" y="65"/>
                  <a:pt x="121" y="88"/>
                  <a:pt x="118" y="110"/>
                </a:cubicBezTo>
                <a:cubicBezTo>
                  <a:pt x="143" y="90"/>
                  <a:pt x="148" y="57"/>
                  <a:pt x="149" y="27"/>
                </a:cubicBezTo>
                <a:cubicBezTo>
                  <a:pt x="140" y="29"/>
                  <a:pt x="128" y="26"/>
                  <a:pt x="122" y="35"/>
                </a:cubicBezTo>
                <a:close/>
                <a:moveTo>
                  <a:pt x="40" y="222"/>
                </a:moveTo>
                <a:cubicBezTo>
                  <a:pt x="88" y="222"/>
                  <a:pt x="136" y="221"/>
                  <a:pt x="183" y="222"/>
                </a:cubicBezTo>
                <a:cubicBezTo>
                  <a:pt x="186" y="236"/>
                  <a:pt x="188" y="251"/>
                  <a:pt x="191" y="265"/>
                </a:cubicBezTo>
                <a:cubicBezTo>
                  <a:pt x="138" y="265"/>
                  <a:pt x="85" y="265"/>
                  <a:pt x="33" y="265"/>
                </a:cubicBezTo>
                <a:cubicBezTo>
                  <a:pt x="35" y="250"/>
                  <a:pt x="38" y="236"/>
                  <a:pt x="40" y="22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0555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8B5FDF-1895-FBBD-109D-C4DE9477988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4D689A-4A52-6B20-C16F-D605F5DA0377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论文结论思考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C2765A-71AE-B653-1D5F-2EB898AE0527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8" name="Trapezoid 5">
            <a:extLst>
              <a:ext uri="{FF2B5EF4-FFF2-40B4-BE49-F238E27FC236}">
                <a16:creationId xmlns:a16="http://schemas.microsoft.com/office/drawing/2014/main" id="{147C4D74-B3BE-9D38-9E54-651A408BF0A8}"/>
              </a:ext>
            </a:extLst>
          </p:cNvPr>
          <p:cNvSpPr/>
          <p:nvPr/>
        </p:nvSpPr>
        <p:spPr>
          <a:xfrm rot="16200000">
            <a:off x="3774115" y="2979547"/>
            <a:ext cx="4271729" cy="1581151"/>
          </a:xfrm>
          <a:prstGeom prst="trapezoid">
            <a:avLst>
              <a:gd name="adj" fmla="val 49464"/>
            </a:avLst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008DD364-3AE9-097F-4476-E1E5017FC034}"/>
              </a:ext>
            </a:extLst>
          </p:cNvPr>
          <p:cNvSpPr/>
          <p:nvPr/>
        </p:nvSpPr>
        <p:spPr>
          <a:xfrm>
            <a:off x="6700555" y="1634258"/>
            <a:ext cx="4399245" cy="4265359"/>
          </a:xfrm>
          <a:prstGeom prst="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5719AFD8-FCCE-FEAC-9D01-687E789F01BB}"/>
              </a:ext>
            </a:extLst>
          </p:cNvPr>
          <p:cNvSpPr txBox="1"/>
          <p:nvPr/>
        </p:nvSpPr>
        <p:spPr>
          <a:xfrm>
            <a:off x="6059847" y="2259774"/>
            <a:ext cx="517006" cy="5570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C7928E96-E1DC-6DD1-C3D3-29B8E941ACB5}"/>
              </a:ext>
            </a:extLst>
          </p:cNvPr>
          <p:cNvSpPr txBox="1"/>
          <p:nvPr/>
        </p:nvSpPr>
        <p:spPr>
          <a:xfrm>
            <a:off x="6059847" y="4617786"/>
            <a:ext cx="517006" cy="5570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id="{108649DA-7114-8CC2-86A5-ABBC25D4F92F}"/>
              </a:ext>
            </a:extLst>
          </p:cNvPr>
          <p:cNvSpPr txBox="1"/>
          <p:nvPr/>
        </p:nvSpPr>
        <p:spPr>
          <a:xfrm>
            <a:off x="6059847" y="3442389"/>
            <a:ext cx="517006" cy="5570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pic>
        <p:nvPicPr>
          <p:cNvPr id="17" name="图片占位符 8">
            <a:extLst>
              <a:ext uri="{FF2B5EF4-FFF2-40B4-BE49-F238E27FC236}">
                <a16:creationId xmlns:a16="http://schemas.microsoft.com/office/drawing/2014/main" id="{4C723474-0505-0BE6-EA73-71A6EB3C05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" r="1595"/>
          <a:stretch/>
        </p:blipFill>
        <p:spPr>
          <a:xfrm>
            <a:off x="1092200" y="2416038"/>
            <a:ext cx="4027203" cy="2701798"/>
          </a:xfrm>
          <a:prstGeom prst="rect">
            <a:avLst/>
          </a:prstGeom>
        </p:spPr>
      </p:pic>
      <p:grpSp>
        <p:nvGrpSpPr>
          <p:cNvPr id="21" name="Group 42">
            <a:extLst>
              <a:ext uri="{FF2B5EF4-FFF2-40B4-BE49-F238E27FC236}">
                <a16:creationId xmlns:a16="http://schemas.microsoft.com/office/drawing/2014/main" id="{37360BBC-E39D-0A44-EE28-232A4B796F02}"/>
              </a:ext>
            </a:extLst>
          </p:cNvPr>
          <p:cNvGrpSpPr/>
          <p:nvPr/>
        </p:nvGrpSpPr>
        <p:grpSpPr>
          <a:xfrm>
            <a:off x="7086256" y="2149598"/>
            <a:ext cx="3627842" cy="801069"/>
            <a:chOff x="752141" y="4245353"/>
            <a:chExt cx="3627842" cy="801069"/>
          </a:xfrm>
        </p:grpSpPr>
        <p:sp>
          <p:nvSpPr>
            <p:cNvPr id="22" name="TextBox 43">
              <a:extLst>
                <a:ext uri="{FF2B5EF4-FFF2-40B4-BE49-F238E27FC236}">
                  <a16:creationId xmlns:a16="http://schemas.microsoft.com/office/drawing/2014/main" id="{5AC5CCE8-7AAA-BC64-9547-0532A7543D6B}"/>
                </a:ext>
              </a:extLst>
            </p:cNvPr>
            <p:cNvSpPr txBox="1"/>
            <p:nvPr/>
          </p:nvSpPr>
          <p:spPr>
            <a:xfrm>
              <a:off x="752141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44">
              <a:extLst>
                <a:ext uri="{FF2B5EF4-FFF2-40B4-BE49-F238E27FC236}">
                  <a16:creationId xmlns:a16="http://schemas.microsoft.com/office/drawing/2014/main" id="{052CDE27-7F3E-3D14-D34A-B94FEFF6BE27}"/>
                </a:ext>
              </a:extLst>
            </p:cNvPr>
            <p:cNvSpPr txBox="1"/>
            <p:nvPr/>
          </p:nvSpPr>
          <p:spPr>
            <a:xfrm flipH="1">
              <a:off x="774660" y="4599890"/>
              <a:ext cx="3605323" cy="4465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Group 42">
            <a:extLst>
              <a:ext uri="{FF2B5EF4-FFF2-40B4-BE49-F238E27FC236}">
                <a16:creationId xmlns:a16="http://schemas.microsoft.com/office/drawing/2014/main" id="{3C6A8B36-3213-22DC-4D40-0820E8DC59C7}"/>
              </a:ext>
            </a:extLst>
          </p:cNvPr>
          <p:cNvGrpSpPr/>
          <p:nvPr/>
        </p:nvGrpSpPr>
        <p:grpSpPr>
          <a:xfrm>
            <a:off x="7086256" y="3366402"/>
            <a:ext cx="3627842" cy="801069"/>
            <a:chOff x="752141" y="4245353"/>
            <a:chExt cx="3627842" cy="801069"/>
          </a:xfrm>
        </p:grpSpPr>
        <p:sp>
          <p:nvSpPr>
            <p:cNvPr id="28" name="TextBox 43">
              <a:extLst>
                <a:ext uri="{FF2B5EF4-FFF2-40B4-BE49-F238E27FC236}">
                  <a16:creationId xmlns:a16="http://schemas.microsoft.com/office/drawing/2014/main" id="{2832ABC0-B89C-0F4B-C6B4-8D2186657047}"/>
                </a:ext>
              </a:extLst>
            </p:cNvPr>
            <p:cNvSpPr txBox="1"/>
            <p:nvPr/>
          </p:nvSpPr>
          <p:spPr>
            <a:xfrm>
              <a:off x="752141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44">
              <a:extLst>
                <a:ext uri="{FF2B5EF4-FFF2-40B4-BE49-F238E27FC236}">
                  <a16:creationId xmlns:a16="http://schemas.microsoft.com/office/drawing/2014/main" id="{DC1313CD-FE22-66E0-FACD-7868C0AD6556}"/>
                </a:ext>
              </a:extLst>
            </p:cNvPr>
            <p:cNvSpPr txBox="1"/>
            <p:nvPr/>
          </p:nvSpPr>
          <p:spPr>
            <a:xfrm flipH="1">
              <a:off x="774660" y="4599890"/>
              <a:ext cx="3605323" cy="4465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0" name="Group 42">
            <a:extLst>
              <a:ext uri="{FF2B5EF4-FFF2-40B4-BE49-F238E27FC236}">
                <a16:creationId xmlns:a16="http://schemas.microsoft.com/office/drawing/2014/main" id="{9545D9F2-D10A-5ECD-BDD2-8D6293663BA3}"/>
              </a:ext>
            </a:extLst>
          </p:cNvPr>
          <p:cNvGrpSpPr/>
          <p:nvPr/>
        </p:nvGrpSpPr>
        <p:grpSpPr>
          <a:xfrm>
            <a:off x="7086256" y="4583206"/>
            <a:ext cx="3627842" cy="801069"/>
            <a:chOff x="752141" y="4245353"/>
            <a:chExt cx="3627842" cy="801069"/>
          </a:xfrm>
        </p:grpSpPr>
        <p:sp>
          <p:nvSpPr>
            <p:cNvPr id="31" name="TextBox 43">
              <a:extLst>
                <a:ext uri="{FF2B5EF4-FFF2-40B4-BE49-F238E27FC236}">
                  <a16:creationId xmlns:a16="http://schemas.microsoft.com/office/drawing/2014/main" id="{C10403AC-4BDC-B2EE-ED19-C974A596FE0B}"/>
                </a:ext>
              </a:extLst>
            </p:cNvPr>
            <p:cNvSpPr txBox="1"/>
            <p:nvPr/>
          </p:nvSpPr>
          <p:spPr>
            <a:xfrm>
              <a:off x="752141" y="424535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44">
              <a:extLst>
                <a:ext uri="{FF2B5EF4-FFF2-40B4-BE49-F238E27FC236}">
                  <a16:creationId xmlns:a16="http://schemas.microsoft.com/office/drawing/2014/main" id="{7CA6595B-BC6C-1AA8-7646-85E0833F2B40}"/>
                </a:ext>
              </a:extLst>
            </p:cNvPr>
            <p:cNvSpPr txBox="1"/>
            <p:nvPr/>
          </p:nvSpPr>
          <p:spPr>
            <a:xfrm flipH="1">
              <a:off x="774660" y="4599890"/>
              <a:ext cx="3605323" cy="4465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9587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F18B5FDF-1895-FBBD-109D-C4DE9477988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4D689A-4A52-6B20-C16F-D605F5DA0377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论文结论思考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C2765A-71AE-B653-1D5F-2EB898AE0527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5" name="Line 5">
            <a:extLst>
              <a:ext uri="{FF2B5EF4-FFF2-40B4-BE49-F238E27FC236}">
                <a16:creationId xmlns:a16="http://schemas.microsoft.com/office/drawing/2014/main" id="{4398D574-AB61-63C2-478E-7463E8482545}"/>
              </a:ext>
            </a:extLst>
          </p:cNvPr>
          <p:cNvSpPr>
            <a:spLocks noChangeShapeType="1"/>
          </p:cNvSpPr>
          <p:nvPr/>
        </p:nvSpPr>
        <p:spPr bwMode="auto">
          <a:xfrm>
            <a:off x="3021014" y="2199409"/>
            <a:ext cx="0" cy="1368425"/>
          </a:xfrm>
          <a:prstGeom prst="line">
            <a:avLst/>
          </a:prstGeom>
          <a:noFill/>
          <a:ln w="15875" cap="flat">
            <a:solidFill>
              <a:schemeClr val="bg1">
                <a:lumMod val="85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Line 6">
            <a:extLst>
              <a:ext uri="{FF2B5EF4-FFF2-40B4-BE49-F238E27FC236}">
                <a16:creationId xmlns:a16="http://schemas.microsoft.com/office/drawing/2014/main" id="{592F36D1-1707-62A2-C07E-2EDA6367C5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7176" y="3041139"/>
            <a:ext cx="0" cy="1858963"/>
          </a:xfrm>
          <a:prstGeom prst="line">
            <a:avLst/>
          </a:prstGeom>
          <a:noFill/>
          <a:ln w="15875" cap="flat">
            <a:solidFill>
              <a:schemeClr val="bg1">
                <a:lumMod val="85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Line 7">
            <a:extLst>
              <a:ext uri="{FF2B5EF4-FFF2-40B4-BE49-F238E27FC236}">
                <a16:creationId xmlns:a16="http://schemas.microsoft.com/office/drawing/2014/main" id="{F31B9AF2-9CDE-F973-813B-B6A80AAEC0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153151" y="3041139"/>
            <a:ext cx="0" cy="1858963"/>
          </a:xfrm>
          <a:prstGeom prst="line">
            <a:avLst/>
          </a:prstGeom>
          <a:noFill/>
          <a:ln w="15875" cap="flat">
            <a:solidFill>
              <a:schemeClr val="bg1">
                <a:lumMod val="85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Line 8">
            <a:extLst>
              <a:ext uri="{FF2B5EF4-FFF2-40B4-BE49-F238E27FC236}">
                <a16:creationId xmlns:a16="http://schemas.microsoft.com/office/drawing/2014/main" id="{4101097C-F7AD-3D44-DF74-B6D40E81AAB9}"/>
              </a:ext>
            </a:extLst>
          </p:cNvPr>
          <p:cNvSpPr>
            <a:spLocks noChangeShapeType="1"/>
          </p:cNvSpPr>
          <p:nvPr/>
        </p:nvSpPr>
        <p:spPr bwMode="auto">
          <a:xfrm>
            <a:off x="8234364" y="3041139"/>
            <a:ext cx="0" cy="1858963"/>
          </a:xfrm>
          <a:prstGeom prst="line">
            <a:avLst/>
          </a:prstGeom>
          <a:noFill/>
          <a:ln w="15875" cap="flat">
            <a:solidFill>
              <a:schemeClr val="bg1">
                <a:lumMod val="85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Line 9">
            <a:extLst>
              <a:ext uri="{FF2B5EF4-FFF2-40B4-BE49-F238E27FC236}">
                <a16:creationId xmlns:a16="http://schemas.microsoft.com/office/drawing/2014/main" id="{6D87FA34-EAE5-6922-025A-1305C3128761}"/>
              </a:ext>
            </a:extLst>
          </p:cNvPr>
          <p:cNvSpPr>
            <a:spLocks noChangeShapeType="1"/>
          </p:cNvSpPr>
          <p:nvPr/>
        </p:nvSpPr>
        <p:spPr bwMode="auto">
          <a:xfrm>
            <a:off x="5072064" y="2199409"/>
            <a:ext cx="0" cy="1368425"/>
          </a:xfrm>
          <a:prstGeom prst="line">
            <a:avLst/>
          </a:prstGeom>
          <a:noFill/>
          <a:ln w="15875" cap="flat">
            <a:solidFill>
              <a:schemeClr val="bg1">
                <a:lumMod val="85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0E59E236-E8B2-ACF8-0860-FFAD53F01A51}"/>
              </a:ext>
            </a:extLst>
          </p:cNvPr>
          <p:cNvSpPr>
            <a:spLocks noChangeShapeType="1"/>
          </p:cNvSpPr>
          <p:nvPr/>
        </p:nvSpPr>
        <p:spPr bwMode="auto">
          <a:xfrm>
            <a:off x="7127876" y="2199409"/>
            <a:ext cx="0" cy="1368425"/>
          </a:xfrm>
          <a:prstGeom prst="line">
            <a:avLst/>
          </a:prstGeom>
          <a:noFill/>
          <a:ln w="15875" cap="flat">
            <a:solidFill>
              <a:schemeClr val="bg1">
                <a:lumMod val="85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Line 11">
            <a:extLst>
              <a:ext uri="{FF2B5EF4-FFF2-40B4-BE49-F238E27FC236}">
                <a16:creationId xmlns:a16="http://schemas.microsoft.com/office/drawing/2014/main" id="{B7597B95-0CD6-DE92-8FFD-9016E24071E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80514" y="2199409"/>
            <a:ext cx="0" cy="1368425"/>
          </a:xfrm>
          <a:prstGeom prst="line">
            <a:avLst/>
          </a:prstGeom>
          <a:noFill/>
          <a:ln w="15875" cap="flat">
            <a:solidFill>
              <a:schemeClr val="bg1">
                <a:lumMod val="85000"/>
              </a:schemeClr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BFD9E006-6A0E-05B9-4E2C-9AE34D1C8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1614" y="1639021"/>
            <a:ext cx="554038" cy="560388"/>
          </a:xfrm>
          <a:prstGeom prst="ellipse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val 13">
            <a:extLst>
              <a:ext uri="{FF2B5EF4-FFF2-40B4-BE49-F238E27FC236}">
                <a16:creationId xmlns:a16="http://schemas.microsoft.com/office/drawing/2014/main" id="{9B7C0F6B-3F3F-366B-DFA6-0B6E3192A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9603" y="1771045"/>
            <a:ext cx="318060" cy="294752"/>
          </a:xfrm>
          <a:custGeom>
            <a:avLst/>
            <a:gdLst>
              <a:gd name="T0" fmla="*/ 5404 w 6827"/>
              <a:gd name="T1" fmla="*/ 0 h 6336"/>
              <a:gd name="T2" fmla="*/ 1422 w 6827"/>
              <a:gd name="T3" fmla="*/ 0 h 6336"/>
              <a:gd name="T4" fmla="*/ 0 w 6827"/>
              <a:gd name="T5" fmla="*/ 1422 h 6336"/>
              <a:gd name="T6" fmla="*/ 0 w 6827"/>
              <a:gd name="T7" fmla="*/ 3698 h 6336"/>
              <a:gd name="T8" fmla="*/ 1422 w 6827"/>
              <a:gd name="T9" fmla="*/ 5120 h 6336"/>
              <a:gd name="T10" fmla="*/ 2276 w 6827"/>
              <a:gd name="T11" fmla="*/ 5120 h 6336"/>
              <a:gd name="T12" fmla="*/ 2560 w 6827"/>
              <a:gd name="T13" fmla="*/ 4836 h 6336"/>
              <a:gd name="T14" fmla="*/ 2276 w 6827"/>
              <a:gd name="T15" fmla="*/ 4551 h 6336"/>
              <a:gd name="T16" fmla="*/ 1422 w 6827"/>
              <a:gd name="T17" fmla="*/ 4551 h 6336"/>
              <a:gd name="T18" fmla="*/ 569 w 6827"/>
              <a:gd name="T19" fmla="*/ 3698 h 6336"/>
              <a:gd name="T20" fmla="*/ 569 w 6827"/>
              <a:gd name="T21" fmla="*/ 1422 h 6336"/>
              <a:gd name="T22" fmla="*/ 1422 w 6827"/>
              <a:gd name="T23" fmla="*/ 569 h 6336"/>
              <a:gd name="T24" fmla="*/ 5404 w 6827"/>
              <a:gd name="T25" fmla="*/ 569 h 6336"/>
              <a:gd name="T26" fmla="*/ 6258 w 6827"/>
              <a:gd name="T27" fmla="*/ 1422 h 6336"/>
              <a:gd name="T28" fmla="*/ 6258 w 6827"/>
              <a:gd name="T29" fmla="*/ 3698 h 6336"/>
              <a:gd name="T30" fmla="*/ 5404 w 6827"/>
              <a:gd name="T31" fmla="*/ 4551 h 6336"/>
              <a:gd name="T32" fmla="*/ 5404 w 6827"/>
              <a:gd name="T33" fmla="*/ 3698 h 6336"/>
              <a:gd name="T34" fmla="*/ 4962 w 6827"/>
              <a:gd name="T35" fmla="*/ 3461 h 6336"/>
              <a:gd name="T36" fmla="*/ 3256 w 6827"/>
              <a:gd name="T37" fmla="*/ 4599 h 6336"/>
              <a:gd name="T38" fmla="*/ 3256 w 6827"/>
              <a:gd name="T39" fmla="*/ 5072 h 6336"/>
              <a:gd name="T40" fmla="*/ 4962 w 6827"/>
              <a:gd name="T41" fmla="*/ 6210 h 6336"/>
              <a:gd name="T42" fmla="*/ 5404 w 6827"/>
              <a:gd name="T43" fmla="*/ 5974 h 6336"/>
              <a:gd name="T44" fmla="*/ 5404 w 6827"/>
              <a:gd name="T45" fmla="*/ 5120 h 6336"/>
              <a:gd name="T46" fmla="*/ 6827 w 6827"/>
              <a:gd name="T47" fmla="*/ 3698 h 6336"/>
              <a:gd name="T48" fmla="*/ 6827 w 6827"/>
              <a:gd name="T49" fmla="*/ 1422 h 6336"/>
              <a:gd name="T50" fmla="*/ 5404 w 6827"/>
              <a:gd name="T51" fmla="*/ 0 h 6336"/>
              <a:gd name="T52" fmla="*/ 4836 w 6827"/>
              <a:gd name="T53" fmla="*/ 5442 h 6336"/>
              <a:gd name="T54" fmla="*/ 3926 w 6827"/>
              <a:gd name="T55" fmla="*/ 4836 h 6336"/>
              <a:gd name="T56" fmla="*/ 4836 w 6827"/>
              <a:gd name="T57" fmla="*/ 4229 h 6336"/>
              <a:gd name="T58" fmla="*/ 4836 w 6827"/>
              <a:gd name="T59" fmla="*/ 5442 h 6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27" h="6336">
                <a:moveTo>
                  <a:pt x="5404" y="0"/>
                </a:moveTo>
                <a:lnTo>
                  <a:pt x="1422" y="0"/>
                </a:lnTo>
                <a:cubicBezTo>
                  <a:pt x="637" y="0"/>
                  <a:pt x="0" y="637"/>
                  <a:pt x="0" y="1422"/>
                </a:cubicBezTo>
                <a:lnTo>
                  <a:pt x="0" y="3698"/>
                </a:lnTo>
                <a:cubicBezTo>
                  <a:pt x="0" y="4483"/>
                  <a:pt x="637" y="5120"/>
                  <a:pt x="1422" y="5120"/>
                </a:cubicBezTo>
                <a:lnTo>
                  <a:pt x="2276" y="5120"/>
                </a:lnTo>
                <a:cubicBezTo>
                  <a:pt x="2433" y="5120"/>
                  <a:pt x="2560" y="4993"/>
                  <a:pt x="2560" y="4836"/>
                </a:cubicBezTo>
                <a:cubicBezTo>
                  <a:pt x="2560" y="4679"/>
                  <a:pt x="2433" y="4551"/>
                  <a:pt x="2276" y="4551"/>
                </a:cubicBezTo>
                <a:lnTo>
                  <a:pt x="1422" y="4551"/>
                </a:lnTo>
                <a:cubicBezTo>
                  <a:pt x="951" y="4551"/>
                  <a:pt x="569" y="4169"/>
                  <a:pt x="569" y="3698"/>
                </a:cubicBezTo>
                <a:lnTo>
                  <a:pt x="569" y="1422"/>
                </a:lnTo>
                <a:cubicBezTo>
                  <a:pt x="569" y="951"/>
                  <a:pt x="951" y="569"/>
                  <a:pt x="1422" y="569"/>
                </a:cubicBezTo>
                <a:lnTo>
                  <a:pt x="5404" y="569"/>
                </a:lnTo>
                <a:cubicBezTo>
                  <a:pt x="5876" y="569"/>
                  <a:pt x="6258" y="951"/>
                  <a:pt x="6258" y="1422"/>
                </a:cubicBezTo>
                <a:lnTo>
                  <a:pt x="6258" y="3698"/>
                </a:lnTo>
                <a:cubicBezTo>
                  <a:pt x="6258" y="4169"/>
                  <a:pt x="5876" y="4551"/>
                  <a:pt x="5404" y="4551"/>
                </a:cubicBezTo>
                <a:lnTo>
                  <a:pt x="5404" y="3698"/>
                </a:lnTo>
                <a:cubicBezTo>
                  <a:pt x="5404" y="3471"/>
                  <a:pt x="5151" y="3335"/>
                  <a:pt x="4962" y="3461"/>
                </a:cubicBezTo>
                <a:lnTo>
                  <a:pt x="3256" y="4599"/>
                </a:lnTo>
                <a:cubicBezTo>
                  <a:pt x="3087" y="4712"/>
                  <a:pt x="3087" y="4960"/>
                  <a:pt x="3256" y="5072"/>
                </a:cubicBezTo>
                <a:lnTo>
                  <a:pt x="4962" y="6210"/>
                </a:lnTo>
                <a:cubicBezTo>
                  <a:pt x="5151" y="6336"/>
                  <a:pt x="5404" y="6201"/>
                  <a:pt x="5404" y="5974"/>
                </a:cubicBezTo>
                <a:lnTo>
                  <a:pt x="5404" y="5120"/>
                </a:lnTo>
                <a:cubicBezTo>
                  <a:pt x="6190" y="5120"/>
                  <a:pt x="6827" y="4483"/>
                  <a:pt x="6827" y="3698"/>
                </a:cubicBezTo>
                <a:lnTo>
                  <a:pt x="6827" y="1422"/>
                </a:lnTo>
                <a:cubicBezTo>
                  <a:pt x="6827" y="637"/>
                  <a:pt x="6190" y="0"/>
                  <a:pt x="5404" y="0"/>
                </a:cubicBezTo>
                <a:close/>
                <a:moveTo>
                  <a:pt x="4836" y="5442"/>
                </a:moveTo>
                <a:lnTo>
                  <a:pt x="3926" y="4836"/>
                </a:lnTo>
                <a:lnTo>
                  <a:pt x="4836" y="4229"/>
                </a:lnTo>
                <a:lnTo>
                  <a:pt x="4836" y="54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Oval 14">
            <a:extLst>
              <a:ext uri="{FF2B5EF4-FFF2-40B4-BE49-F238E27FC236}">
                <a16:creationId xmlns:a16="http://schemas.microsoft.com/office/drawing/2014/main" id="{A3C8272E-8559-01A5-BB40-89D591370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7776" y="4709601"/>
            <a:ext cx="560388" cy="555625"/>
          </a:xfrm>
          <a:prstGeom prst="ellipse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Oval 15">
            <a:extLst>
              <a:ext uri="{FF2B5EF4-FFF2-40B4-BE49-F238E27FC236}">
                <a16:creationId xmlns:a16="http://schemas.microsoft.com/office/drawing/2014/main" id="{AD090559-FD86-4264-09BE-EA2871376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4468" y="4829179"/>
            <a:ext cx="265418" cy="318057"/>
          </a:xfrm>
          <a:custGeom>
            <a:avLst/>
            <a:gdLst>
              <a:gd name="connsiteX0" fmla="*/ 234347 w 506307"/>
              <a:gd name="connsiteY0" fmla="*/ 379219 h 606722"/>
              <a:gd name="connsiteX1" fmla="*/ 271960 w 506307"/>
              <a:gd name="connsiteY1" fmla="*/ 379219 h 606722"/>
              <a:gd name="connsiteX2" fmla="*/ 278451 w 506307"/>
              <a:gd name="connsiteY2" fmla="*/ 385705 h 606722"/>
              <a:gd name="connsiteX3" fmla="*/ 278451 w 506307"/>
              <a:gd name="connsiteY3" fmla="*/ 448520 h 606722"/>
              <a:gd name="connsiteX4" fmla="*/ 271960 w 506307"/>
              <a:gd name="connsiteY4" fmla="*/ 455006 h 606722"/>
              <a:gd name="connsiteX5" fmla="*/ 234347 w 506307"/>
              <a:gd name="connsiteY5" fmla="*/ 455006 h 606722"/>
              <a:gd name="connsiteX6" fmla="*/ 227856 w 506307"/>
              <a:gd name="connsiteY6" fmla="*/ 448520 h 606722"/>
              <a:gd name="connsiteX7" fmla="*/ 227856 w 506307"/>
              <a:gd name="connsiteY7" fmla="*/ 385705 h 606722"/>
              <a:gd name="connsiteX8" fmla="*/ 234347 w 506307"/>
              <a:gd name="connsiteY8" fmla="*/ 379219 h 606722"/>
              <a:gd name="connsiteX9" fmla="*/ 234331 w 506307"/>
              <a:gd name="connsiteY9" fmla="*/ 328645 h 606722"/>
              <a:gd name="connsiteX10" fmla="*/ 177194 w 506307"/>
              <a:gd name="connsiteY10" fmla="*/ 385700 h 606722"/>
              <a:gd name="connsiteX11" fmla="*/ 177194 w 506307"/>
              <a:gd name="connsiteY11" fmla="*/ 448532 h 606722"/>
              <a:gd name="connsiteX12" fmla="*/ 234331 w 506307"/>
              <a:gd name="connsiteY12" fmla="*/ 505587 h 606722"/>
              <a:gd name="connsiteX13" fmla="*/ 271977 w 506307"/>
              <a:gd name="connsiteY13" fmla="*/ 505587 h 606722"/>
              <a:gd name="connsiteX14" fmla="*/ 329113 w 506307"/>
              <a:gd name="connsiteY14" fmla="*/ 448532 h 606722"/>
              <a:gd name="connsiteX15" fmla="*/ 329113 w 506307"/>
              <a:gd name="connsiteY15" fmla="*/ 385700 h 606722"/>
              <a:gd name="connsiteX16" fmla="*/ 271977 w 506307"/>
              <a:gd name="connsiteY16" fmla="*/ 328645 h 606722"/>
              <a:gd name="connsiteX17" fmla="*/ 253109 w 506307"/>
              <a:gd name="connsiteY17" fmla="*/ 0 h 606722"/>
              <a:gd name="connsiteX18" fmla="*/ 430303 w 506307"/>
              <a:gd name="connsiteY18" fmla="*/ 176942 h 606722"/>
              <a:gd name="connsiteX19" fmla="*/ 430303 w 506307"/>
              <a:gd name="connsiteY19" fmla="*/ 252749 h 606722"/>
              <a:gd name="connsiteX20" fmla="*/ 480943 w 506307"/>
              <a:gd name="connsiteY20" fmla="*/ 252749 h 606722"/>
              <a:gd name="connsiteX21" fmla="*/ 506307 w 506307"/>
              <a:gd name="connsiteY21" fmla="*/ 278077 h 606722"/>
              <a:gd name="connsiteX22" fmla="*/ 506307 w 506307"/>
              <a:gd name="connsiteY22" fmla="*/ 581394 h 606722"/>
              <a:gd name="connsiteX23" fmla="*/ 480943 w 506307"/>
              <a:gd name="connsiteY23" fmla="*/ 606722 h 606722"/>
              <a:gd name="connsiteX24" fmla="*/ 25275 w 506307"/>
              <a:gd name="connsiteY24" fmla="*/ 606722 h 606722"/>
              <a:gd name="connsiteX25" fmla="*/ 0 w 506307"/>
              <a:gd name="connsiteY25" fmla="*/ 581394 h 606722"/>
              <a:gd name="connsiteX26" fmla="*/ 0 w 506307"/>
              <a:gd name="connsiteY26" fmla="*/ 278077 h 606722"/>
              <a:gd name="connsiteX27" fmla="*/ 25275 w 506307"/>
              <a:gd name="connsiteY27" fmla="*/ 252749 h 606722"/>
              <a:gd name="connsiteX28" fmla="*/ 379753 w 506307"/>
              <a:gd name="connsiteY28" fmla="*/ 252749 h 606722"/>
              <a:gd name="connsiteX29" fmla="*/ 379753 w 506307"/>
              <a:gd name="connsiteY29" fmla="*/ 176942 h 606722"/>
              <a:gd name="connsiteX30" fmla="*/ 253109 w 506307"/>
              <a:gd name="connsiteY30" fmla="*/ 50568 h 606722"/>
              <a:gd name="connsiteX31" fmla="*/ 126554 w 506307"/>
              <a:gd name="connsiteY31" fmla="*/ 176942 h 606722"/>
              <a:gd name="connsiteX32" fmla="*/ 101279 w 506307"/>
              <a:gd name="connsiteY32" fmla="*/ 202270 h 606722"/>
              <a:gd name="connsiteX33" fmla="*/ 75915 w 506307"/>
              <a:gd name="connsiteY33" fmla="*/ 176942 h 606722"/>
              <a:gd name="connsiteX34" fmla="*/ 253109 w 506307"/>
              <a:gd name="connsiteY3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06307" h="606722">
                <a:moveTo>
                  <a:pt x="234347" y="379219"/>
                </a:moveTo>
                <a:lnTo>
                  <a:pt x="271960" y="379219"/>
                </a:lnTo>
                <a:cubicBezTo>
                  <a:pt x="275517" y="379219"/>
                  <a:pt x="278451" y="382062"/>
                  <a:pt x="278451" y="385705"/>
                </a:cubicBezTo>
                <a:lnTo>
                  <a:pt x="278451" y="448520"/>
                </a:lnTo>
                <a:cubicBezTo>
                  <a:pt x="278451" y="452074"/>
                  <a:pt x="275517" y="455006"/>
                  <a:pt x="271960" y="455006"/>
                </a:cubicBezTo>
                <a:lnTo>
                  <a:pt x="234347" y="455006"/>
                </a:lnTo>
                <a:cubicBezTo>
                  <a:pt x="230791" y="455006"/>
                  <a:pt x="227856" y="452074"/>
                  <a:pt x="227856" y="448520"/>
                </a:cubicBezTo>
                <a:lnTo>
                  <a:pt x="227856" y="385705"/>
                </a:lnTo>
                <a:cubicBezTo>
                  <a:pt x="227856" y="382062"/>
                  <a:pt x="230791" y="379219"/>
                  <a:pt x="234347" y="379219"/>
                </a:cubicBezTo>
                <a:close/>
                <a:moveTo>
                  <a:pt x="234331" y="328645"/>
                </a:moveTo>
                <a:cubicBezTo>
                  <a:pt x="202825" y="328645"/>
                  <a:pt x="177194" y="354240"/>
                  <a:pt x="177194" y="385700"/>
                </a:cubicBezTo>
                <a:lnTo>
                  <a:pt x="177194" y="448532"/>
                </a:lnTo>
                <a:cubicBezTo>
                  <a:pt x="177194" y="479992"/>
                  <a:pt x="202825" y="505587"/>
                  <a:pt x="234331" y="505587"/>
                </a:cubicBezTo>
                <a:lnTo>
                  <a:pt x="271977" y="505587"/>
                </a:lnTo>
                <a:cubicBezTo>
                  <a:pt x="303482" y="505587"/>
                  <a:pt x="329113" y="479992"/>
                  <a:pt x="329113" y="448532"/>
                </a:cubicBezTo>
                <a:lnTo>
                  <a:pt x="329113" y="385700"/>
                </a:lnTo>
                <a:cubicBezTo>
                  <a:pt x="329113" y="354240"/>
                  <a:pt x="303482" y="328645"/>
                  <a:pt x="271977" y="328645"/>
                </a:cubicBezTo>
                <a:close/>
                <a:moveTo>
                  <a:pt x="253109" y="0"/>
                </a:moveTo>
                <a:cubicBezTo>
                  <a:pt x="350829" y="0"/>
                  <a:pt x="430303" y="79362"/>
                  <a:pt x="430303" y="176942"/>
                </a:cubicBezTo>
                <a:lnTo>
                  <a:pt x="430303" y="252749"/>
                </a:lnTo>
                <a:lnTo>
                  <a:pt x="480943" y="252749"/>
                </a:lnTo>
                <a:cubicBezTo>
                  <a:pt x="494916" y="252749"/>
                  <a:pt x="506307" y="264124"/>
                  <a:pt x="506307" y="278077"/>
                </a:cubicBezTo>
                <a:lnTo>
                  <a:pt x="506307" y="581394"/>
                </a:lnTo>
                <a:cubicBezTo>
                  <a:pt x="506307" y="595435"/>
                  <a:pt x="494916" y="606722"/>
                  <a:pt x="480943" y="606722"/>
                </a:cubicBezTo>
                <a:lnTo>
                  <a:pt x="25275" y="606722"/>
                </a:lnTo>
                <a:cubicBezTo>
                  <a:pt x="11302" y="606722"/>
                  <a:pt x="0" y="595435"/>
                  <a:pt x="0" y="581394"/>
                </a:cubicBezTo>
                <a:lnTo>
                  <a:pt x="0" y="278077"/>
                </a:lnTo>
                <a:cubicBezTo>
                  <a:pt x="0" y="264124"/>
                  <a:pt x="11302" y="252749"/>
                  <a:pt x="25275" y="252749"/>
                </a:cubicBezTo>
                <a:lnTo>
                  <a:pt x="379753" y="252749"/>
                </a:lnTo>
                <a:lnTo>
                  <a:pt x="379753" y="176942"/>
                </a:lnTo>
                <a:cubicBezTo>
                  <a:pt x="379753" y="107267"/>
                  <a:pt x="322972" y="50568"/>
                  <a:pt x="253109" y="50568"/>
                </a:cubicBezTo>
                <a:cubicBezTo>
                  <a:pt x="183335" y="50568"/>
                  <a:pt x="126554" y="107267"/>
                  <a:pt x="126554" y="176942"/>
                </a:cubicBezTo>
                <a:cubicBezTo>
                  <a:pt x="126554" y="190895"/>
                  <a:pt x="115252" y="202270"/>
                  <a:pt x="101279" y="202270"/>
                </a:cubicBezTo>
                <a:cubicBezTo>
                  <a:pt x="87306" y="202270"/>
                  <a:pt x="75915" y="190895"/>
                  <a:pt x="75915" y="176942"/>
                </a:cubicBezTo>
                <a:cubicBezTo>
                  <a:pt x="75915" y="79362"/>
                  <a:pt x="155389" y="0"/>
                  <a:pt x="25310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FBC25F9F-9D04-ECF1-FC9E-4F6A5D0AC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5201" y="1634258"/>
            <a:ext cx="560388" cy="555625"/>
          </a:xfrm>
          <a:prstGeom prst="ellipse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17">
            <a:extLst>
              <a:ext uri="{FF2B5EF4-FFF2-40B4-BE49-F238E27FC236}">
                <a16:creationId xmlns:a16="http://schemas.microsoft.com/office/drawing/2014/main" id="{5C8A1998-7EFD-3F2E-8A67-C415078DF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6366" y="1754143"/>
            <a:ext cx="318058" cy="317445"/>
          </a:xfrm>
          <a:custGeom>
            <a:avLst/>
            <a:gdLst>
              <a:gd name="T0" fmla="*/ 325 w 333"/>
              <a:gd name="T1" fmla="*/ 136 h 333"/>
              <a:gd name="T2" fmla="*/ 295 w 333"/>
              <a:gd name="T3" fmla="*/ 132 h 333"/>
              <a:gd name="T4" fmla="*/ 282 w 333"/>
              <a:gd name="T5" fmla="*/ 100 h 333"/>
              <a:gd name="T6" fmla="*/ 301 w 333"/>
              <a:gd name="T7" fmla="*/ 77 h 333"/>
              <a:gd name="T8" fmla="*/ 300 w 333"/>
              <a:gd name="T9" fmla="*/ 64 h 333"/>
              <a:gd name="T10" fmla="*/ 269 w 333"/>
              <a:gd name="T11" fmla="*/ 33 h 333"/>
              <a:gd name="T12" fmla="*/ 257 w 333"/>
              <a:gd name="T13" fmla="*/ 33 h 333"/>
              <a:gd name="T14" fmla="*/ 233 w 333"/>
              <a:gd name="T15" fmla="*/ 51 h 333"/>
              <a:gd name="T16" fmla="*/ 201 w 333"/>
              <a:gd name="T17" fmla="*/ 38 h 333"/>
              <a:gd name="T18" fmla="*/ 198 w 333"/>
              <a:gd name="T19" fmla="*/ 8 h 333"/>
              <a:gd name="T20" fmla="*/ 188 w 333"/>
              <a:gd name="T21" fmla="*/ 0 h 333"/>
              <a:gd name="T22" fmla="*/ 145 w 333"/>
              <a:gd name="T23" fmla="*/ 0 h 333"/>
              <a:gd name="T24" fmla="*/ 136 w 333"/>
              <a:gd name="T25" fmla="*/ 8 h 333"/>
              <a:gd name="T26" fmla="*/ 132 w 333"/>
              <a:gd name="T27" fmla="*/ 38 h 333"/>
              <a:gd name="T28" fmla="*/ 100 w 333"/>
              <a:gd name="T29" fmla="*/ 51 h 333"/>
              <a:gd name="T30" fmla="*/ 77 w 333"/>
              <a:gd name="T31" fmla="*/ 33 h 333"/>
              <a:gd name="T32" fmla="*/ 64 w 333"/>
              <a:gd name="T33" fmla="*/ 33 h 333"/>
              <a:gd name="T34" fmla="*/ 33 w 333"/>
              <a:gd name="T35" fmla="*/ 64 h 333"/>
              <a:gd name="T36" fmla="*/ 33 w 333"/>
              <a:gd name="T37" fmla="*/ 77 h 333"/>
              <a:gd name="T38" fmla="*/ 51 w 333"/>
              <a:gd name="T39" fmla="*/ 100 h 333"/>
              <a:gd name="T40" fmla="*/ 38 w 333"/>
              <a:gd name="T41" fmla="*/ 132 h 333"/>
              <a:gd name="T42" fmla="*/ 8 w 333"/>
              <a:gd name="T43" fmla="*/ 136 h 333"/>
              <a:gd name="T44" fmla="*/ 0 w 333"/>
              <a:gd name="T45" fmla="*/ 145 h 333"/>
              <a:gd name="T46" fmla="*/ 0 w 333"/>
              <a:gd name="T47" fmla="*/ 188 h 333"/>
              <a:gd name="T48" fmla="*/ 8 w 333"/>
              <a:gd name="T49" fmla="*/ 198 h 333"/>
              <a:gd name="T50" fmla="*/ 38 w 333"/>
              <a:gd name="T51" fmla="*/ 201 h 333"/>
              <a:gd name="T52" fmla="*/ 51 w 333"/>
              <a:gd name="T53" fmla="*/ 233 h 333"/>
              <a:gd name="T54" fmla="*/ 33 w 333"/>
              <a:gd name="T55" fmla="*/ 257 h 333"/>
              <a:gd name="T56" fmla="*/ 34 w 333"/>
              <a:gd name="T57" fmla="*/ 269 h 333"/>
              <a:gd name="T58" fmla="*/ 64 w 333"/>
              <a:gd name="T59" fmla="*/ 300 h 333"/>
              <a:gd name="T60" fmla="*/ 77 w 333"/>
              <a:gd name="T61" fmla="*/ 301 h 333"/>
              <a:gd name="T62" fmla="*/ 100 w 333"/>
              <a:gd name="T63" fmla="*/ 282 h 333"/>
              <a:gd name="T64" fmla="*/ 132 w 333"/>
              <a:gd name="T65" fmla="*/ 295 h 333"/>
              <a:gd name="T66" fmla="*/ 136 w 333"/>
              <a:gd name="T67" fmla="*/ 325 h 333"/>
              <a:gd name="T68" fmla="*/ 145 w 333"/>
              <a:gd name="T69" fmla="*/ 333 h 333"/>
              <a:gd name="T70" fmla="*/ 188 w 333"/>
              <a:gd name="T71" fmla="*/ 333 h 333"/>
              <a:gd name="T72" fmla="*/ 198 w 333"/>
              <a:gd name="T73" fmla="*/ 325 h 333"/>
              <a:gd name="T74" fmla="*/ 201 w 333"/>
              <a:gd name="T75" fmla="*/ 295 h 333"/>
              <a:gd name="T76" fmla="*/ 233 w 333"/>
              <a:gd name="T77" fmla="*/ 282 h 333"/>
              <a:gd name="T78" fmla="*/ 257 w 333"/>
              <a:gd name="T79" fmla="*/ 301 h 333"/>
              <a:gd name="T80" fmla="*/ 269 w 333"/>
              <a:gd name="T81" fmla="*/ 300 h 333"/>
              <a:gd name="T82" fmla="*/ 300 w 333"/>
              <a:gd name="T83" fmla="*/ 269 h 333"/>
              <a:gd name="T84" fmla="*/ 301 w 333"/>
              <a:gd name="T85" fmla="*/ 257 h 333"/>
              <a:gd name="T86" fmla="*/ 282 w 333"/>
              <a:gd name="T87" fmla="*/ 233 h 333"/>
              <a:gd name="T88" fmla="*/ 295 w 333"/>
              <a:gd name="T89" fmla="*/ 201 h 333"/>
              <a:gd name="T90" fmla="*/ 325 w 333"/>
              <a:gd name="T91" fmla="*/ 198 h 333"/>
              <a:gd name="T92" fmla="*/ 333 w 333"/>
              <a:gd name="T93" fmla="*/ 188 h 333"/>
              <a:gd name="T94" fmla="*/ 333 w 333"/>
              <a:gd name="T95" fmla="*/ 145 h 333"/>
              <a:gd name="T96" fmla="*/ 325 w 333"/>
              <a:gd name="T97" fmla="*/ 136 h 333"/>
              <a:gd name="T98" fmla="*/ 167 w 333"/>
              <a:gd name="T99" fmla="*/ 250 h 333"/>
              <a:gd name="T100" fmla="*/ 83 w 333"/>
              <a:gd name="T101" fmla="*/ 167 h 333"/>
              <a:gd name="T102" fmla="*/ 167 w 333"/>
              <a:gd name="T103" fmla="*/ 83 h 333"/>
              <a:gd name="T104" fmla="*/ 250 w 333"/>
              <a:gd name="T105" fmla="*/ 167 h 333"/>
              <a:gd name="T106" fmla="*/ 167 w 333"/>
              <a:gd name="T107" fmla="*/ 25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3" h="333">
                <a:moveTo>
                  <a:pt x="325" y="136"/>
                </a:moveTo>
                <a:lnTo>
                  <a:pt x="295" y="132"/>
                </a:lnTo>
                <a:cubicBezTo>
                  <a:pt x="292" y="121"/>
                  <a:pt x="288" y="110"/>
                  <a:pt x="282" y="100"/>
                </a:cubicBezTo>
                <a:lnTo>
                  <a:pt x="301" y="77"/>
                </a:lnTo>
                <a:cubicBezTo>
                  <a:pt x="303" y="73"/>
                  <a:pt x="303" y="67"/>
                  <a:pt x="300" y="64"/>
                </a:cubicBezTo>
                <a:lnTo>
                  <a:pt x="269" y="33"/>
                </a:lnTo>
                <a:cubicBezTo>
                  <a:pt x="266" y="30"/>
                  <a:pt x="260" y="30"/>
                  <a:pt x="257" y="33"/>
                </a:cubicBezTo>
                <a:lnTo>
                  <a:pt x="233" y="51"/>
                </a:lnTo>
                <a:cubicBezTo>
                  <a:pt x="223" y="45"/>
                  <a:pt x="213" y="41"/>
                  <a:pt x="201" y="38"/>
                </a:cubicBezTo>
                <a:lnTo>
                  <a:pt x="198" y="8"/>
                </a:lnTo>
                <a:cubicBezTo>
                  <a:pt x="197" y="4"/>
                  <a:pt x="193" y="0"/>
                  <a:pt x="188" y="0"/>
                </a:cubicBezTo>
                <a:lnTo>
                  <a:pt x="145" y="0"/>
                </a:lnTo>
                <a:cubicBezTo>
                  <a:pt x="140" y="0"/>
                  <a:pt x="136" y="4"/>
                  <a:pt x="136" y="8"/>
                </a:cubicBezTo>
                <a:lnTo>
                  <a:pt x="132" y="38"/>
                </a:lnTo>
                <a:cubicBezTo>
                  <a:pt x="121" y="41"/>
                  <a:pt x="110" y="46"/>
                  <a:pt x="100" y="51"/>
                </a:cubicBezTo>
                <a:lnTo>
                  <a:pt x="77" y="33"/>
                </a:lnTo>
                <a:cubicBezTo>
                  <a:pt x="73" y="30"/>
                  <a:pt x="67" y="30"/>
                  <a:pt x="64" y="33"/>
                </a:cubicBezTo>
                <a:lnTo>
                  <a:pt x="33" y="64"/>
                </a:lnTo>
                <a:cubicBezTo>
                  <a:pt x="30" y="67"/>
                  <a:pt x="30" y="73"/>
                  <a:pt x="33" y="77"/>
                </a:cubicBezTo>
                <a:lnTo>
                  <a:pt x="51" y="100"/>
                </a:lnTo>
                <a:cubicBezTo>
                  <a:pt x="45" y="110"/>
                  <a:pt x="41" y="121"/>
                  <a:pt x="38" y="132"/>
                </a:cubicBezTo>
                <a:lnTo>
                  <a:pt x="8" y="136"/>
                </a:lnTo>
                <a:cubicBezTo>
                  <a:pt x="4" y="136"/>
                  <a:pt x="0" y="140"/>
                  <a:pt x="0" y="145"/>
                </a:cubicBezTo>
                <a:lnTo>
                  <a:pt x="0" y="188"/>
                </a:lnTo>
                <a:cubicBezTo>
                  <a:pt x="0" y="193"/>
                  <a:pt x="4" y="197"/>
                  <a:pt x="8" y="198"/>
                </a:cubicBezTo>
                <a:lnTo>
                  <a:pt x="38" y="201"/>
                </a:lnTo>
                <a:cubicBezTo>
                  <a:pt x="41" y="213"/>
                  <a:pt x="46" y="223"/>
                  <a:pt x="51" y="233"/>
                </a:cubicBezTo>
                <a:lnTo>
                  <a:pt x="33" y="257"/>
                </a:lnTo>
                <a:cubicBezTo>
                  <a:pt x="30" y="260"/>
                  <a:pt x="30" y="266"/>
                  <a:pt x="34" y="269"/>
                </a:cubicBezTo>
                <a:lnTo>
                  <a:pt x="64" y="300"/>
                </a:lnTo>
                <a:cubicBezTo>
                  <a:pt x="67" y="303"/>
                  <a:pt x="73" y="303"/>
                  <a:pt x="77" y="301"/>
                </a:cubicBezTo>
                <a:lnTo>
                  <a:pt x="100" y="282"/>
                </a:lnTo>
                <a:cubicBezTo>
                  <a:pt x="110" y="288"/>
                  <a:pt x="121" y="292"/>
                  <a:pt x="132" y="295"/>
                </a:cubicBezTo>
                <a:lnTo>
                  <a:pt x="136" y="325"/>
                </a:lnTo>
                <a:cubicBezTo>
                  <a:pt x="136" y="330"/>
                  <a:pt x="140" y="333"/>
                  <a:pt x="145" y="333"/>
                </a:cubicBezTo>
                <a:lnTo>
                  <a:pt x="188" y="333"/>
                </a:lnTo>
                <a:cubicBezTo>
                  <a:pt x="193" y="333"/>
                  <a:pt x="197" y="330"/>
                  <a:pt x="198" y="325"/>
                </a:cubicBezTo>
                <a:lnTo>
                  <a:pt x="201" y="295"/>
                </a:lnTo>
                <a:cubicBezTo>
                  <a:pt x="213" y="292"/>
                  <a:pt x="223" y="288"/>
                  <a:pt x="233" y="282"/>
                </a:cubicBezTo>
                <a:lnTo>
                  <a:pt x="257" y="301"/>
                </a:lnTo>
                <a:cubicBezTo>
                  <a:pt x="260" y="303"/>
                  <a:pt x="266" y="303"/>
                  <a:pt x="269" y="300"/>
                </a:cubicBezTo>
                <a:lnTo>
                  <a:pt x="300" y="269"/>
                </a:lnTo>
                <a:cubicBezTo>
                  <a:pt x="303" y="266"/>
                  <a:pt x="303" y="260"/>
                  <a:pt x="301" y="257"/>
                </a:cubicBezTo>
                <a:lnTo>
                  <a:pt x="282" y="233"/>
                </a:lnTo>
                <a:cubicBezTo>
                  <a:pt x="288" y="223"/>
                  <a:pt x="292" y="213"/>
                  <a:pt x="295" y="201"/>
                </a:cubicBezTo>
                <a:lnTo>
                  <a:pt x="325" y="198"/>
                </a:lnTo>
                <a:cubicBezTo>
                  <a:pt x="330" y="197"/>
                  <a:pt x="333" y="193"/>
                  <a:pt x="333" y="188"/>
                </a:cubicBezTo>
                <a:lnTo>
                  <a:pt x="333" y="145"/>
                </a:lnTo>
                <a:cubicBezTo>
                  <a:pt x="333" y="140"/>
                  <a:pt x="330" y="136"/>
                  <a:pt x="325" y="136"/>
                </a:cubicBezTo>
                <a:close/>
                <a:moveTo>
                  <a:pt x="167" y="250"/>
                </a:moveTo>
                <a:cubicBezTo>
                  <a:pt x="121" y="250"/>
                  <a:pt x="83" y="213"/>
                  <a:pt x="83" y="167"/>
                </a:cubicBezTo>
                <a:cubicBezTo>
                  <a:pt x="83" y="121"/>
                  <a:pt x="121" y="83"/>
                  <a:pt x="167" y="83"/>
                </a:cubicBezTo>
                <a:cubicBezTo>
                  <a:pt x="213" y="83"/>
                  <a:pt x="250" y="121"/>
                  <a:pt x="250" y="167"/>
                </a:cubicBezTo>
                <a:cubicBezTo>
                  <a:pt x="250" y="213"/>
                  <a:pt x="213" y="250"/>
                  <a:pt x="167" y="2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18">
            <a:extLst>
              <a:ext uri="{FF2B5EF4-FFF2-40B4-BE49-F238E27FC236}">
                <a16:creationId xmlns:a16="http://schemas.microsoft.com/office/drawing/2014/main" id="{AA8EAE5D-9C38-67C5-A11F-271AE090ED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3589" y="4709601"/>
            <a:ext cx="555625" cy="555625"/>
          </a:xfrm>
          <a:prstGeom prst="ellipse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6CED9C77-53F3-B9B0-8337-84EA19C4FC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372" y="4852782"/>
            <a:ext cx="318058" cy="270853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4ABABD3A-ACFD-2956-E6AA-C39DE16C4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8476" y="1634258"/>
            <a:ext cx="558800" cy="560388"/>
          </a:xfrm>
          <a:prstGeom prst="ellipse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0EFA6A66-BB5B-9E50-E745-340211D44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9920" y="1815711"/>
            <a:ext cx="315914" cy="197483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22">
            <a:extLst>
              <a:ext uri="{FF2B5EF4-FFF2-40B4-BE49-F238E27FC236}">
                <a16:creationId xmlns:a16="http://schemas.microsoft.com/office/drawing/2014/main" id="{AE2B7150-A93B-3CD9-B8D0-3DE3EF267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9726" y="4709601"/>
            <a:ext cx="554038" cy="555625"/>
          </a:xfrm>
          <a:prstGeom prst="ellipse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Oval 23">
            <a:extLst>
              <a:ext uri="{FF2B5EF4-FFF2-40B4-BE49-F238E27FC236}">
                <a16:creationId xmlns:a16="http://schemas.microsoft.com/office/drawing/2014/main" id="{A1D475A9-C04D-91CA-4807-A5BCF6316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335" y="4829696"/>
            <a:ext cx="318058" cy="317025"/>
          </a:xfrm>
          <a:custGeom>
            <a:avLst/>
            <a:gdLst>
              <a:gd name="connsiteX0" fmla="*/ 176860 w 608627"/>
              <a:gd name="connsiteY0" fmla="*/ 452891 h 606651"/>
              <a:gd name="connsiteX1" fmla="*/ 99512 w 608627"/>
              <a:gd name="connsiteY1" fmla="*/ 491817 h 606651"/>
              <a:gd name="connsiteX2" fmla="*/ 261597 w 608627"/>
              <a:gd name="connsiteY2" fmla="*/ 573401 h 606651"/>
              <a:gd name="connsiteX3" fmla="*/ 176860 w 608627"/>
              <a:gd name="connsiteY3" fmla="*/ 452891 h 606651"/>
              <a:gd name="connsiteX4" fmla="*/ 288388 w 608627"/>
              <a:gd name="connsiteY4" fmla="*/ 432006 h 606651"/>
              <a:gd name="connsiteX5" fmla="*/ 196531 w 608627"/>
              <a:gd name="connsiteY5" fmla="*/ 446492 h 606651"/>
              <a:gd name="connsiteX6" fmla="*/ 288388 w 608627"/>
              <a:gd name="connsiteY6" fmla="*/ 569758 h 606651"/>
              <a:gd name="connsiteX7" fmla="*/ 474771 w 608627"/>
              <a:gd name="connsiteY7" fmla="*/ 340337 h 606651"/>
              <a:gd name="connsiteX8" fmla="*/ 608627 w 608627"/>
              <a:gd name="connsiteY8" fmla="*/ 474028 h 606651"/>
              <a:gd name="connsiteX9" fmla="*/ 473703 w 608627"/>
              <a:gd name="connsiteY9" fmla="*/ 606651 h 606651"/>
              <a:gd name="connsiteX10" fmla="*/ 350170 w 608627"/>
              <a:gd name="connsiteY10" fmla="*/ 528695 h 606651"/>
              <a:gd name="connsiteX11" fmla="*/ 350170 w 608627"/>
              <a:gd name="connsiteY11" fmla="*/ 565584 h 606651"/>
              <a:gd name="connsiteX12" fmla="*/ 329611 w 608627"/>
              <a:gd name="connsiteY12" fmla="*/ 565584 h 606651"/>
              <a:gd name="connsiteX13" fmla="*/ 329611 w 608627"/>
              <a:gd name="connsiteY13" fmla="*/ 483272 h 606651"/>
              <a:gd name="connsiteX14" fmla="*/ 348123 w 608627"/>
              <a:gd name="connsiteY14" fmla="*/ 483272 h 606651"/>
              <a:gd name="connsiteX15" fmla="*/ 351416 w 608627"/>
              <a:gd name="connsiteY15" fmla="*/ 483272 h 606651"/>
              <a:gd name="connsiteX16" fmla="*/ 411937 w 608627"/>
              <a:gd name="connsiteY16" fmla="*/ 483272 h 606651"/>
              <a:gd name="connsiteX17" fmla="*/ 411937 w 608627"/>
              <a:gd name="connsiteY17" fmla="*/ 503806 h 606651"/>
              <a:gd name="connsiteX18" fmla="*/ 363342 w 608627"/>
              <a:gd name="connsiteY18" fmla="*/ 503806 h 606651"/>
              <a:gd name="connsiteX19" fmla="*/ 473703 w 608627"/>
              <a:gd name="connsiteY19" fmla="*/ 586118 h 606651"/>
              <a:gd name="connsiteX20" fmla="*/ 587000 w 608627"/>
              <a:gd name="connsiteY20" fmla="*/ 472961 h 606651"/>
              <a:gd name="connsiteX21" fmla="*/ 473703 w 608627"/>
              <a:gd name="connsiteY21" fmla="*/ 359893 h 606651"/>
              <a:gd name="connsiteX22" fmla="*/ 389330 w 608627"/>
              <a:gd name="connsiteY22" fmla="*/ 397938 h 606651"/>
              <a:gd name="connsiteX23" fmla="*/ 374912 w 608627"/>
              <a:gd name="connsiteY23" fmla="*/ 398916 h 606651"/>
              <a:gd name="connsiteX24" fmla="*/ 373844 w 608627"/>
              <a:gd name="connsiteY24" fmla="*/ 384516 h 606651"/>
              <a:gd name="connsiteX25" fmla="*/ 474771 w 608627"/>
              <a:gd name="connsiteY25" fmla="*/ 340337 h 606651"/>
              <a:gd name="connsiteX26" fmla="*/ 164933 w 608627"/>
              <a:gd name="connsiteY26" fmla="*/ 308474 h 606651"/>
              <a:gd name="connsiteX27" fmla="*/ 188699 w 608627"/>
              <a:gd name="connsiteY27" fmla="*/ 427652 h 606651"/>
              <a:gd name="connsiteX28" fmla="*/ 288388 w 608627"/>
              <a:gd name="connsiteY28" fmla="*/ 411477 h 606651"/>
              <a:gd name="connsiteX29" fmla="*/ 288388 w 608627"/>
              <a:gd name="connsiteY29" fmla="*/ 308474 h 606651"/>
              <a:gd name="connsiteX30" fmla="*/ 20828 w 608627"/>
              <a:gd name="connsiteY30" fmla="*/ 308474 h 606651"/>
              <a:gd name="connsiteX31" fmla="*/ 85627 w 608627"/>
              <a:gd name="connsiteY31" fmla="*/ 476531 h 606651"/>
              <a:gd name="connsiteX32" fmla="*/ 169206 w 608627"/>
              <a:gd name="connsiteY32" fmla="*/ 434139 h 606651"/>
              <a:gd name="connsiteX33" fmla="*/ 144283 w 608627"/>
              <a:gd name="connsiteY33" fmla="*/ 308474 h 606651"/>
              <a:gd name="connsiteX34" fmla="*/ 405168 w 608627"/>
              <a:gd name="connsiteY34" fmla="*/ 159881 h 606651"/>
              <a:gd name="connsiteX35" fmla="*/ 308949 w 608627"/>
              <a:gd name="connsiteY35" fmla="*/ 174633 h 606651"/>
              <a:gd name="connsiteX36" fmla="*/ 308949 w 608627"/>
              <a:gd name="connsiteY36" fmla="*/ 287945 h 606651"/>
              <a:gd name="connsiteX37" fmla="*/ 432404 w 608627"/>
              <a:gd name="connsiteY37" fmla="*/ 287945 h 606651"/>
              <a:gd name="connsiteX38" fmla="*/ 405168 w 608627"/>
              <a:gd name="connsiteY38" fmla="*/ 159881 h 606651"/>
              <a:gd name="connsiteX39" fmla="*/ 192170 w 608627"/>
              <a:gd name="connsiteY39" fmla="*/ 159881 h 606651"/>
              <a:gd name="connsiteX40" fmla="*/ 164933 w 608627"/>
              <a:gd name="connsiteY40" fmla="*/ 287945 h 606651"/>
              <a:gd name="connsiteX41" fmla="*/ 288388 w 608627"/>
              <a:gd name="connsiteY41" fmla="*/ 287945 h 606651"/>
              <a:gd name="connsiteX42" fmla="*/ 288388 w 608627"/>
              <a:gd name="connsiteY42" fmla="*/ 174633 h 606651"/>
              <a:gd name="connsiteX43" fmla="*/ 192170 w 608627"/>
              <a:gd name="connsiteY43" fmla="*/ 159881 h 606651"/>
              <a:gd name="connsiteX44" fmla="*/ 90789 w 608627"/>
              <a:gd name="connsiteY44" fmla="*/ 113845 h 606651"/>
              <a:gd name="connsiteX45" fmla="*/ 20828 w 608627"/>
              <a:gd name="connsiteY45" fmla="*/ 287945 h 606651"/>
              <a:gd name="connsiteX46" fmla="*/ 144283 w 608627"/>
              <a:gd name="connsiteY46" fmla="*/ 287945 h 606651"/>
              <a:gd name="connsiteX47" fmla="*/ 172588 w 608627"/>
              <a:gd name="connsiteY47" fmla="*/ 153660 h 606651"/>
              <a:gd name="connsiteX48" fmla="*/ 90789 w 608627"/>
              <a:gd name="connsiteY48" fmla="*/ 113845 h 606651"/>
              <a:gd name="connsiteX49" fmla="*/ 506192 w 608627"/>
              <a:gd name="connsiteY49" fmla="*/ 113490 h 606651"/>
              <a:gd name="connsiteX50" fmla="*/ 424749 w 608627"/>
              <a:gd name="connsiteY50" fmla="*/ 153660 h 606651"/>
              <a:gd name="connsiteX51" fmla="*/ 452965 w 608627"/>
              <a:gd name="connsiteY51" fmla="*/ 287945 h 606651"/>
              <a:gd name="connsiteX52" fmla="*/ 576509 w 608627"/>
              <a:gd name="connsiteY52" fmla="*/ 287945 h 606651"/>
              <a:gd name="connsiteX53" fmla="*/ 506192 w 608627"/>
              <a:gd name="connsiteY53" fmla="*/ 113490 h 606651"/>
              <a:gd name="connsiteX54" fmla="*/ 308949 w 608627"/>
              <a:gd name="connsiteY54" fmla="*/ 26662 h 606651"/>
              <a:gd name="connsiteX55" fmla="*/ 308949 w 608627"/>
              <a:gd name="connsiteY55" fmla="*/ 154104 h 606651"/>
              <a:gd name="connsiteX56" fmla="*/ 396534 w 608627"/>
              <a:gd name="connsiteY56" fmla="*/ 140684 h 606651"/>
              <a:gd name="connsiteX57" fmla="*/ 308949 w 608627"/>
              <a:gd name="connsiteY57" fmla="*/ 26662 h 606651"/>
              <a:gd name="connsiteX58" fmla="*/ 288388 w 608627"/>
              <a:gd name="connsiteY58" fmla="*/ 26662 h 606651"/>
              <a:gd name="connsiteX59" fmla="*/ 200804 w 608627"/>
              <a:gd name="connsiteY59" fmla="*/ 140684 h 606651"/>
              <a:gd name="connsiteX60" fmla="*/ 288388 w 608627"/>
              <a:gd name="connsiteY60" fmla="*/ 154104 h 606651"/>
              <a:gd name="connsiteX61" fmla="*/ 335741 w 608627"/>
              <a:gd name="connsiteY61" fmla="*/ 23018 h 606651"/>
              <a:gd name="connsiteX62" fmla="*/ 416294 w 608627"/>
              <a:gd name="connsiteY62" fmla="*/ 134463 h 606651"/>
              <a:gd name="connsiteX63" fmla="*/ 491417 w 608627"/>
              <a:gd name="connsiteY63" fmla="*/ 98204 h 606651"/>
              <a:gd name="connsiteX64" fmla="*/ 335741 w 608627"/>
              <a:gd name="connsiteY64" fmla="*/ 23018 h 606651"/>
              <a:gd name="connsiteX65" fmla="*/ 261597 w 608627"/>
              <a:gd name="connsiteY65" fmla="*/ 23018 h 606651"/>
              <a:gd name="connsiteX66" fmla="*/ 105921 w 608627"/>
              <a:gd name="connsiteY66" fmla="*/ 98204 h 606651"/>
              <a:gd name="connsiteX67" fmla="*/ 181044 w 608627"/>
              <a:gd name="connsiteY67" fmla="*/ 134463 h 606651"/>
              <a:gd name="connsiteX68" fmla="*/ 261597 w 608627"/>
              <a:gd name="connsiteY68" fmla="*/ 23018 h 606651"/>
              <a:gd name="connsiteX69" fmla="*/ 288388 w 608627"/>
              <a:gd name="connsiteY69" fmla="*/ 0 h 606651"/>
              <a:gd name="connsiteX70" fmla="*/ 294530 w 608627"/>
              <a:gd name="connsiteY70" fmla="*/ 0 h 606651"/>
              <a:gd name="connsiteX71" fmla="*/ 298624 w 608627"/>
              <a:gd name="connsiteY71" fmla="*/ 0 h 606651"/>
              <a:gd name="connsiteX72" fmla="*/ 302808 w 608627"/>
              <a:gd name="connsiteY72" fmla="*/ 0 h 606651"/>
              <a:gd name="connsiteX73" fmla="*/ 308949 w 608627"/>
              <a:gd name="connsiteY73" fmla="*/ 0 h 606651"/>
              <a:gd name="connsiteX74" fmla="*/ 309305 w 608627"/>
              <a:gd name="connsiteY74" fmla="*/ 178 h 606651"/>
              <a:gd name="connsiteX75" fmla="*/ 597337 w 608627"/>
              <a:gd name="connsiteY75" fmla="*/ 298165 h 606651"/>
              <a:gd name="connsiteX76" fmla="*/ 587012 w 608627"/>
              <a:gd name="connsiteY76" fmla="*/ 308474 h 606651"/>
              <a:gd name="connsiteX77" fmla="*/ 308949 w 608627"/>
              <a:gd name="connsiteY77" fmla="*/ 308474 h 606651"/>
              <a:gd name="connsiteX78" fmla="*/ 308949 w 608627"/>
              <a:gd name="connsiteY78" fmla="*/ 586110 h 606651"/>
              <a:gd name="connsiteX79" fmla="*/ 298624 w 608627"/>
              <a:gd name="connsiteY79" fmla="*/ 596419 h 606651"/>
              <a:gd name="connsiteX80" fmla="*/ 294530 w 608627"/>
              <a:gd name="connsiteY80" fmla="*/ 596419 h 606651"/>
              <a:gd name="connsiteX81" fmla="*/ 288388 w 608627"/>
              <a:gd name="connsiteY81" fmla="*/ 596419 h 606651"/>
              <a:gd name="connsiteX82" fmla="*/ 288032 w 608627"/>
              <a:gd name="connsiteY82" fmla="*/ 596153 h 606651"/>
              <a:gd name="connsiteX83" fmla="*/ 78684 w 608627"/>
              <a:gd name="connsiteY83" fmla="*/ 499727 h 606651"/>
              <a:gd name="connsiteX84" fmla="*/ 75213 w 608627"/>
              <a:gd name="connsiteY84" fmla="*/ 496616 h 606651"/>
              <a:gd name="connsiteX85" fmla="*/ 74055 w 608627"/>
              <a:gd name="connsiteY85" fmla="*/ 494661 h 606651"/>
              <a:gd name="connsiteX86" fmla="*/ 0 w 608627"/>
              <a:gd name="connsiteY86" fmla="*/ 298165 h 606651"/>
              <a:gd name="connsiteX87" fmla="*/ 288032 w 608627"/>
              <a:gd name="connsiteY87" fmla="*/ 178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08627" h="606651">
                <a:moveTo>
                  <a:pt x="176860" y="452891"/>
                </a:moveTo>
                <a:cubicBezTo>
                  <a:pt x="149891" y="462578"/>
                  <a:pt x="123989" y="475554"/>
                  <a:pt x="99512" y="491817"/>
                </a:cubicBezTo>
                <a:cubicBezTo>
                  <a:pt x="141880" y="535275"/>
                  <a:pt x="198401" y="564959"/>
                  <a:pt x="261597" y="573401"/>
                </a:cubicBezTo>
                <a:cubicBezTo>
                  <a:pt x="225370" y="538653"/>
                  <a:pt x="196798" y="497683"/>
                  <a:pt x="176860" y="452891"/>
                </a:cubicBezTo>
                <a:close/>
                <a:moveTo>
                  <a:pt x="288388" y="432006"/>
                </a:moveTo>
                <a:cubicBezTo>
                  <a:pt x="256968" y="432895"/>
                  <a:pt x="226171" y="437694"/>
                  <a:pt x="196531" y="446492"/>
                </a:cubicBezTo>
                <a:cubicBezTo>
                  <a:pt x="217537" y="493061"/>
                  <a:pt x="248601" y="535098"/>
                  <a:pt x="288388" y="569758"/>
                </a:cubicBezTo>
                <a:close/>
                <a:moveTo>
                  <a:pt x="474771" y="340337"/>
                </a:moveTo>
                <a:cubicBezTo>
                  <a:pt x="548908" y="340337"/>
                  <a:pt x="608627" y="399982"/>
                  <a:pt x="608627" y="474028"/>
                </a:cubicBezTo>
                <a:cubicBezTo>
                  <a:pt x="608627" y="548073"/>
                  <a:pt x="547929" y="606651"/>
                  <a:pt x="473703" y="606651"/>
                </a:cubicBezTo>
                <a:cubicBezTo>
                  <a:pt x="420036" y="606651"/>
                  <a:pt x="371708" y="574562"/>
                  <a:pt x="350170" y="528695"/>
                </a:cubicBezTo>
                <a:lnTo>
                  <a:pt x="350170" y="565584"/>
                </a:lnTo>
                <a:lnTo>
                  <a:pt x="329611" y="565584"/>
                </a:lnTo>
                <a:lnTo>
                  <a:pt x="329611" y="483272"/>
                </a:lnTo>
                <a:lnTo>
                  <a:pt x="348123" y="483272"/>
                </a:lnTo>
                <a:cubicBezTo>
                  <a:pt x="349191" y="483094"/>
                  <a:pt x="350259" y="483094"/>
                  <a:pt x="351416" y="483272"/>
                </a:cubicBezTo>
                <a:lnTo>
                  <a:pt x="411937" y="483272"/>
                </a:lnTo>
                <a:lnTo>
                  <a:pt x="411937" y="503806"/>
                </a:lnTo>
                <a:lnTo>
                  <a:pt x="363342" y="503806"/>
                </a:lnTo>
                <a:cubicBezTo>
                  <a:pt x="377404" y="551184"/>
                  <a:pt x="422528" y="586118"/>
                  <a:pt x="473703" y="586118"/>
                </a:cubicBezTo>
                <a:cubicBezTo>
                  <a:pt x="536537" y="586118"/>
                  <a:pt x="587000" y="535717"/>
                  <a:pt x="587000" y="472961"/>
                </a:cubicBezTo>
                <a:cubicBezTo>
                  <a:pt x="587000" y="410205"/>
                  <a:pt x="536537" y="359893"/>
                  <a:pt x="473703" y="359893"/>
                </a:cubicBezTo>
                <a:cubicBezTo>
                  <a:pt x="440773" y="359893"/>
                  <a:pt x="409890" y="373226"/>
                  <a:pt x="389330" y="397938"/>
                </a:cubicBezTo>
                <a:cubicBezTo>
                  <a:pt x="385147" y="402027"/>
                  <a:pt x="379006" y="403005"/>
                  <a:pt x="374912" y="398916"/>
                </a:cubicBezTo>
                <a:cubicBezTo>
                  <a:pt x="370729" y="394827"/>
                  <a:pt x="369750" y="388604"/>
                  <a:pt x="373844" y="384516"/>
                </a:cubicBezTo>
                <a:cubicBezTo>
                  <a:pt x="398586" y="355715"/>
                  <a:pt x="435611" y="340337"/>
                  <a:pt x="474771" y="340337"/>
                </a:cubicBezTo>
                <a:close/>
                <a:moveTo>
                  <a:pt x="164933" y="308474"/>
                </a:moveTo>
                <a:cubicBezTo>
                  <a:pt x="166090" y="349889"/>
                  <a:pt x="174190" y="390059"/>
                  <a:pt x="188699" y="427652"/>
                </a:cubicBezTo>
                <a:cubicBezTo>
                  <a:pt x="220920" y="417876"/>
                  <a:pt x="254298" y="412366"/>
                  <a:pt x="288388" y="411477"/>
                </a:cubicBezTo>
                <a:lnTo>
                  <a:pt x="288388" y="308474"/>
                </a:lnTo>
                <a:close/>
                <a:moveTo>
                  <a:pt x="20828" y="308474"/>
                </a:moveTo>
                <a:cubicBezTo>
                  <a:pt x="23142" y="372373"/>
                  <a:pt x="47086" y="430762"/>
                  <a:pt x="85627" y="476531"/>
                </a:cubicBezTo>
                <a:cubicBezTo>
                  <a:pt x="112062" y="458934"/>
                  <a:pt x="140100" y="444715"/>
                  <a:pt x="169206" y="434139"/>
                </a:cubicBezTo>
                <a:cubicBezTo>
                  <a:pt x="153985" y="394414"/>
                  <a:pt x="145529" y="352022"/>
                  <a:pt x="144283" y="308474"/>
                </a:cubicBezTo>
                <a:close/>
                <a:moveTo>
                  <a:pt x="405168" y="159881"/>
                </a:moveTo>
                <a:cubicBezTo>
                  <a:pt x="374104" y="168768"/>
                  <a:pt x="341882" y="173745"/>
                  <a:pt x="308949" y="174633"/>
                </a:cubicBezTo>
                <a:lnTo>
                  <a:pt x="308949" y="287945"/>
                </a:lnTo>
                <a:lnTo>
                  <a:pt x="432404" y="287945"/>
                </a:lnTo>
                <a:cubicBezTo>
                  <a:pt x="431158" y="243243"/>
                  <a:pt x="421812" y="199962"/>
                  <a:pt x="405168" y="159881"/>
                </a:cubicBezTo>
                <a:close/>
                <a:moveTo>
                  <a:pt x="192170" y="159881"/>
                </a:moveTo>
                <a:cubicBezTo>
                  <a:pt x="175525" y="200051"/>
                  <a:pt x="166179" y="243243"/>
                  <a:pt x="164933" y="287945"/>
                </a:cubicBezTo>
                <a:lnTo>
                  <a:pt x="288388" y="287945"/>
                </a:lnTo>
                <a:lnTo>
                  <a:pt x="288388" y="174633"/>
                </a:lnTo>
                <a:cubicBezTo>
                  <a:pt x="255455" y="173745"/>
                  <a:pt x="223234" y="168857"/>
                  <a:pt x="192170" y="159881"/>
                </a:cubicBezTo>
                <a:close/>
                <a:moveTo>
                  <a:pt x="90789" y="113845"/>
                </a:moveTo>
                <a:cubicBezTo>
                  <a:pt x="49311" y="160503"/>
                  <a:pt x="23232" y="221202"/>
                  <a:pt x="20828" y="287945"/>
                </a:cubicBezTo>
                <a:lnTo>
                  <a:pt x="144283" y="287945"/>
                </a:lnTo>
                <a:cubicBezTo>
                  <a:pt x="145529" y="241198"/>
                  <a:pt x="155320" y="195874"/>
                  <a:pt x="172588" y="153660"/>
                </a:cubicBezTo>
                <a:cubicBezTo>
                  <a:pt x="144016" y="143795"/>
                  <a:pt x="116602" y="130464"/>
                  <a:pt x="90789" y="113845"/>
                </a:cubicBezTo>
                <a:close/>
                <a:moveTo>
                  <a:pt x="506192" y="113490"/>
                </a:moveTo>
                <a:cubicBezTo>
                  <a:pt x="480647" y="130198"/>
                  <a:pt x="453321" y="143706"/>
                  <a:pt x="424749" y="153660"/>
                </a:cubicBezTo>
                <a:cubicBezTo>
                  <a:pt x="442017" y="195785"/>
                  <a:pt x="451719" y="241198"/>
                  <a:pt x="452965" y="287945"/>
                </a:cubicBezTo>
                <a:lnTo>
                  <a:pt x="576509" y="287945"/>
                </a:lnTo>
                <a:cubicBezTo>
                  <a:pt x="574106" y="221025"/>
                  <a:pt x="547937" y="160147"/>
                  <a:pt x="506192" y="113490"/>
                </a:cubicBezTo>
                <a:close/>
                <a:moveTo>
                  <a:pt x="308949" y="26662"/>
                </a:moveTo>
                <a:lnTo>
                  <a:pt x="308949" y="154104"/>
                </a:lnTo>
                <a:cubicBezTo>
                  <a:pt x="338678" y="153215"/>
                  <a:pt x="368051" y="148683"/>
                  <a:pt x="396534" y="140684"/>
                </a:cubicBezTo>
                <a:cubicBezTo>
                  <a:pt x="375617" y="97759"/>
                  <a:pt x="346066" y="58922"/>
                  <a:pt x="308949" y="26662"/>
                </a:cubicBezTo>
                <a:close/>
                <a:moveTo>
                  <a:pt x="288388" y="26662"/>
                </a:moveTo>
                <a:cubicBezTo>
                  <a:pt x="251272" y="58922"/>
                  <a:pt x="221721" y="97759"/>
                  <a:pt x="200804" y="140684"/>
                </a:cubicBezTo>
                <a:cubicBezTo>
                  <a:pt x="229287" y="148683"/>
                  <a:pt x="258659" y="153215"/>
                  <a:pt x="288388" y="154104"/>
                </a:cubicBezTo>
                <a:close/>
                <a:moveTo>
                  <a:pt x="335741" y="23018"/>
                </a:moveTo>
                <a:cubicBezTo>
                  <a:pt x="369475" y="55367"/>
                  <a:pt x="396623" y="93227"/>
                  <a:pt x="416294" y="134463"/>
                </a:cubicBezTo>
                <a:cubicBezTo>
                  <a:pt x="442551" y="125398"/>
                  <a:pt x="467830" y="113312"/>
                  <a:pt x="491417" y="98204"/>
                </a:cubicBezTo>
                <a:cubicBezTo>
                  <a:pt x="449850" y="58211"/>
                  <a:pt x="395822" y="31017"/>
                  <a:pt x="335741" y="23018"/>
                </a:cubicBezTo>
                <a:close/>
                <a:moveTo>
                  <a:pt x="261597" y="23018"/>
                </a:moveTo>
                <a:cubicBezTo>
                  <a:pt x="201516" y="31017"/>
                  <a:pt x="147488" y="58211"/>
                  <a:pt x="105921" y="98204"/>
                </a:cubicBezTo>
                <a:cubicBezTo>
                  <a:pt x="129508" y="113312"/>
                  <a:pt x="154786" y="125398"/>
                  <a:pt x="181044" y="134463"/>
                </a:cubicBezTo>
                <a:cubicBezTo>
                  <a:pt x="200715" y="93227"/>
                  <a:pt x="227862" y="55367"/>
                  <a:pt x="261597" y="23018"/>
                </a:cubicBezTo>
                <a:close/>
                <a:moveTo>
                  <a:pt x="288388" y="0"/>
                </a:moveTo>
                <a:lnTo>
                  <a:pt x="294530" y="0"/>
                </a:lnTo>
                <a:lnTo>
                  <a:pt x="298624" y="0"/>
                </a:lnTo>
                <a:lnTo>
                  <a:pt x="302808" y="0"/>
                </a:lnTo>
                <a:lnTo>
                  <a:pt x="308949" y="0"/>
                </a:lnTo>
                <a:lnTo>
                  <a:pt x="309305" y="178"/>
                </a:lnTo>
                <a:cubicBezTo>
                  <a:pt x="469165" y="5777"/>
                  <a:pt x="597337" y="137218"/>
                  <a:pt x="597337" y="298165"/>
                </a:cubicBezTo>
                <a:cubicBezTo>
                  <a:pt x="597337" y="304386"/>
                  <a:pt x="593243" y="308474"/>
                  <a:pt x="587012" y="308474"/>
                </a:cubicBezTo>
                <a:lnTo>
                  <a:pt x="308949" y="308474"/>
                </a:lnTo>
                <a:lnTo>
                  <a:pt x="308949" y="586110"/>
                </a:lnTo>
                <a:cubicBezTo>
                  <a:pt x="308949" y="592242"/>
                  <a:pt x="304855" y="596419"/>
                  <a:pt x="298624" y="596419"/>
                </a:cubicBezTo>
                <a:lnTo>
                  <a:pt x="294530" y="596419"/>
                </a:lnTo>
                <a:lnTo>
                  <a:pt x="288388" y="596419"/>
                </a:lnTo>
                <a:lnTo>
                  <a:pt x="288032" y="596153"/>
                </a:lnTo>
                <a:cubicBezTo>
                  <a:pt x="205343" y="593309"/>
                  <a:pt x="131110" y="556694"/>
                  <a:pt x="78684" y="499727"/>
                </a:cubicBezTo>
                <a:cubicBezTo>
                  <a:pt x="77349" y="499105"/>
                  <a:pt x="76192" y="498127"/>
                  <a:pt x="75213" y="496616"/>
                </a:cubicBezTo>
                <a:cubicBezTo>
                  <a:pt x="74678" y="495994"/>
                  <a:pt x="74322" y="495372"/>
                  <a:pt x="74055" y="494661"/>
                </a:cubicBezTo>
                <a:cubicBezTo>
                  <a:pt x="27949" y="442138"/>
                  <a:pt x="0" y="373351"/>
                  <a:pt x="0" y="298165"/>
                </a:cubicBezTo>
                <a:cubicBezTo>
                  <a:pt x="0" y="137218"/>
                  <a:pt x="128173" y="5777"/>
                  <a:pt x="288032" y="1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Oval 24">
            <a:extLst>
              <a:ext uri="{FF2B5EF4-FFF2-40B4-BE49-F238E27FC236}">
                <a16:creationId xmlns:a16="http://schemas.microsoft.com/office/drawing/2014/main" id="{93AE9065-DBDC-5DE7-2C50-07EC8EB41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6351" y="1634258"/>
            <a:ext cx="558800" cy="560388"/>
          </a:xfrm>
          <a:prstGeom prst="ellipse">
            <a:avLst/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Oval 25">
            <a:extLst>
              <a:ext uri="{FF2B5EF4-FFF2-40B4-BE49-F238E27FC236}">
                <a16:creationId xmlns:a16="http://schemas.microsoft.com/office/drawing/2014/main" id="{085C8FE5-0F15-061A-EAF5-8AB37F3FF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795" y="1771127"/>
            <a:ext cx="315914" cy="286652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26">
            <a:extLst>
              <a:ext uri="{FF2B5EF4-FFF2-40B4-BE49-F238E27FC236}">
                <a16:creationId xmlns:a16="http://schemas.microsoft.com/office/drawing/2014/main" id="{411320A6-2F83-F5DC-429C-975E322C007A}"/>
              </a:ext>
            </a:extLst>
          </p:cNvPr>
          <p:cNvSpPr>
            <a:spLocks/>
          </p:cNvSpPr>
          <p:nvPr/>
        </p:nvSpPr>
        <p:spPr bwMode="auto">
          <a:xfrm>
            <a:off x="2473326" y="2531551"/>
            <a:ext cx="7245350" cy="2203450"/>
          </a:xfrm>
          <a:custGeom>
            <a:avLst/>
            <a:gdLst>
              <a:gd name="T0" fmla="*/ 1581 w 1709"/>
              <a:gd name="T1" fmla="*/ 262 h 519"/>
              <a:gd name="T2" fmla="*/ 1478 w 1709"/>
              <a:gd name="T3" fmla="*/ 314 h 519"/>
              <a:gd name="T4" fmla="*/ 1413 w 1709"/>
              <a:gd name="T5" fmla="*/ 245 h 519"/>
              <a:gd name="T6" fmla="*/ 1487 w 1709"/>
              <a:gd name="T7" fmla="*/ 128 h 519"/>
              <a:gd name="T8" fmla="*/ 1359 w 1709"/>
              <a:gd name="T9" fmla="*/ 0 h 519"/>
              <a:gd name="T10" fmla="*/ 1231 w 1709"/>
              <a:gd name="T11" fmla="*/ 128 h 519"/>
              <a:gd name="T12" fmla="*/ 1242 w 1709"/>
              <a:gd name="T13" fmla="*/ 181 h 519"/>
              <a:gd name="T14" fmla="*/ 1153 w 1709"/>
              <a:gd name="T15" fmla="*/ 275 h 519"/>
              <a:gd name="T16" fmla="*/ 1097 w 1709"/>
              <a:gd name="T17" fmla="*/ 262 h 519"/>
              <a:gd name="T18" fmla="*/ 1002 w 1709"/>
              <a:gd name="T19" fmla="*/ 304 h 519"/>
              <a:gd name="T20" fmla="*/ 937 w 1709"/>
              <a:gd name="T21" fmla="*/ 236 h 519"/>
              <a:gd name="T22" fmla="*/ 996 w 1709"/>
              <a:gd name="T23" fmla="*/ 128 h 519"/>
              <a:gd name="T24" fmla="*/ 868 w 1709"/>
              <a:gd name="T25" fmla="*/ 0 h 519"/>
              <a:gd name="T26" fmla="*/ 739 w 1709"/>
              <a:gd name="T27" fmla="*/ 128 h 519"/>
              <a:gd name="T28" fmla="*/ 759 w 1709"/>
              <a:gd name="T29" fmla="*/ 197 h 519"/>
              <a:gd name="T30" fmla="*/ 680 w 1709"/>
              <a:gd name="T31" fmla="*/ 281 h 519"/>
              <a:gd name="T32" fmla="*/ 613 w 1709"/>
              <a:gd name="T33" fmla="*/ 262 h 519"/>
              <a:gd name="T34" fmla="*/ 526 w 1709"/>
              <a:gd name="T35" fmla="*/ 296 h 519"/>
              <a:gd name="T36" fmla="*/ 460 w 1709"/>
              <a:gd name="T37" fmla="*/ 225 h 519"/>
              <a:gd name="T38" fmla="*/ 504 w 1709"/>
              <a:gd name="T39" fmla="*/ 128 h 519"/>
              <a:gd name="T40" fmla="*/ 376 w 1709"/>
              <a:gd name="T41" fmla="*/ 0 h 519"/>
              <a:gd name="T42" fmla="*/ 248 w 1709"/>
              <a:gd name="T43" fmla="*/ 128 h 519"/>
              <a:gd name="T44" fmla="*/ 278 w 1709"/>
              <a:gd name="T45" fmla="*/ 211 h 519"/>
              <a:gd name="T46" fmla="*/ 206 w 1709"/>
              <a:gd name="T47" fmla="*/ 288 h 519"/>
              <a:gd name="T48" fmla="*/ 129 w 1709"/>
              <a:gd name="T49" fmla="*/ 262 h 519"/>
              <a:gd name="T50" fmla="*/ 0 w 1709"/>
              <a:gd name="T51" fmla="*/ 390 h 519"/>
              <a:gd name="T52" fmla="*/ 129 w 1709"/>
              <a:gd name="T53" fmla="*/ 519 h 519"/>
              <a:gd name="T54" fmla="*/ 257 w 1709"/>
              <a:gd name="T55" fmla="*/ 390 h 519"/>
              <a:gd name="T56" fmla="*/ 226 w 1709"/>
              <a:gd name="T57" fmla="*/ 307 h 519"/>
              <a:gd name="T58" fmla="*/ 299 w 1709"/>
              <a:gd name="T59" fmla="*/ 231 h 519"/>
              <a:gd name="T60" fmla="*/ 376 w 1709"/>
              <a:gd name="T61" fmla="*/ 256 h 519"/>
              <a:gd name="T62" fmla="*/ 436 w 1709"/>
              <a:gd name="T63" fmla="*/ 241 h 519"/>
              <a:gd name="T64" fmla="*/ 508 w 1709"/>
              <a:gd name="T65" fmla="*/ 317 h 519"/>
              <a:gd name="T66" fmla="*/ 485 w 1709"/>
              <a:gd name="T67" fmla="*/ 390 h 519"/>
              <a:gd name="T68" fmla="*/ 613 w 1709"/>
              <a:gd name="T69" fmla="*/ 519 h 519"/>
              <a:gd name="T70" fmla="*/ 741 w 1709"/>
              <a:gd name="T71" fmla="*/ 390 h 519"/>
              <a:gd name="T72" fmla="*/ 702 w 1709"/>
              <a:gd name="T73" fmla="*/ 299 h 519"/>
              <a:gd name="T74" fmla="*/ 777 w 1709"/>
              <a:gd name="T75" fmla="*/ 219 h 519"/>
              <a:gd name="T76" fmla="*/ 868 w 1709"/>
              <a:gd name="T77" fmla="*/ 256 h 519"/>
              <a:gd name="T78" fmla="*/ 911 w 1709"/>
              <a:gd name="T79" fmla="*/ 249 h 519"/>
              <a:gd name="T80" fmla="*/ 985 w 1709"/>
              <a:gd name="T81" fmla="*/ 328 h 519"/>
              <a:gd name="T82" fmla="*/ 969 w 1709"/>
              <a:gd name="T83" fmla="*/ 390 h 519"/>
              <a:gd name="T84" fmla="*/ 1097 w 1709"/>
              <a:gd name="T85" fmla="*/ 519 h 519"/>
              <a:gd name="T86" fmla="*/ 1225 w 1709"/>
              <a:gd name="T87" fmla="*/ 390 h 519"/>
              <a:gd name="T88" fmla="*/ 1177 w 1709"/>
              <a:gd name="T89" fmla="*/ 291 h 519"/>
              <a:gd name="T90" fmla="*/ 1257 w 1709"/>
              <a:gd name="T91" fmla="*/ 206 h 519"/>
              <a:gd name="T92" fmla="*/ 1359 w 1709"/>
              <a:gd name="T93" fmla="*/ 256 h 519"/>
              <a:gd name="T94" fmla="*/ 1383 w 1709"/>
              <a:gd name="T95" fmla="*/ 254 h 519"/>
              <a:gd name="T96" fmla="*/ 1463 w 1709"/>
              <a:gd name="T97" fmla="*/ 339 h 519"/>
              <a:gd name="T98" fmla="*/ 1453 w 1709"/>
              <a:gd name="T99" fmla="*/ 390 h 519"/>
              <a:gd name="T100" fmla="*/ 1581 w 1709"/>
              <a:gd name="T101" fmla="*/ 519 h 519"/>
              <a:gd name="T102" fmla="*/ 1709 w 1709"/>
              <a:gd name="T103" fmla="*/ 390 h 519"/>
              <a:gd name="T104" fmla="*/ 1581 w 1709"/>
              <a:gd name="T105" fmla="*/ 262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09" h="519">
                <a:moveTo>
                  <a:pt x="1581" y="262"/>
                </a:moveTo>
                <a:cubicBezTo>
                  <a:pt x="1539" y="262"/>
                  <a:pt x="1501" y="283"/>
                  <a:pt x="1478" y="314"/>
                </a:cubicBezTo>
                <a:cubicBezTo>
                  <a:pt x="1413" y="245"/>
                  <a:pt x="1413" y="245"/>
                  <a:pt x="1413" y="245"/>
                </a:cubicBezTo>
                <a:cubicBezTo>
                  <a:pt x="1457" y="224"/>
                  <a:pt x="1487" y="180"/>
                  <a:pt x="1487" y="128"/>
                </a:cubicBezTo>
                <a:cubicBezTo>
                  <a:pt x="1487" y="57"/>
                  <a:pt x="1430" y="0"/>
                  <a:pt x="1359" y="0"/>
                </a:cubicBezTo>
                <a:cubicBezTo>
                  <a:pt x="1288" y="0"/>
                  <a:pt x="1231" y="57"/>
                  <a:pt x="1231" y="128"/>
                </a:cubicBezTo>
                <a:cubicBezTo>
                  <a:pt x="1231" y="147"/>
                  <a:pt x="1235" y="165"/>
                  <a:pt x="1242" y="181"/>
                </a:cubicBezTo>
                <a:cubicBezTo>
                  <a:pt x="1153" y="275"/>
                  <a:pt x="1153" y="275"/>
                  <a:pt x="1153" y="275"/>
                </a:cubicBezTo>
                <a:cubicBezTo>
                  <a:pt x="1136" y="267"/>
                  <a:pt x="1117" y="262"/>
                  <a:pt x="1097" y="262"/>
                </a:cubicBezTo>
                <a:cubicBezTo>
                  <a:pt x="1059" y="262"/>
                  <a:pt x="1025" y="279"/>
                  <a:pt x="1002" y="304"/>
                </a:cubicBezTo>
                <a:cubicBezTo>
                  <a:pt x="937" y="236"/>
                  <a:pt x="937" y="236"/>
                  <a:pt x="937" y="236"/>
                </a:cubicBezTo>
                <a:cubicBezTo>
                  <a:pt x="972" y="213"/>
                  <a:pt x="996" y="173"/>
                  <a:pt x="996" y="128"/>
                </a:cubicBezTo>
                <a:cubicBezTo>
                  <a:pt x="996" y="57"/>
                  <a:pt x="938" y="0"/>
                  <a:pt x="868" y="0"/>
                </a:cubicBezTo>
                <a:cubicBezTo>
                  <a:pt x="797" y="0"/>
                  <a:pt x="739" y="57"/>
                  <a:pt x="739" y="128"/>
                </a:cubicBezTo>
                <a:cubicBezTo>
                  <a:pt x="739" y="154"/>
                  <a:pt x="747" y="177"/>
                  <a:pt x="759" y="197"/>
                </a:cubicBezTo>
                <a:cubicBezTo>
                  <a:pt x="680" y="281"/>
                  <a:pt x="680" y="281"/>
                  <a:pt x="680" y="281"/>
                </a:cubicBezTo>
                <a:cubicBezTo>
                  <a:pt x="660" y="269"/>
                  <a:pt x="637" y="262"/>
                  <a:pt x="613" y="262"/>
                </a:cubicBezTo>
                <a:cubicBezTo>
                  <a:pt x="579" y="262"/>
                  <a:pt x="549" y="275"/>
                  <a:pt x="526" y="296"/>
                </a:cubicBezTo>
                <a:cubicBezTo>
                  <a:pt x="460" y="225"/>
                  <a:pt x="460" y="225"/>
                  <a:pt x="460" y="225"/>
                </a:cubicBezTo>
                <a:cubicBezTo>
                  <a:pt x="487" y="202"/>
                  <a:pt x="504" y="167"/>
                  <a:pt x="504" y="128"/>
                </a:cubicBezTo>
                <a:cubicBezTo>
                  <a:pt x="504" y="57"/>
                  <a:pt x="447" y="0"/>
                  <a:pt x="376" y="0"/>
                </a:cubicBezTo>
                <a:cubicBezTo>
                  <a:pt x="305" y="0"/>
                  <a:pt x="248" y="57"/>
                  <a:pt x="248" y="128"/>
                </a:cubicBezTo>
                <a:cubicBezTo>
                  <a:pt x="248" y="160"/>
                  <a:pt x="259" y="189"/>
                  <a:pt x="278" y="211"/>
                </a:cubicBezTo>
                <a:cubicBezTo>
                  <a:pt x="206" y="288"/>
                  <a:pt x="206" y="288"/>
                  <a:pt x="206" y="288"/>
                </a:cubicBezTo>
                <a:cubicBezTo>
                  <a:pt x="184" y="272"/>
                  <a:pt x="158" y="262"/>
                  <a:pt x="129" y="262"/>
                </a:cubicBezTo>
                <a:cubicBezTo>
                  <a:pt x="58" y="262"/>
                  <a:pt x="0" y="320"/>
                  <a:pt x="0" y="390"/>
                </a:cubicBezTo>
                <a:cubicBezTo>
                  <a:pt x="0" y="461"/>
                  <a:pt x="58" y="519"/>
                  <a:pt x="129" y="519"/>
                </a:cubicBezTo>
                <a:cubicBezTo>
                  <a:pt x="200" y="519"/>
                  <a:pt x="257" y="461"/>
                  <a:pt x="257" y="390"/>
                </a:cubicBezTo>
                <a:cubicBezTo>
                  <a:pt x="257" y="359"/>
                  <a:pt x="245" y="330"/>
                  <a:pt x="226" y="307"/>
                </a:cubicBezTo>
                <a:cubicBezTo>
                  <a:pt x="299" y="231"/>
                  <a:pt x="299" y="231"/>
                  <a:pt x="299" y="231"/>
                </a:cubicBezTo>
                <a:cubicBezTo>
                  <a:pt x="320" y="247"/>
                  <a:pt x="347" y="256"/>
                  <a:pt x="376" y="256"/>
                </a:cubicBezTo>
                <a:cubicBezTo>
                  <a:pt x="398" y="256"/>
                  <a:pt x="418" y="251"/>
                  <a:pt x="436" y="241"/>
                </a:cubicBezTo>
                <a:cubicBezTo>
                  <a:pt x="508" y="317"/>
                  <a:pt x="508" y="317"/>
                  <a:pt x="508" y="317"/>
                </a:cubicBezTo>
                <a:cubicBezTo>
                  <a:pt x="493" y="338"/>
                  <a:pt x="485" y="363"/>
                  <a:pt x="485" y="390"/>
                </a:cubicBezTo>
                <a:cubicBezTo>
                  <a:pt x="485" y="461"/>
                  <a:pt x="542" y="519"/>
                  <a:pt x="613" y="519"/>
                </a:cubicBezTo>
                <a:cubicBezTo>
                  <a:pt x="684" y="519"/>
                  <a:pt x="741" y="461"/>
                  <a:pt x="741" y="390"/>
                </a:cubicBezTo>
                <a:cubicBezTo>
                  <a:pt x="741" y="354"/>
                  <a:pt x="726" y="322"/>
                  <a:pt x="702" y="299"/>
                </a:cubicBezTo>
                <a:cubicBezTo>
                  <a:pt x="777" y="219"/>
                  <a:pt x="777" y="219"/>
                  <a:pt x="777" y="219"/>
                </a:cubicBezTo>
                <a:cubicBezTo>
                  <a:pt x="800" y="242"/>
                  <a:pt x="832" y="256"/>
                  <a:pt x="868" y="256"/>
                </a:cubicBezTo>
                <a:cubicBezTo>
                  <a:pt x="883" y="256"/>
                  <a:pt x="897" y="254"/>
                  <a:pt x="911" y="249"/>
                </a:cubicBezTo>
                <a:cubicBezTo>
                  <a:pt x="985" y="328"/>
                  <a:pt x="985" y="328"/>
                  <a:pt x="985" y="328"/>
                </a:cubicBezTo>
                <a:cubicBezTo>
                  <a:pt x="975" y="346"/>
                  <a:pt x="969" y="368"/>
                  <a:pt x="969" y="390"/>
                </a:cubicBezTo>
                <a:cubicBezTo>
                  <a:pt x="969" y="461"/>
                  <a:pt x="1026" y="519"/>
                  <a:pt x="1097" y="519"/>
                </a:cubicBezTo>
                <a:cubicBezTo>
                  <a:pt x="1168" y="519"/>
                  <a:pt x="1225" y="461"/>
                  <a:pt x="1225" y="390"/>
                </a:cubicBezTo>
                <a:cubicBezTo>
                  <a:pt x="1225" y="350"/>
                  <a:pt x="1206" y="314"/>
                  <a:pt x="1177" y="291"/>
                </a:cubicBezTo>
                <a:cubicBezTo>
                  <a:pt x="1257" y="206"/>
                  <a:pt x="1257" y="206"/>
                  <a:pt x="1257" y="206"/>
                </a:cubicBezTo>
                <a:cubicBezTo>
                  <a:pt x="1281" y="237"/>
                  <a:pt x="1318" y="256"/>
                  <a:pt x="1359" y="256"/>
                </a:cubicBezTo>
                <a:cubicBezTo>
                  <a:pt x="1367" y="256"/>
                  <a:pt x="1375" y="256"/>
                  <a:pt x="1383" y="254"/>
                </a:cubicBezTo>
                <a:cubicBezTo>
                  <a:pt x="1463" y="339"/>
                  <a:pt x="1463" y="339"/>
                  <a:pt x="1463" y="339"/>
                </a:cubicBezTo>
                <a:cubicBezTo>
                  <a:pt x="1457" y="355"/>
                  <a:pt x="1453" y="372"/>
                  <a:pt x="1453" y="390"/>
                </a:cubicBezTo>
                <a:cubicBezTo>
                  <a:pt x="1453" y="461"/>
                  <a:pt x="1510" y="519"/>
                  <a:pt x="1581" y="519"/>
                </a:cubicBezTo>
                <a:cubicBezTo>
                  <a:pt x="1652" y="519"/>
                  <a:pt x="1709" y="461"/>
                  <a:pt x="1709" y="390"/>
                </a:cubicBezTo>
                <a:cubicBezTo>
                  <a:pt x="1709" y="320"/>
                  <a:pt x="1652" y="262"/>
                  <a:pt x="1581" y="262"/>
                </a:cubicBezTo>
                <a:close/>
              </a:path>
            </a:pathLst>
          </a:cu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0" name="Oval 27">
            <a:extLst>
              <a:ext uri="{FF2B5EF4-FFF2-40B4-BE49-F238E27FC236}">
                <a16:creationId xmlns:a16="http://schemas.microsoft.com/office/drawing/2014/main" id="{6E05563E-4B6D-27BD-0371-9AF465DF3A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014" y="2663314"/>
            <a:ext cx="822325" cy="8239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1" name="Oval 28">
            <a:extLst>
              <a:ext uri="{FF2B5EF4-FFF2-40B4-BE49-F238E27FC236}">
                <a16:creationId xmlns:a16="http://schemas.microsoft.com/office/drawing/2014/main" id="{59BF2301-75B5-D530-D1DB-4BDD27475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851" y="3776151"/>
            <a:ext cx="822325" cy="8239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val 29">
            <a:extLst>
              <a:ext uri="{FF2B5EF4-FFF2-40B4-BE49-F238E27FC236}">
                <a16:creationId xmlns:a16="http://schemas.microsoft.com/office/drawing/2014/main" id="{D974C5F0-CB4A-E09E-4D39-22E1BF2634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0901" y="3776151"/>
            <a:ext cx="822325" cy="8239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30">
            <a:extLst>
              <a:ext uri="{FF2B5EF4-FFF2-40B4-BE49-F238E27FC236}">
                <a16:creationId xmlns:a16="http://schemas.microsoft.com/office/drawing/2014/main" id="{CE0F8D1B-A7B8-2924-1CB5-303ACF28B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1989" y="2663314"/>
            <a:ext cx="822325" cy="8239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4" name="Oval 31">
            <a:extLst>
              <a:ext uri="{FF2B5EF4-FFF2-40B4-BE49-F238E27FC236}">
                <a16:creationId xmlns:a16="http://schemas.microsoft.com/office/drawing/2014/main" id="{9B13F084-6F8A-2945-43B9-B8C739D1F5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3539" y="3776151"/>
            <a:ext cx="822325" cy="8239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Oval 32">
            <a:extLst>
              <a:ext uri="{FF2B5EF4-FFF2-40B4-BE49-F238E27FC236}">
                <a16:creationId xmlns:a16="http://schemas.microsoft.com/office/drawing/2014/main" id="{D86A8FA0-94B1-D31E-65A9-2C69E67C5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4589" y="3776151"/>
            <a:ext cx="822325" cy="8239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Oval 33">
            <a:extLst>
              <a:ext uri="{FF2B5EF4-FFF2-40B4-BE49-F238E27FC236}">
                <a16:creationId xmlns:a16="http://schemas.microsoft.com/office/drawing/2014/main" id="{802B81C9-6EEA-8A69-4157-43B69803E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201" y="2663314"/>
            <a:ext cx="822325" cy="8239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37" name="文本框 7">
            <a:extLst>
              <a:ext uri="{FF2B5EF4-FFF2-40B4-BE49-F238E27FC236}">
                <a16:creationId xmlns:a16="http://schemas.microsoft.com/office/drawing/2014/main" id="{D0E6F2DD-CA0A-7639-6E8A-B91E133D29A3}"/>
              </a:ext>
            </a:extLst>
          </p:cNvPr>
          <p:cNvSpPr txBox="1"/>
          <p:nvPr/>
        </p:nvSpPr>
        <p:spPr bwMode="auto">
          <a:xfrm>
            <a:off x="2605085" y="4010516"/>
            <a:ext cx="82709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46525B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8" name="文本框 7">
            <a:extLst>
              <a:ext uri="{FF2B5EF4-FFF2-40B4-BE49-F238E27FC236}">
                <a16:creationId xmlns:a16="http://schemas.microsoft.com/office/drawing/2014/main" id="{A1913B73-72E9-C845-A085-C0C56F603BFB}"/>
              </a:ext>
            </a:extLst>
          </p:cNvPr>
          <p:cNvSpPr txBox="1"/>
          <p:nvPr/>
        </p:nvSpPr>
        <p:spPr bwMode="auto">
          <a:xfrm>
            <a:off x="4667976" y="4010516"/>
            <a:ext cx="82709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46525B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9" name="文本框 7">
            <a:extLst>
              <a:ext uri="{FF2B5EF4-FFF2-40B4-BE49-F238E27FC236}">
                <a16:creationId xmlns:a16="http://schemas.microsoft.com/office/drawing/2014/main" id="{966C7341-75C6-E23A-7D8E-AE7F85153C77}"/>
              </a:ext>
            </a:extLst>
          </p:cNvPr>
          <p:cNvSpPr txBox="1"/>
          <p:nvPr/>
        </p:nvSpPr>
        <p:spPr bwMode="auto">
          <a:xfrm>
            <a:off x="6715415" y="4010516"/>
            <a:ext cx="82709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46525B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0" name="文本框 7">
            <a:extLst>
              <a:ext uri="{FF2B5EF4-FFF2-40B4-BE49-F238E27FC236}">
                <a16:creationId xmlns:a16="http://schemas.microsoft.com/office/drawing/2014/main" id="{4D355C2E-32C7-FB80-851D-A49494D68D12}"/>
              </a:ext>
            </a:extLst>
          </p:cNvPr>
          <p:cNvSpPr txBox="1"/>
          <p:nvPr/>
        </p:nvSpPr>
        <p:spPr bwMode="auto">
          <a:xfrm>
            <a:off x="8755058" y="4010516"/>
            <a:ext cx="82709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46525B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1" name="文本框 7">
            <a:extLst>
              <a:ext uri="{FF2B5EF4-FFF2-40B4-BE49-F238E27FC236}">
                <a16:creationId xmlns:a16="http://schemas.microsoft.com/office/drawing/2014/main" id="{71727661-5064-A4AE-6708-AD2BF5A8B9B2}"/>
              </a:ext>
            </a:extLst>
          </p:cNvPr>
          <p:cNvSpPr txBox="1"/>
          <p:nvPr/>
        </p:nvSpPr>
        <p:spPr bwMode="auto">
          <a:xfrm>
            <a:off x="3656014" y="2899630"/>
            <a:ext cx="82709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46525B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2" name="文本框 7">
            <a:extLst>
              <a:ext uri="{FF2B5EF4-FFF2-40B4-BE49-F238E27FC236}">
                <a16:creationId xmlns:a16="http://schemas.microsoft.com/office/drawing/2014/main" id="{04B09B6F-8725-07B2-02E2-184DA902D0C5}"/>
              </a:ext>
            </a:extLst>
          </p:cNvPr>
          <p:cNvSpPr txBox="1"/>
          <p:nvPr/>
        </p:nvSpPr>
        <p:spPr bwMode="auto">
          <a:xfrm>
            <a:off x="5738304" y="2899630"/>
            <a:ext cx="82709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46525B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3" name="文本框 7">
            <a:extLst>
              <a:ext uri="{FF2B5EF4-FFF2-40B4-BE49-F238E27FC236}">
                <a16:creationId xmlns:a16="http://schemas.microsoft.com/office/drawing/2014/main" id="{5B716031-9679-4E51-9882-9E193DCCE58F}"/>
              </a:ext>
            </a:extLst>
          </p:cNvPr>
          <p:cNvSpPr txBox="1"/>
          <p:nvPr/>
        </p:nvSpPr>
        <p:spPr bwMode="auto">
          <a:xfrm>
            <a:off x="7818728" y="2899630"/>
            <a:ext cx="82709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46525B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8" name="íṣļide">
            <a:extLst>
              <a:ext uri="{FF2B5EF4-FFF2-40B4-BE49-F238E27FC236}">
                <a16:creationId xmlns:a16="http://schemas.microsoft.com/office/drawing/2014/main" id="{1B0CF399-A1F6-53AF-F076-3EC957E7A4EB}"/>
              </a:ext>
            </a:extLst>
          </p:cNvPr>
          <p:cNvSpPr/>
          <p:nvPr/>
        </p:nvSpPr>
        <p:spPr bwMode="auto">
          <a:xfrm>
            <a:off x="3309939" y="5344310"/>
            <a:ext cx="1529216" cy="68505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9" name="íṣļide">
            <a:extLst>
              <a:ext uri="{FF2B5EF4-FFF2-40B4-BE49-F238E27FC236}">
                <a16:creationId xmlns:a16="http://schemas.microsoft.com/office/drawing/2014/main" id="{179D3291-3A5F-3B1E-8E00-8D9A919CF866}"/>
              </a:ext>
            </a:extLst>
          </p:cNvPr>
          <p:cNvSpPr/>
          <p:nvPr/>
        </p:nvSpPr>
        <p:spPr bwMode="auto">
          <a:xfrm>
            <a:off x="5369529" y="5344310"/>
            <a:ext cx="1529216" cy="68505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0" name="íṣļide">
            <a:extLst>
              <a:ext uri="{FF2B5EF4-FFF2-40B4-BE49-F238E27FC236}">
                <a16:creationId xmlns:a16="http://schemas.microsoft.com/office/drawing/2014/main" id="{462F0BB2-45EF-5910-A8D6-2D8B1BA748B5}"/>
              </a:ext>
            </a:extLst>
          </p:cNvPr>
          <p:cNvSpPr/>
          <p:nvPr/>
        </p:nvSpPr>
        <p:spPr bwMode="auto">
          <a:xfrm>
            <a:off x="7489471" y="5344310"/>
            <a:ext cx="1529216" cy="68505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1" name="íṣļide">
            <a:extLst>
              <a:ext uri="{FF2B5EF4-FFF2-40B4-BE49-F238E27FC236}">
                <a16:creationId xmlns:a16="http://schemas.microsoft.com/office/drawing/2014/main" id="{C356912D-7D90-FF46-41C7-2B005A1ECD5C}"/>
              </a:ext>
            </a:extLst>
          </p:cNvPr>
          <p:cNvSpPr/>
          <p:nvPr/>
        </p:nvSpPr>
        <p:spPr bwMode="auto">
          <a:xfrm>
            <a:off x="9204836" y="2319536"/>
            <a:ext cx="1529216" cy="68505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2" name="íṣļide">
            <a:extLst>
              <a:ext uri="{FF2B5EF4-FFF2-40B4-BE49-F238E27FC236}">
                <a16:creationId xmlns:a16="http://schemas.microsoft.com/office/drawing/2014/main" id="{0AEF7844-4A36-9720-0A98-A1FB3884144B}"/>
              </a:ext>
            </a:extLst>
          </p:cNvPr>
          <p:cNvSpPr/>
          <p:nvPr/>
        </p:nvSpPr>
        <p:spPr bwMode="auto">
          <a:xfrm>
            <a:off x="3295650" y="1756791"/>
            <a:ext cx="1529216" cy="68505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3" name="íṣļide">
            <a:extLst>
              <a:ext uri="{FF2B5EF4-FFF2-40B4-BE49-F238E27FC236}">
                <a16:creationId xmlns:a16="http://schemas.microsoft.com/office/drawing/2014/main" id="{67D439B5-F17B-C725-034F-7562A5260F78}"/>
              </a:ext>
            </a:extLst>
          </p:cNvPr>
          <p:cNvSpPr/>
          <p:nvPr/>
        </p:nvSpPr>
        <p:spPr bwMode="auto">
          <a:xfrm>
            <a:off x="5314931" y="1756791"/>
            <a:ext cx="1529216" cy="68505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4" name="íṣļide">
            <a:extLst>
              <a:ext uri="{FF2B5EF4-FFF2-40B4-BE49-F238E27FC236}">
                <a16:creationId xmlns:a16="http://schemas.microsoft.com/office/drawing/2014/main" id="{108AFD89-E926-D8B5-77A6-CE0E1756191C}"/>
              </a:ext>
            </a:extLst>
          </p:cNvPr>
          <p:cNvSpPr/>
          <p:nvPr/>
        </p:nvSpPr>
        <p:spPr bwMode="auto">
          <a:xfrm>
            <a:off x="7477484" y="1742953"/>
            <a:ext cx="1529216" cy="68505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584216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E84ED739-505F-560B-D473-16A2DC3CDAF6}"/>
              </a:ext>
            </a:extLst>
          </p:cNvPr>
          <p:cNvGrpSpPr/>
          <p:nvPr/>
        </p:nvGrpSpPr>
        <p:grpSpPr>
          <a:xfrm>
            <a:off x="-113374" y="-2796244"/>
            <a:ext cx="12427708" cy="12432086"/>
            <a:chOff x="-113374" y="-2796244"/>
            <a:chExt cx="12427708" cy="12432086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245EC62-E9E3-71B5-2238-AE2814C49002}"/>
                </a:ext>
              </a:extLst>
            </p:cNvPr>
            <p:cNvSpPr/>
            <p:nvPr/>
          </p:nvSpPr>
          <p:spPr>
            <a:xfrm rot="2700000">
              <a:off x="-115563" y="-2794055"/>
              <a:ext cx="12432086" cy="12427708"/>
            </a:xfrm>
            <a:custGeom>
              <a:avLst/>
              <a:gdLst>
                <a:gd name="connsiteX0" fmla="*/ 0 w 12432086"/>
                <a:gd name="connsiteY0" fmla="*/ 7911769 h 12427708"/>
                <a:gd name="connsiteX1" fmla="*/ 7911769 w 12432086"/>
                <a:gd name="connsiteY1" fmla="*/ 0 h 12427708"/>
                <a:gd name="connsiteX2" fmla="*/ 8319915 w 12432086"/>
                <a:gd name="connsiteY2" fmla="*/ 0 h 12427708"/>
                <a:gd name="connsiteX3" fmla="*/ 12432086 w 12432086"/>
                <a:gd name="connsiteY3" fmla="*/ 4112171 h 12427708"/>
                <a:gd name="connsiteX4" fmla="*/ 12432086 w 12432086"/>
                <a:gd name="connsiteY4" fmla="*/ 4541963 h 12427708"/>
                <a:gd name="connsiteX5" fmla="*/ 4546341 w 12432086"/>
                <a:gd name="connsiteY5" fmla="*/ 12427708 h 12427708"/>
                <a:gd name="connsiteX6" fmla="*/ 4099501 w 12432086"/>
                <a:gd name="connsiteY6" fmla="*/ 12427708 h 12427708"/>
                <a:gd name="connsiteX7" fmla="*/ 0 w 12432086"/>
                <a:gd name="connsiteY7" fmla="*/ 8328208 h 12427708"/>
                <a:gd name="connsiteX8" fmla="*/ 0 w 12432086"/>
                <a:gd name="connsiteY8" fmla="*/ 7911769 h 1242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2086" h="12427708">
                  <a:moveTo>
                    <a:pt x="0" y="7911769"/>
                  </a:moveTo>
                  <a:lnTo>
                    <a:pt x="7911769" y="0"/>
                  </a:lnTo>
                  <a:lnTo>
                    <a:pt x="8319915" y="0"/>
                  </a:lnTo>
                  <a:lnTo>
                    <a:pt x="12432086" y="4112171"/>
                  </a:lnTo>
                  <a:lnTo>
                    <a:pt x="12432086" y="4541963"/>
                  </a:lnTo>
                  <a:lnTo>
                    <a:pt x="4546341" y="12427708"/>
                  </a:lnTo>
                  <a:lnTo>
                    <a:pt x="4099501" y="12427708"/>
                  </a:lnTo>
                  <a:lnTo>
                    <a:pt x="0" y="8328208"/>
                  </a:lnTo>
                  <a:lnTo>
                    <a:pt x="0" y="7911769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E7DDA4-2EA3-0D08-B622-07F692D18677}"/>
                </a:ext>
              </a:extLst>
            </p:cNvPr>
            <p:cNvSpPr/>
            <p:nvPr/>
          </p:nvSpPr>
          <p:spPr>
            <a:xfrm>
              <a:off x="462000" y="441000"/>
              <a:ext cx="11268000" cy="597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7A7066E9-140C-63C3-AFD9-508744D9A367}"/>
                </a:ext>
              </a:extLst>
            </p:cNvPr>
            <p:cNvSpPr/>
            <p:nvPr/>
          </p:nvSpPr>
          <p:spPr>
            <a:xfrm>
              <a:off x="570000" y="531000"/>
              <a:ext cx="11052000" cy="579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48A95A48-2500-34EA-CD06-07B5374E7237}"/>
              </a:ext>
            </a:extLst>
          </p:cNvPr>
          <p:cNvSpPr txBox="1"/>
          <p:nvPr/>
        </p:nvSpPr>
        <p:spPr>
          <a:xfrm>
            <a:off x="2861933" y="1880730"/>
            <a:ext cx="64681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6525B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感谢聆听 请多指教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88AFA37-0DBB-04E8-DFE3-0B16B5E87050}"/>
              </a:ext>
            </a:extLst>
          </p:cNvPr>
          <p:cNvGrpSpPr/>
          <p:nvPr/>
        </p:nvGrpSpPr>
        <p:grpSpPr>
          <a:xfrm>
            <a:off x="570000" y="529333"/>
            <a:ext cx="11052000" cy="1397683"/>
            <a:chOff x="570000" y="529333"/>
            <a:chExt cx="11052000" cy="139768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D6243A5-C0DB-05B0-CA41-1D50CEB9CD26}"/>
                </a:ext>
              </a:extLst>
            </p:cNvPr>
            <p:cNvSpPr/>
            <p:nvPr/>
          </p:nvSpPr>
          <p:spPr>
            <a:xfrm>
              <a:off x="570000" y="529333"/>
              <a:ext cx="2815253" cy="1397683"/>
            </a:xfrm>
            <a:prstGeom prst="rect">
              <a:avLst/>
            </a:prstGeom>
            <a:blipFill dpi="0" rotWithShape="0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B42BB27-0A4C-7EA1-79CC-2C90A0C6A2D5}"/>
                </a:ext>
              </a:extLst>
            </p:cNvPr>
            <p:cNvSpPr/>
            <p:nvPr/>
          </p:nvSpPr>
          <p:spPr>
            <a:xfrm flipH="1">
              <a:off x="8806746" y="529333"/>
              <a:ext cx="2815254" cy="1397683"/>
            </a:xfrm>
            <a:prstGeom prst="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1" name="矩形 100">
            <a:extLst>
              <a:ext uri="{FF2B5EF4-FFF2-40B4-BE49-F238E27FC236}">
                <a16:creationId xmlns:a16="http://schemas.microsoft.com/office/drawing/2014/main" id="{C6D8C08F-67E3-DCFD-AFE9-5D29A1055684}"/>
              </a:ext>
            </a:extLst>
          </p:cNvPr>
          <p:cNvSpPr/>
          <p:nvPr/>
        </p:nvSpPr>
        <p:spPr>
          <a:xfrm flipV="1">
            <a:off x="570000" y="4749619"/>
            <a:ext cx="2815253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CDE24848-DF37-DBD3-CC5B-8DCC41DE1B0B}"/>
              </a:ext>
            </a:extLst>
          </p:cNvPr>
          <p:cNvSpPr/>
          <p:nvPr/>
        </p:nvSpPr>
        <p:spPr>
          <a:xfrm flipH="1" flipV="1">
            <a:off x="8806746" y="4749619"/>
            <a:ext cx="2815254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ED5D49C5-EF90-DFA5-F446-70327F69BDA6}"/>
              </a:ext>
            </a:extLst>
          </p:cNvPr>
          <p:cNvGrpSpPr/>
          <p:nvPr/>
        </p:nvGrpSpPr>
        <p:grpSpPr>
          <a:xfrm rot="12408354">
            <a:off x="1139264" y="1648314"/>
            <a:ext cx="1067506" cy="2032000"/>
            <a:chOff x="17939512" y="-7801751"/>
            <a:chExt cx="1067506" cy="2032000"/>
          </a:xfrm>
          <a:noFill/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583F2A6-5312-8117-F2F3-F08D44E42909}"/>
                </a:ext>
              </a:extLst>
            </p:cNvPr>
            <p:cNvSpPr/>
            <p:nvPr/>
          </p:nvSpPr>
          <p:spPr>
            <a:xfrm>
              <a:off x="17996664" y="-7750951"/>
              <a:ext cx="590548" cy="285750"/>
            </a:xfrm>
            <a:custGeom>
              <a:avLst/>
              <a:gdLst>
                <a:gd name="connsiteX0" fmla="*/ 304800 w 590548"/>
                <a:gd name="connsiteY0" fmla="*/ 0 h 285750"/>
                <a:gd name="connsiteX1" fmla="*/ 590548 w 590548"/>
                <a:gd name="connsiteY1" fmla="*/ 107950 h 285750"/>
                <a:gd name="connsiteX2" fmla="*/ 190500 w 590548"/>
                <a:gd name="connsiteY2" fmla="*/ 285750 h 285750"/>
                <a:gd name="connsiteX3" fmla="*/ 50800 w 590548"/>
                <a:gd name="connsiteY3" fmla="*/ 273050 h 285750"/>
                <a:gd name="connsiteX4" fmla="*/ 476248 w 590548"/>
                <a:gd name="connsiteY4" fmla="*/ 127000 h 285750"/>
                <a:gd name="connsiteX5" fmla="*/ 374648 w 590548"/>
                <a:gd name="connsiteY5" fmla="*/ 57150 h 285750"/>
                <a:gd name="connsiteX6" fmla="*/ 222248 w 590548"/>
                <a:gd name="connsiteY6" fmla="*/ 114300 h 285750"/>
                <a:gd name="connsiteX7" fmla="*/ 260348 w 590548"/>
                <a:gd name="connsiteY7" fmla="*/ 146050 h 285750"/>
                <a:gd name="connsiteX8" fmla="*/ 368300 w 590548"/>
                <a:gd name="connsiteY8" fmla="*/ 120650 h 285750"/>
                <a:gd name="connsiteX9" fmla="*/ 406400 w 590548"/>
                <a:gd name="connsiteY9" fmla="*/ 127000 h 285750"/>
                <a:gd name="connsiteX10" fmla="*/ 114300 w 590548"/>
                <a:gd name="connsiteY10" fmla="*/ 209550 h 285750"/>
                <a:gd name="connsiteX11" fmla="*/ 0 w 590548"/>
                <a:gd name="connsiteY11" fmla="*/ 171450 h 285750"/>
                <a:gd name="connsiteX12" fmla="*/ 304800 w 590548"/>
                <a:gd name="connsiteY12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548" h="285750">
                  <a:moveTo>
                    <a:pt x="304800" y="0"/>
                  </a:moveTo>
                  <a:cubicBezTo>
                    <a:pt x="342900" y="0"/>
                    <a:pt x="590548" y="6350"/>
                    <a:pt x="590548" y="107950"/>
                  </a:cubicBezTo>
                  <a:cubicBezTo>
                    <a:pt x="590548" y="266700"/>
                    <a:pt x="228600" y="285750"/>
                    <a:pt x="190500" y="285750"/>
                  </a:cubicBezTo>
                  <a:cubicBezTo>
                    <a:pt x="177800" y="285750"/>
                    <a:pt x="95248" y="279400"/>
                    <a:pt x="50800" y="273050"/>
                  </a:cubicBezTo>
                  <a:cubicBezTo>
                    <a:pt x="88900" y="273050"/>
                    <a:pt x="476248" y="254000"/>
                    <a:pt x="476248" y="127000"/>
                  </a:cubicBezTo>
                  <a:cubicBezTo>
                    <a:pt x="476248" y="69850"/>
                    <a:pt x="387348" y="57150"/>
                    <a:pt x="374648" y="57150"/>
                  </a:cubicBezTo>
                  <a:cubicBezTo>
                    <a:pt x="355600" y="57150"/>
                    <a:pt x="222248" y="82550"/>
                    <a:pt x="222248" y="114300"/>
                  </a:cubicBezTo>
                  <a:cubicBezTo>
                    <a:pt x="222248" y="133350"/>
                    <a:pt x="241300" y="146050"/>
                    <a:pt x="260348" y="146050"/>
                  </a:cubicBezTo>
                  <a:cubicBezTo>
                    <a:pt x="273048" y="146050"/>
                    <a:pt x="355600" y="120650"/>
                    <a:pt x="368300" y="120650"/>
                  </a:cubicBezTo>
                  <a:cubicBezTo>
                    <a:pt x="387348" y="120650"/>
                    <a:pt x="393700" y="127000"/>
                    <a:pt x="406400" y="127000"/>
                  </a:cubicBezTo>
                  <a:cubicBezTo>
                    <a:pt x="323848" y="190500"/>
                    <a:pt x="209548" y="209550"/>
                    <a:pt x="114300" y="209550"/>
                  </a:cubicBezTo>
                  <a:cubicBezTo>
                    <a:pt x="76200" y="209550"/>
                    <a:pt x="0" y="209550"/>
                    <a:pt x="0" y="171450"/>
                  </a:cubicBezTo>
                  <a:cubicBezTo>
                    <a:pt x="0" y="38100"/>
                    <a:pt x="234948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F7F96AE-317A-3FD1-0DBC-39CDF4C47708}"/>
                </a:ext>
              </a:extLst>
            </p:cNvPr>
            <p:cNvSpPr/>
            <p:nvPr/>
          </p:nvSpPr>
          <p:spPr>
            <a:xfrm>
              <a:off x="18034764" y="-7490601"/>
              <a:ext cx="514348" cy="565150"/>
            </a:xfrm>
            <a:custGeom>
              <a:avLst/>
              <a:gdLst>
                <a:gd name="connsiteX0" fmla="*/ 514348 w 514348"/>
                <a:gd name="connsiteY0" fmla="*/ 0 h 565150"/>
                <a:gd name="connsiteX1" fmla="*/ 393700 w 514348"/>
                <a:gd name="connsiteY1" fmla="*/ 565150 h 565150"/>
                <a:gd name="connsiteX2" fmla="*/ 184148 w 514348"/>
                <a:gd name="connsiteY2" fmla="*/ 488950 h 565150"/>
                <a:gd name="connsiteX3" fmla="*/ 82548 w 514348"/>
                <a:gd name="connsiteY3" fmla="*/ 501650 h 565150"/>
                <a:gd name="connsiteX4" fmla="*/ 0 w 514348"/>
                <a:gd name="connsiteY4" fmla="*/ 69850 h 565150"/>
                <a:gd name="connsiteX5" fmla="*/ 165100 w 514348"/>
                <a:gd name="connsiteY5" fmla="*/ 88900 h 565150"/>
                <a:gd name="connsiteX6" fmla="*/ 514348 w 514348"/>
                <a:gd name="connsiteY6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48" h="565150">
                  <a:moveTo>
                    <a:pt x="514348" y="0"/>
                  </a:moveTo>
                  <a:cubicBezTo>
                    <a:pt x="457200" y="177800"/>
                    <a:pt x="419100" y="374650"/>
                    <a:pt x="393700" y="565150"/>
                  </a:cubicBezTo>
                  <a:cubicBezTo>
                    <a:pt x="323848" y="501650"/>
                    <a:pt x="254000" y="488950"/>
                    <a:pt x="184148" y="488950"/>
                  </a:cubicBezTo>
                  <a:cubicBezTo>
                    <a:pt x="165100" y="488950"/>
                    <a:pt x="114300" y="495300"/>
                    <a:pt x="82548" y="501650"/>
                  </a:cubicBezTo>
                  <a:cubicBezTo>
                    <a:pt x="69848" y="361950"/>
                    <a:pt x="31748" y="209550"/>
                    <a:pt x="0" y="69850"/>
                  </a:cubicBezTo>
                  <a:cubicBezTo>
                    <a:pt x="63500" y="82550"/>
                    <a:pt x="146048" y="88900"/>
                    <a:pt x="165100" y="88900"/>
                  </a:cubicBezTo>
                  <a:cubicBezTo>
                    <a:pt x="266700" y="88900"/>
                    <a:pt x="406400" y="63500"/>
                    <a:pt x="514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54D3178-DAAD-BE73-F639-443530CBF0F7}"/>
                </a:ext>
              </a:extLst>
            </p:cNvPr>
            <p:cNvSpPr/>
            <p:nvPr/>
          </p:nvSpPr>
          <p:spPr>
            <a:xfrm>
              <a:off x="18485612" y="-6995301"/>
              <a:ext cx="463552" cy="196850"/>
            </a:xfrm>
            <a:custGeom>
              <a:avLst/>
              <a:gdLst>
                <a:gd name="connsiteX0" fmla="*/ 184152 w 463552"/>
                <a:gd name="connsiteY0" fmla="*/ 0 h 196850"/>
                <a:gd name="connsiteX1" fmla="*/ 438152 w 463552"/>
                <a:gd name="connsiteY1" fmla="*/ 25400 h 196850"/>
                <a:gd name="connsiteX2" fmla="*/ 463552 w 463552"/>
                <a:gd name="connsiteY2" fmla="*/ 44450 h 196850"/>
                <a:gd name="connsiteX3" fmla="*/ 463552 w 463552"/>
                <a:gd name="connsiteY3" fmla="*/ 184150 h 196850"/>
                <a:gd name="connsiteX4" fmla="*/ 431800 w 463552"/>
                <a:gd name="connsiteY4" fmla="*/ 196850 h 196850"/>
                <a:gd name="connsiteX5" fmla="*/ 6352 w 463552"/>
                <a:gd name="connsiteY5" fmla="*/ 139700 h 196850"/>
                <a:gd name="connsiteX6" fmla="*/ 0 w 463552"/>
                <a:gd name="connsiteY6" fmla="*/ 120650 h 196850"/>
                <a:gd name="connsiteX7" fmla="*/ 19052 w 463552"/>
                <a:gd name="connsiteY7" fmla="*/ 6350 h 196850"/>
                <a:gd name="connsiteX8" fmla="*/ 50800 w 463552"/>
                <a:gd name="connsiteY8" fmla="*/ 12700 h 196850"/>
                <a:gd name="connsiteX9" fmla="*/ 184152 w 463552"/>
                <a:gd name="connsiteY9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552" h="196850">
                  <a:moveTo>
                    <a:pt x="184152" y="0"/>
                  </a:moveTo>
                  <a:cubicBezTo>
                    <a:pt x="196852" y="0"/>
                    <a:pt x="355600" y="12700"/>
                    <a:pt x="438152" y="25400"/>
                  </a:cubicBezTo>
                  <a:cubicBezTo>
                    <a:pt x="444500" y="31750"/>
                    <a:pt x="457200" y="38100"/>
                    <a:pt x="463552" y="44450"/>
                  </a:cubicBezTo>
                  <a:lnTo>
                    <a:pt x="463552" y="184150"/>
                  </a:lnTo>
                  <a:cubicBezTo>
                    <a:pt x="457200" y="196850"/>
                    <a:pt x="444500" y="196850"/>
                    <a:pt x="431800" y="196850"/>
                  </a:cubicBezTo>
                  <a:lnTo>
                    <a:pt x="6352" y="139700"/>
                  </a:lnTo>
                  <a:cubicBezTo>
                    <a:pt x="0" y="133350"/>
                    <a:pt x="0" y="139700"/>
                    <a:pt x="0" y="120650"/>
                  </a:cubicBezTo>
                  <a:cubicBezTo>
                    <a:pt x="0" y="107950"/>
                    <a:pt x="12700" y="44450"/>
                    <a:pt x="19052" y="6350"/>
                  </a:cubicBezTo>
                  <a:cubicBezTo>
                    <a:pt x="25400" y="12700"/>
                    <a:pt x="31752" y="12700"/>
                    <a:pt x="50800" y="12700"/>
                  </a:cubicBezTo>
                  <a:cubicBezTo>
                    <a:pt x="63500" y="1270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BB8F21E-F647-77BE-35DC-9837DCFD7DB4}"/>
                </a:ext>
              </a:extLst>
            </p:cNvPr>
            <p:cNvSpPr/>
            <p:nvPr/>
          </p:nvSpPr>
          <p:spPr>
            <a:xfrm>
              <a:off x="18123664" y="-6945019"/>
              <a:ext cx="298448" cy="210069"/>
            </a:xfrm>
            <a:custGeom>
              <a:avLst/>
              <a:gdLst>
                <a:gd name="connsiteX0" fmla="*/ 88900 w 298448"/>
                <a:gd name="connsiteY0" fmla="*/ 519 h 210069"/>
                <a:gd name="connsiteX1" fmla="*/ 298448 w 298448"/>
                <a:gd name="connsiteY1" fmla="*/ 121169 h 210069"/>
                <a:gd name="connsiteX2" fmla="*/ 292100 w 298448"/>
                <a:gd name="connsiteY2" fmla="*/ 203719 h 210069"/>
                <a:gd name="connsiteX3" fmla="*/ 184148 w 298448"/>
                <a:gd name="connsiteY3" fmla="*/ 197369 h 210069"/>
                <a:gd name="connsiteX4" fmla="*/ 0 w 298448"/>
                <a:gd name="connsiteY4" fmla="*/ 210069 h 210069"/>
                <a:gd name="connsiteX5" fmla="*/ 0 w 298448"/>
                <a:gd name="connsiteY5" fmla="*/ 51319 h 210069"/>
                <a:gd name="connsiteX6" fmla="*/ 0 w 298448"/>
                <a:gd name="connsiteY6" fmla="*/ 25919 h 210069"/>
                <a:gd name="connsiteX7" fmla="*/ 88900 w 298448"/>
                <a:gd name="connsiteY7" fmla="*/ 519 h 21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448" h="210069">
                  <a:moveTo>
                    <a:pt x="88900" y="519"/>
                  </a:moveTo>
                  <a:cubicBezTo>
                    <a:pt x="146048" y="519"/>
                    <a:pt x="298448" y="25919"/>
                    <a:pt x="298448" y="121169"/>
                  </a:cubicBezTo>
                  <a:cubicBezTo>
                    <a:pt x="298448" y="140219"/>
                    <a:pt x="292100" y="178319"/>
                    <a:pt x="292100" y="203719"/>
                  </a:cubicBezTo>
                  <a:cubicBezTo>
                    <a:pt x="260348" y="197369"/>
                    <a:pt x="196848" y="197369"/>
                    <a:pt x="184148" y="197369"/>
                  </a:cubicBezTo>
                  <a:cubicBezTo>
                    <a:pt x="165100" y="197369"/>
                    <a:pt x="76200" y="203719"/>
                    <a:pt x="0" y="210069"/>
                  </a:cubicBezTo>
                  <a:cubicBezTo>
                    <a:pt x="6348" y="159269"/>
                    <a:pt x="0" y="64019"/>
                    <a:pt x="0" y="51319"/>
                  </a:cubicBezTo>
                  <a:lnTo>
                    <a:pt x="0" y="25919"/>
                  </a:lnTo>
                  <a:cubicBezTo>
                    <a:pt x="19048" y="-5831"/>
                    <a:pt x="57148" y="519"/>
                    <a:pt x="88900" y="51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0B1922FA-C926-3FEA-9E7A-92C2EF335C6C}"/>
                </a:ext>
              </a:extLst>
            </p:cNvPr>
            <p:cNvSpPr/>
            <p:nvPr/>
          </p:nvSpPr>
          <p:spPr>
            <a:xfrm>
              <a:off x="18472912" y="-6785751"/>
              <a:ext cx="425452" cy="323850"/>
            </a:xfrm>
            <a:custGeom>
              <a:avLst/>
              <a:gdLst>
                <a:gd name="connsiteX0" fmla="*/ 6352 w 425452"/>
                <a:gd name="connsiteY0" fmla="*/ 0 h 323850"/>
                <a:gd name="connsiteX1" fmla="*/ 425452 w 425452"/>
                <a:gd name="connsiteY1" fmla="*/ 247650 h 323850"/>
                <a:gd name="connsiteX2" fmla="*/ 361952 w 425452"/>
                <a:gd name="connsiteY2" fmla="*/ 323850 h 323850"/>
                <a:gd name="connsiteX3" fmla="*/ 38100 w 425452"/>
                <a:gd name="connsiteY3" fmla="*/ 69850 h 323850"/>
                <a:gd name="connsiteX4" fmla="*/ 6352 w 425452"/>
                <a:gd name="connsiteY4" fmla="*/ 63500 h 323850"/>
                <a:gd name="connsiteX5" fmla="*/ 0 w 425452"/>
                <a:gd name="connsiteY5" fmla="*/ 57150 h 323850"/>
                <a:gd name="connsiteX6" fmla="*/ 6352 w 425452"/>
                <a:gd name="connsiteY6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452" h="323850">
                  <a:moveTo>
                    <a:pt x="6352" y="0"/>
                  </a:moveTo>
                  <a:cubicBezTo>
                    <a:pt x="31752" y="6350"/>
                    <a:pt x="425452" y="190500"/>
                    <a:pt x="425452" y="247650"/>
                  </a:cubicBezTo>
                  <a:cubicBezTo>
                    <a:pt x="425452" y="279400"/>
                    <a:pt x="381000" y="323850"/>
                    <a:pt x="361952" y="323850"/>
                  </a:cubicBezTo>
                  <a:cubicBezTo>
                    <a:pt x="342900" y="323850"/>
                    <a:pt x="101600" y="133350"/>
                    <a:pt x="38100" y="69850"/>
                  </a:cubicBezTo>
                  <a:cubicBezTo>
                    <a:pt x="31752" y="63500"/>
                    <a:pt x="19052" y="69850"/>
                    <a:pt x="6352" y="63500"/>
                  </a:cubicBezTo>
                  <a:cubicBezTo>
                    <a:pt x="6352" y="63500"/>
                    <a:pt x="0" y="76200"/>
                    <a:pt x="0" y="57150"/>
                  </a:cubicBezTo>
                  <a:cubicBezTo>
                    <a:pt x="0" y="44450"/>
                    <a:pt x="6352" y="19050"/>
                    <a:pt x="63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9453A395-6459-BF3A-B76F-3E44776C2D01}"/>
                </a:ext>
              </a:extLst>
            </p:cNvPr>
            <p:cNvSpPr/>
            <p:nvPr/>
          </p:nvSpPr>
          <p:spPr>
            <a:xfrm>
              <a:off x="18091912" y="-6695217"/>
              <a:ext cx="349252" cy="677817"/>
            </a:xfrm>
            <a:custGeom>
              <a:avLst/>
              <a:gdLst>
                <a:gd name="connsiteX0" fmla="*/ 245270 w 349252"/>
                <a:gd name="connsiteY0" fmla="*/ 451 h 677817"/>
                <a:gd name="connsiteX1" fmla="*/ 317500 w 349252"/>
                <a:gd name="connsiteY1" fmla="*/ 11067 h 677817"/>
                <a:gd name="connsiteX2" fmla="*/ 317500 w 349252"/>
                <a:gd name="connsiteY2" fmla="*/ 385717 h 677817"/>
                <a:gd name="connsiteX3" fmla="*/ 349252 w 349252"/>
                <a:gd name="connsiteY3" fmla="*/ 677817 h 677817"/>
                <a:gd name="connsiteX4" fmla="*/ 146052 w 349252"/>
                <a:gd name="connsiteY4" fmla="*/ 627017 h 677817"/>
                <a:gd name="connsiteX5" fmla="*/ 0 w 349252"/>
                <a:gd name="connsiteY5" fmla="*/ 646067 h 677817"/>
                <a:gd name="connsiteX6" fmla="*/ 31752 w 349252"/>
                <a:gd name="connsiteY6" fmla="*/ 252367 h 677817"/>
                <a:gd name="connsiteX7" fmla="*/ 38100 w 349252"/>
                <a:gd name="connsiteY7" fmla="*/ 17417 h 677817"/>
                <a:gd name="connsiteX8" fmla="*/ 245270 w 349252"/>
                <a:gd name="connsiteY8" fmla="*/ 451 h 67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52" h="677817">
                  <a:moveTo>
                    <a:pt x="245270" y="451"/>
                  </a:moveTo>
                  <a:cubicBezTo>
                    <a:pt x="269480" y="1542"/>
                    <a:pt x="293688" y="4717"/>
                    <a:pt x="317500" y="11067"/>
                  </a:cubicBezTo>
                  <a:lnTo>
                    <a:pt x="317500" y="385717"/>
                  </a:lnTo>
                  <a:cubicBezTo>
                    <a:pt x="323852" y="487317"/>
                    <a:pt x="336552" y="582567"/>
                    <a:pt x="349252" y="677817"/>
                  </a:cubicBezTo>
                  <a:cubicBezTo>
                    <a:pt x="311152" y="646067"/>
                    <a:pt x="196852" y="627017"/>
                    <a:pt x="146052" y="627017"/>
                  </a:cubicBezTo>
                  <a:cubicBezTo>
                    <a:pt x="133352" y="627017"/>
                    <a:pt x="57152" y="639717"/>
                    <a:pt x="0" y="646067"/>
                  </a:cubicBezTo>
                  <a:lnTo>
                    <a:pt x="31752" y="252367"/>
                  </a:lnTo>
                  <a:cubicBezTo>
                    <a:pt x="38100" y="80917"/>
                    <a:pt x="38100" y="49167"/>
                    <a:pt x="38100" y="17417"/>
                  </a:cubicBezTo>
                  <a:cubicBezTo>
                    <a:pt x="100014" y="12655"/>
                    <a:pt x="172642" y="-2823"/>
                    <a:pt x="245270" y="45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ED5855B-C6C4-F010-5EC2-826FD4858CA8}"/>
                </a:ext>
              </a:extLst>
            </p:cNvPr>
            <p:cNvSpPr/>
            <p:nvPr/>
          </p:nvSpPr>
          <p:spPr>
            <a:xfrm>
              <a:off x="18066512" y="-6005405"/>
              <a:ext cx="361952" cy="178504"/>
            </a:xfrm>
            <a:custGeom>
              <a:avLst/>
              <a:gdLst>
                <a:gd name="connsiteX0" fmla="*/ 133944 w 361952"/>
                <a:gd name="connsiteY0" fmla="*/ 9 h 178504"/>
                <a:gd name="connsiteX1" fmla="*/ 177800 w 361952"/>
                <a:gd name="connsiteY1" fmla="*/ 704 h 178504"/>
                <a:gd name="connsiteX2" fmla="*/ 336552 w 361952"/>
                <a:gd name="connsiteY2" fmla="*/ 38804 h 178504"/>
                <a:gd name="connsiteX3" fmla="*/ 222252 w 361952"/>
                <a:gd name="connsiteY3" fmla="*/ 19754 h 178504"/>
                <a:gd name="connsiteX4" fmla="*/ 114300 w 361952"/>
                <a:gd name="connsiteY4" fmla="*/ 83254 h 178504"/>
                <a:gd name="connsiteX5" fmla="*/ 241300 w 361952"/>
                <a:gd name="connsiteY5" fmla="*/ 159454 h 178504"/>
                <a:gd name="connsiteX6" fmla="*/ 279400 w 361952"/>
                <a:gd name="connsiteY6" fmla="*/ 127704 h 178504"/>
                <a:gd name="connsiteX7" fmla="*/ 254000 w 361952"/>
                <a:gd name="connsiteY7" fmla="*/ 95954 h 178504"/>
                <a:gd name="connsiteX8" fmla="*/ 184152 w 361952"/>
                <a:gd name="connsiteY8" fmla="*/ 83254 h 178504"/>
                <a:gd name="connsiteX9" fmla="*/ 209552 w 361952"/>
                <a:gd name="connsiteY9" fmla="*/ 76904 h 178504"/>
                <a:gd name="connsiteX10" fmla="*/ 361952 w 361952"/>
                <a:gd name="connsiteY10" fmla="*/ 127704 h 178504"/>
                <a:gd name="connsiteX11" fmla="*/ 222252 w 361952"/>
                <a:gd name="connsiteY11" fmla="*/ 178504 h 178504"/>
                <a:gd name="connsiteX12" fmla="*/ 88900 w 361952"/>
                <a:gd name="connsiteY12" fmla="*/ 153104 h 178504"/>
                <a:gd name="connsiteX13" fmla="*/ 0 w 361952"/>
                <a:gd name="connsiteY13" fmla="*/ 70554 h 178504"/>
                <a:gd name="connsiteX14" fmla="*/ 133944 w 361952"/>
                <a:gd name="connsiteY14" fmla="*/ 9 h 17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1952" h="178504">
                  <a:moveTo>
                    <a:pt x="133944" y="9"/>
                  </a:moveTo>
                  <a:cubicBezTo>
                    <a:pt x="152400" y="-90"/>
                    <a:pt x="168276" y="704"/>
                    <a:pt x="177800" y="704"/>
                  </a:cubicBezTo>
                  <a:cubicBezTo>
                    <a:pt x="215900" y="704"/>
                    <a:pt x="292100" y="-5646"/>
                    <a:pt x="336552" y="38804"/>
                  </a:cubicBezTo>
                  <a:cubicBezTo>
                    <a:pt x="298452" y="26104"/>
                    <a:pt x="234952" y="19754"/>
                    <a:pt x="222252" y="19754"/>
                  </a:cubicBezTo>
                  <a:cubicBezTo>
                    <a:pt x="177800" y="19754"/>
                    <a:pt x="114300" y="13404"/>
                    <a:pt x="114300" y="83254"/>
                  </a:cubicBezTo>
                  <a:cubicBezTo>
                    <a:pt x="114300" y="140404"/>
                    <a:pt x="222252" y="159454"/>
                    <a:pt x="241300" y="159454"/>
                  </a:cubicBezTo>
                  <a:cubicBezTo>
                    <a:pt x="254000" y="159454"/>
                    <a:pt x="279400" y="146754"/>
                    <a:pt x="279400" y="127704"/>
                  </a:cubicBezTo>
                  <a:cubicBezTo>
                    <a:pt x="279400" y="108654"/>
                    <a:pt x="266700" y="102304"/>
                    <a:pt x="254000" y="95954"/>
                  </a:cubicBezTo>
                  <a:cubicBezTo>
                    <a:pt x="234952" y="89604"/>
                    <a:pt x="209552" y="89604"/>
                    <a:pt x="184152" y="83254"/>
                  </a:cubicBezTo>
                  <a:cubicBezTo>
                    <a:pt x="190500" y="76904"/>
                    <a:pt x="190500" y="76904"/>
                    <a:pt x="209552" y="76904"/>
                  </a:cubicBezTo>
                  <a:cubicBezTo>
                    <a:pt x="222252" y="76904"/>
                    <a:pt x="361952" y="89604"/>
                    <a:pt x="361952" y="127704"/>
                  </a:cubicBezTo>
                  <a:cubicBezTo>
                    <a:pt x="361952" y="178504"/>
                    <a:pt x="222252" y="178504"/>
                    <a:pt x="222252" y="178504"/>
                  </a:cubicBezTo>
                  <a:cubicBezTo>
                    <a:pt x="177800" y="178504"/>
                    <a:pt x="133352" y="178504"/>
                    <a:pt x="88900" y="153104"/>
                  </a:cubicBezTo>
                  <a:cubicBezTo>
                    <a:pt x="69852" y="146754"/>
                    <a:pt x="0" y="102304"/>
                    <a:pt x="0" y="70554"/>
                  </a:cubicBezTo>
                  <a:cubicBezTo>
                    <a:pt x="0" y="8642"/>
                    <a:pt x="78582" y="307"/>
                    <a:pt x="133944" y="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2BF97C3-8971-E7E0-3311-1D1C2A3D456E}"/>
                </a:ext>
              </a:extLst>
            </p:cNvPr>
            <p:cNvSpPr/>
            <p:nvPr/>
          </p:nvSpPr>
          <p:spPr>
            <a:xfrm>
              <a:off x="17939512" y="-7801751"/>
              <a:ext cx="1067506" cy="2032000"/>
            </a:xfrm>
            <a:custGeom>
              <a:avLst/>
              <a:gdLst>
                <a:gd name="connsiteX0" fmla="*/ 266700 w 1067506"/>
                <a:gd name="connsiteY0" fmla="*/ 0 h 2032000"/>
                <a:gd name="connsiteX1" fmla="*/ 368300 w 1067506"/>
                <a:gd name="connsiteY1" fmla="*/ 0 h 2032000"/>
                <a:gd name="connsiteX2" fmla="*/ 704852 w 1067506"/>
                <a:gd name="connsiteY2" fmla="*/ 158750 h 2032000"/>
                <a:gd name="connsiteX3" fmla="*/ 565152 w 1067506"/>
                <a:gd name="connsiteY3" fmla="*/ 742950 h 2032000"/>
                <a:gd name="connsiteX4" fmla="*/ 603252 w 1067506"/>
                <a:gd name="connsiteY4" fmla="*/ 749300 h 2032000"/>
                <a:gd name="connsiteX5" fmla="*/ 723900 w 1067506"/>
                <a:gd name="connsiteY5" fmla="*/ 749300 h 2032000"/>
                <a:gd name="connsiteX6" fmla="*/ 908052 w 1067506"/>
                <a:gd name="connsiteY6" fmla="*/ 762000 h 2032000"/>
                <a:gd name="connsiteX7" fmla="*/ 1047752 w 1067506"/>
                <a:gd name="connsiteY7" fmla="*/ 812800 h 2032000"/>
                <a:gd name="connsiteX8" fmla="*/ 1066800 w 1067506"/>
                <a:gd name="connsiteY8" fmla="*/ 952500 h 2032000"/>
                <a:gd name="connsiteX9" fmla="*/ 1035052 w 1067506"/>
                <a:gd name="connsiteY9" fmla="*/ 1054100 h 2032000"/>
                <a:gd name="connsiteX10" fmla="*/ 908052 w 1067506"/>
                <a:gd name="connsiteY10" fmla="*/ 1054100 h 2032000"/>
                <a:gd name="connsiteX11" fmla="*/ 698500 w 1067506"/>
                <a:gd name="connsiteY11" fmla="*/ 1022350 h 2032000"/>
                <a:gd name="connsiteX12" fmla="*/ 1016000 w 1067506"/>
                <a:gd name="connsiteY12" fmla="*/ 1263650 h 2032000"/>
                <a:gd name="connsiteX13" fmla="*/ 901700 w 1067506"/>
                <a:gd name="connsiteY13" fmla="*/ 1397000 h 2032000"/>
                <a:gd name="connsiteX14" fmla="*/ 704852 w 1067506"/>
                <a:gd name="connsiteY14" fmla="*/ 1263650 h 2032000"/>
                <a:gd name="connsiteX15" fmla="*/ 552452 w 1067506"/>
                <a:gd name="connsiteY15" fmla="*/ 1143000 h 2032000"/>
                <a:gd name="connsiteX16" fmla="*/ 527052 w 1067506"/>
                <a:gd name="connsiteY16" fmla="*/ 1143000 h 2032000"/>
                <a:gd name="connsiteX17" fmla="*/ 527052 w 1067506"/>
                <a:gd name="connsiteY17" fmla="*/ 1524000 h 2032000"/>
                <a:gd name="connsiteX18" fmla="*/ 565152 w 1067506"/>
                <a:gd name="connsiteY18" fmla="*/ 1828800 h 2032000"/>
                <a:gd name="connsiteX19" fmla="*/ 527052 w 1067506"/>
                <a:gd name="connsiteY19" fmla="*/ 1879600 h 2032000"/>
                <a:gd name="connsiteX20" fmla="*/ 546100 w 1067506"/>
                <a:gd name="connsiteY20" fmla="*/ 1930400 h 2032000"/>
                <a:gd name="connsiteX21" fmla="*/ 349252 w 1067506"/>
                <a:gd name="connsiteY21" fmla="*/ 2032000 h 2032000"/>
                <a:gd name="connsiteX22" fmla="*/ 69852 w 1067506"/>
                <a:gd name="connsiteY22" fmla="*/ 1866900 h 2032000"/>
                <a:gd name="connsiteX23" fmla="*/ 95252 w 1067506"/>
                <a:gd name="connsiteY23" fmla="*/ 1746250 h 2032000"/>
                <a:gd name="connsiteX24" fmla="*/ 127000 w 1067506"/>
                <a:gd name="connsiteY24" fmla="*/ 1377950 h 2032000"/>
                <a:gd name="connsiteX25" fmla="*/ 133352 w 1067506"/>
                <a:gd name="connsiteY25" fmla="*/ 946150 h 2032000"/>
                <a:gd name="connsiteX26" fmla="*/ 76200 w 1067506"/>
                <a:gd name="connsiteY26" fmla="*/ 552450 h 2032000"/>
                <a:gd name="connsiteX27" fmla="*/ 0 w 1067506"/>
                <a:gd name="connsiteY27" fmla="*/ 222250 h 2032000"/>
                <a:gd name="connsiteX28" fmla="*/ 266700 w 1067506"/>
                <a:gd name="connsiteY28" fmla="*/ 0 h 2032000"/>
                <a:gd name="connsiteX29" fmla="*/ 361952 w 1067506"/>
                <a:gd name="connsiteY29" fmla="*/ 50800 h 2032000"/>
                <a:gd name="connsiteX30" fmla="*/ 57152 w 1067506"/>
                <a:gd name="connsiteY30" fmla="*/ 222250 h 2032000"/>
                <a:gd name="connsiteX31" fmla="*/ 171452 w 1067506"/>
                <a:gd name="connsiteY31" fmla="*/ 260350 h 2032000"/>
                <a:gd name="connsiteX32" fmla="*/ 463552 w 1067506"/>
                <a:gd name="connsiteY32" fmla="*/ 177800 h 2032000"/>
                <a:gd name="connsiteX33" fmla="*/ 425452 w 1067506"/>
                <a:gd name="connsiteY33" fmla="*/ 171450 h 2032000"/>
                <a:gd name="connsiteX34" fmla="*/ 317500 w 1067506"/>
                <a:gd name="connsiteY34" fmla="*/ 196850 h 2032000"/>
                <a:gd name="connsiteX35" fmla="*/ 279400 w 1067506"/>
                <a:gd name="connsiteY35" fmla="*/ 165100 h 2032000"/>
                <a:gd name="connsiteX36" fmla="*/ 431800 w 1067506"/>
                <a:gd name="connsiteY36" fmla="*/ 107950 h 2032000"/>
                <a:gd name="connsiteX37" fmla="*/ 533400 w 1067506"/>
                <a:gd name="connsiteY37" fmla="*/ 177800 h 2032000"/>
                <a:gd name="connsiteX38" fmla="*/ 107952 w 1067506"/>
                <a:gd name="connsiteY38" fmla="*/ 323850 h 2032000"/>
                <a:gd name="connsiteX39" fmla="*/ 247652 w 1067506"/>
                <a:gd name="connsiteY39" fmla="*/ 336550 h 2032000"/>
                <a:gd name="connsiteX40" fmla="*/ 647700 w 1067506"/>
                <a:gd name="connsiteY40" fmla="*/ 158750 h 2032000"/>
                <a:gd name="connsiteX41" fmla="*/ 361952 w 1067506"/>
                <a:gd name="connsiteY41" fmla="*/ 50800 h 2032000"/>
                <a:gd name="connsiteX42" fmla="*/ 609600 w 1067506"/>
                <a:gd name="connsiteY42" fmla="*/ 311150 h 2032000"/>
                <a:gd name="connsiteX43" fmla="*/ 260352 w 1067506"/>
                <a:gd name="connsiteY43" fmla="*/ 400050 h 2032000"/>
                <a:gd name="connsiteX44" fmla="*/ 95252 w 1067506"/>
                <a:gd name="connsiteY44" fmla="*/ 381000 h 2032000"/>
                <a:gd name="connsiteX45" fmla="*/ 177800 w 1067506"/>
                <a:gd name="connsiteY45" fmla="*/ 812800 h 2032000"/>
                <a:gd name="connsiteX46" fmla="*/ 279400 w 1067506"/>
                <a:gd name="connsiteY46" fmla="*/ 800100 h 2032000"/>
                <a:gd name="connsiteX47" fmla="*/ 488952 w 1067506"/>
                <a:gd name="connsiteY47" fmla="*/ 876300 h 2032000"/>
                <a:gd name="connsiteX48" fmla="*/ 609600 w 1067506"/>
                <a:gd name="connsiteY48" fmla="*/ 311150 h 2032000"/>
                <a:gd name="connsiteX49" fmla="*/ 730252 w 1067506"/>
                <a:gd name="connsiteY49" fmla="*/ 806450 h 2032000"/>
                <a:gd name="connsiteX50" fmla="*/ 596900 w 1067506"/>
                <a:gd name="connsiteY50" fmla="*/ 819150 h 2032000"/>
                <a:gd name="connsiteX51" fmla="*/ 565152 w 1067506"/>
                <a:gd name="connsiteY51" fmla="*/ 812800 h 2032000"/>
                <a:gd name="connsiteX52" fmla="*/ 546100 w 1067506"/>
                <a:gd name="connsiteY52" fmla="*/ 927100 h 2032000"/>
                <a:gd name="connsiteX53" fmla="*/ 552452 w 1067506"/>
                <a:gd name="connsiteY53" fmla="*/ 946150 h 2032000"/>
                <a:gd name="connsiteX54" fmla="*/ 977900 w 1067506"/>
                <a:gd name="connsiteY54" fmla="*/ 1003300 h 2032000"/>
                <a:gd name="connsiteX55" fmla="*/ 1009652 w 1067506"/>
                <a:gd name="connsiteY55" fmla="*/ 990600 h 2032000"/>
                <a:gd name="connsiteX56" fmla="*/ 1009652 w 1067506"/>
                <a:gd name="connsiteY56" fmla="*/ 850900 h 2032000"/>
                <a:gd name="connsiteX57" fmla="*/ 984252 w 1067506"/>
                <a:gd name="connsiteY57" fmla="*/ 831850 h 2032000"/>
                <a:gd name="connsiteX58" fmla="*/ 730252 w 1067506"/>
                <a:gd name="connsiteY58" fmla="*/ 806450 h 2032000"/>
                <a:gd name="connsiteX59" fmla="*/ 273052 w 1067506"/>
                <a:gd name="connsiteY59" fmla="*/ 857250 h 2032000"/>
                <a:gd name="connsiteX60" fmla="*/ 184152 w 1067506"/>
                <a:gd name="connsiteY60" fmla="*/ 882650 h 2032000"/>
                <a:gd name="connsiteX61" fmla="*/ 184152 w 1067506"/>
                <a:gd name="connsiteY61" fmla="*/ 908050 h 2032000"/>
                <a:gd name="connsiteX62" fmla="*/ 184152 w 1067506"/>
                <a:gd name="connsiteY62" fmla="*/ 1066800 h 2032000"/>
                <a:gd name="connsiteX63" fmla="*/ 368300 w 1067506"/>
                <a:gd name="connsiteY63" fmla="*/ 1054100 h 2032000"/>
                <a:gd name="connsiteX64" fmla="*/ 476252 w 1067506"/>
                <a:gd name="connsiteY64" fmla="*/ 1060450 h 2032000"/>
                <a:gd name="connsiteX65" fmla="*/ 482600 w 1067506"/>
                <a:gd name="connsiteY65" fmla="*/ 977900 h 2032000"/>
                <a:gd name="connsiteX66" fmla="*/ 273052 w 1067506"/>
                <a:gd name="connsiteY66" fmla="*/ 857250 h 2032000"/>
                <a:gd name="connsiteX67" fmla="*/ 539752 w 1067506"/>
                <a:gd name="connsiteY67" fmla="*/ 1016000 h 2032000"/>
                <a:gd name="connsiteX68" fmla="*/ 533400 w 1067506"/>
                <a:gd name="connsiteY68" fmla="*/ 1073150 h 2032000"/>
                <a:gd name="connsiteX69" fmla="*/ 539752 w 1067506"/>
                <a:gd name="connsiteY69" fmla="*/ 1079500 h 2032000"/>
                <a:gd name="connsiteX70" fmla="*/ 571500 w 1067506"/>
                <a:gd name="connsiteY70" fmla="*/ 1085850 h 2032000"/>
                <a:gd name="connsiteX71" fmla="*/ 895352 w 1067506"/>
                <a:gd name="connsiteY71" fmla="*/ 1339850 h 2032000"/>
                <a:gd name="connsiteX72" fmla="*/ 958852 w 1067506"/>
                <a:gd name="connsiteY72" fmla="*/ 1263650 h 2032000"/>
                <a:gd name="connsiteX73" fmla="*/ 539752 w 1067506"/>
                <a:gd name="connsiteY73" fmla="*/ 1016000 h 2032000"/>
                <a:gd name="connsiteX74" fmla="*/ 397670 w 1067506"/>
                <a:gd name="connsiteY74" fmla="*/ 1106984 h 2032000"/>
                <a:gd name="connsiteX75" fmla="*/ 190500 w 1067506"/>
                <a:gd name="connsiteY75" fmla="*/ 1123950 h 2032000"/>
                <a:gd name="connsiteX76" fmla="*/ 184152 w 1067506"/>
                <a:gd name="connsiteY76" fmla="*/ 1358900 h 2032000"/>
                <a:gd name="connsiteX77" fmla="*/ 152400 w 1067506"/>
                <a:gd name="connsiteY77" fmla="*/ 1752600 h 2032000"/>
                <a:gd name="connsiteX78" fmla="*/ 298452 w 1067506"/>
                <a:gd name="connsiteY78" fmla="*/ 1733550 h 2032000"/>
                <a:gd name="connsiteX79" fmla="*/ 501652 w 1067506"/>
                <a:gd name="connsiteY79" fmla="*/ 1784350 h 2032000"/>
                <a:gd name="connsiteX80" fmla="*/ 469900 w 1067506"/>
                <a:gd name="connsiteY80" fmla="*/ 1492250 h 2032000"/>
                <a:gd name="connsiteX81" fmla="*/ 469900 w 1067506"/>
                <a:gd name="connsiteY81" fmla="*/ 1117600 h 2032000"/>
                <a:gd name="connsiteX82" fmla="*/ 397670 w 1067506"/>
                <a:gd name="connsiteY82" fmla="*/ 1106984 h 2032000"/>
                <a:gd name="connsiteX83" fmla="*/ 260944 w 1067506"/>
                <a:gd name="connsiteY83" fmla="*/ 1796355 h 2032000"/>
                <a:gd name="connsiteX84" fmla="*/ 127000 w 1067506"/>
                <a:gd name="connsiteY84" fmla="*/ 1866900 h 2032000"/>
                <a:gd name="connsiteX85" fmla="*/ 215900 w 1067506"/>
                <a:gd name="connsiteY85" fmla="*/ 1949450 h 2032000"/>
                <a:gd name="connsiteX86" fmla="*/ 349252 w 1067506"/>
                <a:gd name="connsiteY86" fmla="*/ 1974850 h 2032000"/>
                <a:gd name="connsiteX87" fmla="*/ 488952 w 1067506"/>
                <a:gd name="connsiteY87" fmla="*/ 1924050 h 2032000"/>
                <a:gd name="connsiteX88" fmla="*/ 336552 w 1067506"/>
                <a:gd name="connsiteY88" fmla="*/ 1873250 h 2032000"/>
                <a:gd name="connsiteX89" fmla="*/ 311152 w 1067506"/>
                <a:gd name="connsiteY89" fmla="*/ 1879600 h 2032000"/>
                <a:gd name="connsiteX90" fmla="*/ 381000 w 1067506"/>
                <a:gd name="connsiteY90" fmla="*/ 1892300 h 2032000"/>
                <a:gd name="connsiteX91" fmla="*/ 406400 w 1067506"/>
                <a:gd name="connsiteY91" fmla="*/ 1924050 h 2032000"/>
                <a:gd name="connsiteX92" fmla="*/ 368300 w 1067506"/>
                <a:gd name="connsiteY92" fmla="*/ 1955800 h 2032000"/>
                <a:gd name="connsiteX93" fmla="*/ 241300 w 1067506"/>
                <a:gd name="connsiteY93" fmla="*/ 1879600 h 2032000"/>
                <a:gd name="connsiteX94" fmla="*/ 349252 w 1067506"/>
                <a:gd name="connsiteY94" fmla="*/ 1816100 h 2032000"/>
                <a:gd name="connsiteX95" fmla="*/ 463552 w 1067506"/>
                <a:gd name="connsiteY95" fmla="*/ 1835150 h 2032000"/>
                <a:gd name="connsiteX96" fmla="*/ 304800 w 1067506"/>
                <a:gd name="connsiteY96" fmla="*/ 1797050 h 2032000"/>
                <a:gd name="connsiteX97" fmla="*/ 260944 w 1067506"/>
                <a:gd name="connsiteY97" fmla="*/ 1796355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067506" h="2032000">
                  <a:moveTo>
                    <a:pt x="266700" y="0"/>
                  </a:moveTo>
                  <a:lnTo>
                    <a:pt x="368300" y="0"/>
                  </a:lnTo>
                  <a:cubicBezTo>
                    <a:pt x="450852" y="0"/>
                    <a:pt x="717552" y="0"/>
                    <a:pt x="704852" y="158750"/>
                  </a:cubicBezTo>
                  <a:lnTo>
                    <a:pt x="565152" y="742950"/>
                  </a:lnTo>
                  <a:lnTo>
                    <a:pt x="603252" y="749300"/>
                  </a:lnTo>
                  <a:cubicBezTo>
                    <a:pt x="654052" y="755650"/>
                    <a:pt x="704852" y="749300"/>
                    <a:pt x="723900" y="749300"/>
                  </a:cubicBezTo>
                  <a:cubicBezTo>
                    <a:pt x="736600" y="749300"/>
                    <a:pt x="844552" y="755650"/>
                    <a:pt x="908052" y="762000"/>
                  </a:cubicBezTo>
                  <a:cubicBezTo>
                    <a:pt x="939800" y="768350"/>
                    <a:pt x="1016000" y="755650"/>
                    <a:pt x="1047752" y="812800"/>
                  </a:cubicBezTo>
                  <a:cubicBezTo>
                    <a:pt x="1073152" y="850900"/>
                    <a:pt x="1066800" y="939800"/>
                    <a:pt x="1066800" y="952500"/>
                  </a:cubicBezTo>
                  <a:cubicBezTo>
                    <a:pt x="1066800" y="977900"/>
                    <a:pt x="1047752" y="1035050"/>
                    <a:pt x="1035052" y="1054100"/>
                  </a:cubicBezTo>
                  <a:lnTo>
                    <a:pt x="908052" y="1054100"/>
                  </a:lnTo>
                  <a:cubicBezTo>
                    <a:pt x="844552" y="1041400"/>
                    <a:pt x="806452" y="1022350"/>
                    <a:pt x="698500" y="1022350"/>
                  </a:cubicBezTo>
                  <a:cubicBezTo>
                    <a:pt x="698500" y="1022350"/>
                    <a:pt x="1016000" y="1168400"/>
                    <a:pt x="1016000" y="1263650"/>
                  </a:cubicBezTo>
                  <a:cubicBezTo>
                    <a:pt x="1016000" y="1301750"/>
                    <a:pt x="958852" y="1397000"/>
                    <a:pt x="901700" y="1397000"/>
                  </a:cubicBezTo>
                  <a:cubicBezTo>
                    <a:pt x="844552" y="1397000"/>
                    <a:pt x="762000" y="1308100"/>
                    <a:pt x="704852" y="1263650"/>
                  </a:cubicBezTo>
                  <a:cubicBezTo>
                    <a:pt x="654052" y="1219200"/>
                    <a:pt x="603252" y="1181100"/>
                    <a:pt x="552452" y="1143000"/>
                  </a:cubicBezTo>
                  <a:lnTo>
                    <a:pt x="527052" y="1143000"/>
                  </a:lnTo>
                  <a:lnTo>
                    <a:pt x="527052" y="1524000"/>
                  </a:lnTo>
                  <a:lnTo>
                    <a:pt x="565152" y="1828800"/>
                  </a:lnTo>
                  <a:cubicBezTo>
                    <a:pt x="571500" y="1860550"/>
                    <a:pt x="546100" y="1854200"/>
                    <a:pt x="527052" y="1879600"/>
                  </a:cubicBezTo>
                  <a:cubicBezTo>
                    <a:pt x="539752" y="1892300"/>
                    <a:pt x="546100" y="1911350"/>
                    <a:pt x="546100" y="1930400"/>
                  </a:cubicBezTo>
                  <a:cubicBezTo>
                    <a:pt x="546100" y="2025650"/>
                    <a:pt x="387352" y="2032000"/>
                    <a:pt x="349252" y="2032000"/>
                  </a:cubicBezTo>
                  <a:cubicBezTo>
                    <a:pt x="247652" y="2032000"/>
                    <a:pt x="69852" y="1981200"/>
                    <a:pt x="69852" y="1866900"/>
                  </a:cubicBezTo>
                  <a:cubicBezTo>
                    <a:pt x="69852" y="1822450"/>
                    <a:pt x="107952" y="1797050"/>
                    <a:pt x="95252" y="1746250"/>
                  </a:cubicBezTo>
                  <a:cubicBezTo>
                    <a:pt x="107952" y="1625600"/>
                    <a:pt x="114300" y="1498600"/>
                    <a:pt x="127000" y="1377950"/>
                  </a:cubicBezTo>
                  <a:lnTo>
                    <a:pt x="133352" y="946150"/>
                  </a:lnTo>
                  <a:cubicBezTo>
                    <a:pt x="120652" y="819150"/>
                    <a:pt x="101600" y="679450"/>
                    <a:pt x="76200" y="552450"/>
                  </a:cubicBezTo>
                  <a:cubicBezTo>
                    <a:pt x="57152" y="444500"/>
                    <a:pt x="0" y="241300"/>
                    <a:pt x="0" y="222250"/>
                  </a:cubicBezTo>
                  <a:cubicBezTo>
                    <a:pt x="0" y="88900"/>
                    <a:pt x="152400" y="31750"/>
                    <a:pt x="266700" y="0"/>
                  </a:cubicBezTo>
                  <a:close/>
                  <a:moveTo>
                    <a:pt x="361952" y="50800"/>
                  </a:moveTo>
                  <a:cubicBezTo>
                    <a:pt x="292100" y="50800"/>
                    <a:pt x="57152" y="88900"/>
                    <a:pt x="57152" y="222250"/>
                  </a:cubicBezTo>
                  <a:cubicBezTo>
                    <a:pt x="57152" y="260350"/>
                    <a:pt x="133352" y="260350"/>
                    <a:pt x="171452" y="260350"/>
                  </a:cubicBezTo>
                  <a:cubicBezTo>
                    <a:pt x="266700" y="260350"/>
                    <a:pt x="381000" y="241300"/>
                    <a:pt x="463552" y="177800"/>
                  </a:cubicBezTo>
                  <a:cubicBezTo>
                    <a:pt x="450852" y="177800"/>
                    <a:pt x="444500" y="171450"/>
                    <a:pt x="425452" y="171450"/>
                  </a:cubicBezTo>
                  <a:cubicBezTo>
                    <a:pt x="412752" y="171450"/>
                    <a:pt x="330200" y="196850"/>
                    <a:pt x="317500" y="196850"/>
                  </a:cubicBezTo>
                  <a:cubicBezTo>
                    <a:pt x="298452" y="196850"/>
                    <a:pt x="279400" y="184150"/>
                    <a:pt x="279400" y="165100"/>
                  </a:cubicBezTo>
                  <a:cubicBezTo>
                    <a:pt x="279400" y="133350"/>
                    <a:pt x="412752" y="107950"/>
                    <a:pt x="431800" y="107950"/>
                  </a:cubicBezTo>
                  <a:cubicBezTo>
                    <a:pt x="444500" y="107950"/>
                    <a:pt x="533400" y="120650"/>
                    <a:pt x="533400" y="177800"/>
                  </a:cubicBezTo>
                  <a:cubicBezTo>
                    <a:pt x="533400" y="304800"/>
                    <a:pt x="146052" y="323850"/>
                    <a:pt x="107952" y="323850"/>
                  </a:cubicBezTo>
                  <a:cubicBezTo>
                    <a:pt x="152400" y="330200"/>
                    <a:pt x="234952" y="336550"/>
                    <a:pt x="247652" y="336550"/>
                  </a:cubicBezTo>
                  <a:cubicBezTo>
                    <a:pt x="285752" y="336550"/>
                    <a:pt x="647700" y="317500"/>
                    <a:pt x="647700" y="158750"/>
                  </a:cubicBezTo>
                  <a:cubicBezTo>
                    <a:pt x="647700" y="57150"/>
                    <a:pt x="400052" y="50800"/>
                    <a:pt x="361952" y="50800"/>
                  </a:cubicBezTo>
                  <a:close/>
                  <a:moveTo>
                    <a:pt x="609600" y="311150"/>
                  </a:moveTo>
                  <a:cubicBezTo>
                    <a:pt x="501652" y="374650"/>
                    <a:pt x="361952" y="400050"/>
                    <a:pt x="260352" y="400050"/>
                  </a:cubicBezTo>
                  <a:cubicBezTo>
                    <a:pt x="241300" y="400050"/>
                    <a:pt x="158752" y="393700"/>
                    <a:pt x="95252" y="381000"/>
                  </a:cubicBezTo>
                  <a:cubicBezTo>
                    <a:pt x="127000" y="520700"/>
                    <a:pt x="165100" y="673100"/>
                    <a:pt x="177800" y="812800"/>
                  </a:cubicBezTo>
                  <a:cubicBezTo>
                    <a:pt x="209552" y="806450"/>
                    <a:pt x="260352" y="800100"/>
                    <a:pt x="279400" y="800100"/>
                  </a:cubicBezTo>
                  <a:cubicBezTo>
                    <a:pt x="349252" y="800100"/>
                    <a:pt x="419100" y="812800"/>
                    <a:pt x="488952" y="876300"/>
                  </a:cubicBezTo>
                  <a:cubicBezTo>
                    <a:pt x="514352" y="685800"/>
                    <a:pt x="552452" y="488950"/>
                    <a:pt x="609600" y="311150"/>
                  </a:cubicBezTo>
                  <a:close/>
                  <a:moveTo>
                    <a:pt x="730252" y="806450"/>
                  </a:moveTo>
                  <a:cubicBezTo>
                    <a:pt x="711200" y="806450"/>
                    <a:pt x="609600" y="819150"/>
                    <a:pt x="596900" y="819150"/>
                  </a:cubicBezTo>
                  <a:cubicBezTo>
                    <a:pt x="577852" y="819150"/>
                    <a:pt x="571500" y="819150"/>
                    <a:pt x="565152" y="812800"/>
                  </a:cubicBezTo>
                  <a:cubicBezTo>
                    <a:pt x="558800" y="850900"/>
                    <a:pt x="546100" y="914400"/>
                    <a:pt x="546100" y="927100"/>
                  </a:cubicBezTo>
                  <a:cubicBezTo>
                    <a:pt x="546100" y="946150"/>
                    <a:pt x="546100" y="939800"/>
                    <a:pt x="552452" y="946150"/>
                  </a:cubicBezTo>
                  <a:lnTo>
                    <a:pt x="977900" y="1003300"/>
                  </a:lnTo>
                  <a:cubicBezTo>
                    <a:pt x="990600" y="1003300"/>
                    <a:pt x="1003300" y="1003300"/>
                    <a:pt x="1009652" y="990600"/>
                  </a:cubicBezTo>
                  <a:lnTo>
                    <a:pt x="1009652" y="850900"/>
                  </a:lnTo>
                  <a:cubicBezTo>
                    <a:pt x="1003300" y="844550"/>
                    <a:pt x="990600" y="838200"/>
                    <a:pt x="984252" y="831850"/>
                  </a:cubicBezTo>
                  <a:cubicBezTo>
                    <a:pt x="901700" y="819150"/>
                    <a:pt x="742952" y="806450"/>
                    <a:pt x="730252" y="806450"/>
                  </a:cubicBezTo>
                  <a:close/>
                  <a:moveTo>
                    <a:pt x="273052" y="857250"/>
                  </a:moveTo>
                  <a:cubicBezTo>
                    <a:pt x="241300" y="857250"/>
                    <a:pt x="203200" y="850900"/>
                    <a:pt x="184152" y="882650"/>
                  </a:cubicBezTo>
                  <a:lnTo>
                    <a:pt x="184152" y="908050"/>
                  </a:lnTo>
                  <a:cubicBezTo>
                    <a:pt x="184152" y="920750"/>
                    <a:pt x="190500" y="1016000"/>
                    <a:pt x="184152" y="1066800"/>
                  </a:cubicBezTo>
                  <a:cubicBezTo>
                    <a:pt x="260352" y="1060450"/>
                    <a:pt x="349252" y="1054100"/>
                    <a:pt x="368300" y="1054100"/>
                  </a:cubicBezTo>
                  <a:cubicBezTo>
                    <a:pt x="381000" y="1054100"/>
                    <a:pt x="444500" y="1054100"/>
                    <a:pt x="476252" y="1060450"/>
                  </a:cubicBezTo>
                  <a:cubicBezTo>
                    <a:pt x="476252" y="1035050"/>
                    <a:pt x="482600" y="996950"/>
                    <a:pt x="482600" y="977900"/>
                  </a:cubicBezTo>
                  <a:cubicBezTo>
                    <a:pt x="482600" y="882650"/>
                    <a:pt x="330200" y="857250"/>
                    <a:pt x="273052" y="857250"/>
                  </a:cubicBezTo>
                  <a:close/>
                  <a:moveTo>
                    <a:pt x="539752" y="1016000"/>
                  </a:moveTo>
                  <a:cubicBezTo>
                    <a:pt x="539752" y="1035050"/>
                    <a:pt x="533400" y="1060450"/>
                    <a:pt x="533400" y="1073150"/>
                  </a:cubicBezTo>
                  <a:cubicBezTo>
                    <a:pt x="533400" y="1092200"/>
                    <a:pt x="539752" y="1079500"/>
                    <a:pt x="539752" y="1079500"/>
                  </a:cubicBezTo>
                  <a:cubicBezTo>
                    <a:pt x="552452" y="1085850"/>
                    <a:pt x="565152" y="1079500"/>
                    <a:pt x="571500" y="1085850"/>
                  </a:cubicBezTo>
                  <a:cubicBezTo>
                    <a:pt x="635000" y="1149350"/>
                    <a:pt x="876300" y="1339850"/>
                    <a:pt x="895352" y="1339850"/>
                  </a:cubicBezTo>
                  <a:cubicBezTo>
                    <a:pt x="914400" y="1339850"/>
                    <a:pt x="958852" y="1295400"/>
                    <a:pt x="958852" y="1263650"/>
                  </a:cubicBezTo>
                  <a:cubicBezTo>
                    <a:pt x="958852" y="1206500"/>
                    <a:pt x="565152" y="1022350"/>
                    <a:pt x="539752" y="1016000"/>
                  </a:cubicBezTo>
                  <a:close/>
                  <a:moveTo>
                    <a:pt x="397670" y="1106984"/>
                  </a:moveTo>
                  <a:cubicBezTo>
                    <a:pt x="325042" y="1103710"/>
                    <a:pt x="252414" y="1119188"/>
                    <a:pt x="190500" y="1123950"/>
                  </a:cubicBezTo>
                  <a:cubicBezTo>
                    <a:pt x="190500" y="1155700"/>
                    <a:pt x="190500" y="1187450"/>
                    <a:pt x="184152" y="1358900"/>
                  </a:cubicBezTo>
                  <a:lnTo>
                    <a:pt x="152400" y="1752600"/>
                  </a:lnTo>
                  <a:cubicBezTo>
                    <a:pt x="209552" y="1746250"/>
                    <a:pt x="285752" y="1733550"/>
                    <a:pt x="298452" y="1733550"/>
                  </a:cubicBezTo>
                  <a:cubicBezTo>
                    <a:pt x="349252" y="1733550"/>
                    <a:pt x="463552" y="1752600"/>
                    <a:pt x="501652" y="1784350"/>
                  </a:cubicBezTo>
                  <a:cubicBezTo>
                    <a:pt x="488952" y="1689100"/>
                    <a:pt x="476252" y="1593850"/>
                    <a:pt x="469900" y="1492250"/>
                  </a:cubicBezTo>
                  <a:lnTo>
                    <a:pt x="469900" y="1117600"/>
                  </a:lnTo>
                  <a:cubicBezTo>
                    <a:pt x="446088" y="1111250"/>
                    <a:pt x="421880" y="1108075"/>
                    <a:pt x="397670" y="1106984"/>
                  </a:cubicBezTo>
                  <a:close/>
                  <a:moveTo>
                    <a:pt x="260944" y="1796355"/>
                  </a:moveTo>
                  <a:cubicBezTo>
                    <a:pt x="205582" y="1796653"/>
                    <a:pt x="127000" y="1804988"/>
                    <a:pt x="127000" y="1866900"/>
                  </a:cubicBezTo>
                  <a:cubicBezTo>
                    <a:pt x="127000" y="1898650"/>
                    <a:pt x="196852" y="1943100"/>
                    <a:pt x="215900" y="1949450"/>
                  </a:cubicBezTo>
                  <a:cubicBezTo>
                    <a:pt x="260352" y="1974850"/>
                    <a:pt x="304800" y="1974850"/>
                    <a:pt x="349252" y="1974850"/>
                  </a:cubicBezTo>
                  <a:cubicBezTo>
                    <a:pt x="349252" y="1974850"/>
                    <a:pt x="488952" y="1974850"/>
                    <a:pt x="488952" y="1924050"/>
                  </a:cubicBezTo>
                  <a:cubicBezTo>
                    <a:pt x="488952" y="1885950"/>
                    <a:pt x="349252" y="1873250"/>
                    <a:pt x="336552" y="1873250"/>
                  </a:cubicBezTo>
                  <a:cubicBezTo>
                    <a:pt x="317500" y="1873250"/>
                    <a:pt x="317500" y="1873250"/>
                    <a:pt x="311152" y="1879600"/>
                  </a:cubicBezTo>
                  <a:cubicBezTo>
                    <a:pt x="336552" y="1885950"/>
                    <a:pt x="361952" y="1885950"/>
                    <a:pt x="381000" y="1892300"/>
                  </a:cubicBezTo>
                  <a:cubicBezTo>
                    <a:pt x="393700" y="1898650"/>
                    <a:pt x="406400" y="1905000"/>
                    <a:pt x="406400" y="1924050"/>
                  </a:cubicBezTo>
                  <a:cubicBezTo>
                    <a:pt x="406400" y="1943100"/>
                    <a:pt x="381000" y="1955800"/>
                    <a:pt x="368300" y="1955800"/>
                  </a:cubicBezTo>
                  <a:cubicBezTo>
                    <a:pt x="349252" y="1955800"/>
                    <a:pt x="241300" y="1936750"/>
                    <a:pt x="241300" y="1879600"/>
                  </a:cubicBezTo>
                  <a:cubicBezTo>
                    <a:pt x="241300" y="1809750"/>
                    <a:pt x="304800" y="1816100"/>
                    <a:pt x="349252" y="1816100"/>
                  </a:cubicBezTo>
                  <a:cubicBezTo>
                    <a:pt x="361952" y="1816100"/>
                    <a:pt x="425452" y="1822450"/>
                    <a:pt x="463552" y="1835150"/>
                  </a:cubicBezTo>
                  <a:cubicBezTo>
                    <a:pt x="419100" y="1790700"/>
                    <a:pt x="342900" y="1797050"/>
                    <a:pt x="304800" y="1797050"/>
                  </a:cubicBezTo>
                  <a:cubicBezTo>
                    <a:pt x="295276" y="1797050"/>
                    <a:pt x="279400" y="1796256"/>
                    <a:pt x="260944" y="1796355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96544279-D328-2197-BFEB-D52BA0F9D0EA}"/>
              </a:ext>
            </a:extLst>
          </p:cNvPr>
          <p:cNvGrpSpPr/>
          <p:nvPr/>
        </p:nvGrpSpPr>
        <p:grpSpPr>
          <a:xfrm>
            <a:off x="4414832" y="4774346"/>
            <a:ext cx="1301752" cy="1320800"/>
            <a:chOff x="20187412" y="-7668401"/>
            <a:chExt cx="1301752" cy="1320800"/>
          </a:xfrm>
          <a:noFill/>
        </p:grpSpPr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0711C27F-7490-3D3C-5CAE-8BD4ABC80DB7}"/>
                </a:ext>
              </a:extLst>
            </p:cNvPr>
            <p:cNvSpPr/>
            <p:nvPr/>
          </p:nvSpPr>
          <p:spPr>
            <a:xfrm>
              <a:off x="20943064" y="-7350900"/>
              <a:ext cx="190500" cy="184557"/>
            </a:xfrm>
            <a:custGeom>
              <a:avLst/>
              <a:gdLst>
                <a:gd name="connsiteX0" fmla="*/ 101600 w 190500"/>
                <a:gd name="connsiteY0" fmla="*/ 0 h 184557"/>
                <a:gd name="connsiteX1" fmla="*/ 190500 w 190500"/>
                <a:gd name="connsiteY1" fmla="*/ 101600 h 184557"/>
                <a:gd name="connsiteX2" fmla="*/ 165100 w 190500"/>
                <a:gd name="connsiteY2" fmla="*/ 184150 h 184557"/>
                <a:gd name="connsiteX3" fmla="*/ 146048 w 190500"/>
                <a:gd name="connsiteY3" fmla="*/ 101600 h 184557"/>
                <a:gd name="connsiteX4" fmla="*/ 101600 w 190500"/>
                <a:gd name="connsiteY4" fmla="*/ 44450 h 184557"/>
                <a:gd name="connsiteX5" fmla="*/ 19048 w 190500"/>
                <a:gd name="connsiteY5" fmla="*/ 146050 h 184557"/>
                <a:gd name="connsiteX6" fmla="*/ 0 w 190500"/>
                <a:gd name="connsiteY6" fmla="*/ 120650 h 184557"/>
                <a:gd name="connsiteX7" fmla="*/ 101600 w 190500"/>
                <a:gd name="connsiteY7" fmla="*/ 0 h 18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84557">
                  <a:moveTo>
                    <a:pt x="101600" y="0"/>
                  </a:moveTo>
                  <a:cubicBezTo>
                    <a:pt x="165100" y="0"/>
                    <a:pt x="190500" y="63500"/>
                    <a:pt x="190500" y="101600"/>
                  </a:cubicBezTo>
                  <a:cubicBezTo>
                    <a:pt x="190500" y="120650"/>
                    <a:pt x="177800" y="158750"/>
                    <a:pt x="165100" y="184150"/>
                  </a:cubicBezTo>
                  <a:cubicBezTo>
                    <a:pt x="127000" y="190500"/>
                    <a:pt x="146048" y="120650"/>
                    <a:pt x="146048" y="101600"/>
                  </a:cubicBezTo>
                  <a:cubicBezTo>
                    <a:pt x="146048" y="69850"/>
                    <a:pt x="127000" y="44450"/>
                    <a:pt x="101600" y="44450"/>
                  </a:cubicBezTo>
                  <a:cubicBezTo>
                    <a:pt x="44448" y="44450"/>
                    <a:pt x="50800" y="120650"/>
                    <a:pt x="19048" y="146050"/>
                  </a:cubicBezTo>
                  <a:cubicBezTo>
                    <a:pt x="12700" y="139700"/>
                    <a:pt x="0" y="133350"/>
                    <a:pt x="0" y="120650"/>
                  </a:cubicBezTo>
                  <a:cubicBezTo>
                    <a:pt x="0" y="76200"/>
                    <a:pt x="44448" y="0"/>
                    <a:pt x="1016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1F92D57A-BB51-9DF9-51B1-1DC0BD4B22D3}"/>
                </a:ext>
              </a:extLst>
            </p:cNvPr>
            <p:cNvSpPr/>
            <p:nvPr/>
          </p:nvSpPr>
          <p:spPr>
            <a:xfrm>
              <a:off x="20549364" y="-7249301"/>
              <a:ext cx="793748" cy="533400"/>
            </a:xfrm>
            <a:custGeom>
              <a:avLst/>
              <a:gdLst>
                <a:gd name="connsiteX0" fmla="*/ 177800 w 793748"/>
                <a:gd name="connsiteY0" fmla="*/ 0 h 533400"/>
                <a:gd name="connsiteX1" fmla="*/ 368300 w 793748"/>
                <a:gd name="connsiteY1" fmla="*/ 184150 h 533400"/>
                <a:gd name="connsiteX2" fmla="*/ 355600 w 793748"/>
                <a:gd name="connsiteY2" fmla="*/ 260350 h 533400"/>
                <a:gd name="connsiteX3" fmla="*/ 393700 w 793748"/>
                <a:gd name="connsiteY3" fmla="*/ 273050 h 533400"/>
                <a:gd name="connsiteX4" fmla="*/ 584200 w 793748"/>
                <a:gd name="connsiteY4" fmla="*/ 127000 h 533400"/>
                <a:gd name="connsiteX5" fmla="*/ 793748 w 793748"/>
                <a:gd name="connsiteY5" fmla="*/ 323850 h 533400"/>
                <a:gd name="connsiteX6" fmla="*/ 596900 w 793748"/>
                <a:gd name="connsiteY6" fmla="*/ 533400 h 533400"/>
                <a:gd name="connsiteX7" fmla="*/ 393700 w 793748"/>
                <a:gd name="connsiteY7" fmla="*/ 330200 h 533400"/>
                <a:gd name="connsiteX8" fmla="*/ 336548 w 793748"/>
                <a:gd name="connsiteY8" fmla="*/ 298450 h 533400"/>
                <a:gd name="connsiteX9" fmla="*/ 292100 w 793748"/>
                <a:gd name="connsiteY9" fmla="*/ 336550 h 533400"/>
                <a:gd name="connsiteX10" fmla="*/ 177800 w 793748"/>
                <a:gd name="connsiteY10" fmla="*/ 381000 h 533400"/>
                <a:gd name="connsiteX11" fmla="*/ 0 w 793748"/>
                <a:gd name="connsiteY11" fmla="*/ 203200 h 533400"/>
                <a:gd name="connsiteX12" fmla="*/ 177800 w 793748"/>
                <a:gd name="connsiteY12" fmla="*/ 0 h 533400"/>
                <a:gd name="connsiteX13" fmla="*/ 177800 w 793748"/>
                <a:gd name="connsiteY13" fmla="*/ 50800 h 533400"/>
                <a:gd name="connsiteX14" fmla="*/ 50800 w 793748"/>
                <a:gd name="connsiteY14" fmla="*/ 203200 h 533400"/>
                <a:gd name="connsiteX15" fmla="*/ 177800 w 793748"/>
                <a:gd name="connsiteY15" fmla="*/ 336550 h 533400"/>
                <a:gd name="connsiteX16" fmla="*/ 317500 w 793748"/>
                <a:gd name="connsiteY16" fmla="*/ 190500 h 533400"/>
                <a:gd name="connsiteX17" fmla="*/ 177800 w 793748"/>
                <a:gd name="connsiteY17" fmla="*/ 50800 h 533400"/>
                <a:gd name="connsiteX18" fmla="*/ 584200 w 793748"/>
                <a:gd name="connsiteY18" fmla="*/ 177800 h 533400"/>
                <a:gd name="connsiteX19" fmla="*/ 457200 w 793748"/>
                <a:gd name="connsiteY19" fmla="*/ 336550 h 533400"/>
                <a:gd name="connsiteX20" fmla="*/ 590548 w 793748"/>
                <a:gd name="connsiteY20" fmla="*/ 482600 h 533400"/>
                <a:gd name="connsiteX21" fmla="*/ 742948 w 793748"/>
                <a:gd name="connsiteY21" fmla="*/ 323850 h 533400"/>
                <a:gd name="connsiteX22" fmla="*/ 584200 w 793748"/>
                <a:gd name="connsiteY22" fmla="*/ 1778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93748" h="533400">
                  <a:moveTo>
                    <a:pt x="177800" y="0"/>
                  </a:moveTo>
                  <a:cubicBezTo>
                    <a:pt x="273048" y="0"/>
                    <a:pt x="368300" y="69850"/>
                    <a:pt x="368300" y="184150"/>
                  </a:cubicBezTo>
                  <a:cubicBezTo>
                    <a:pt x="368300" y="196850"/>
                    <a:pt x="361948" y="228600"/>
                    <a:pt x="355600" y="260350"/>
                  </a:cubicBezTo>
                  <a:cubicBezTo>
                    <a:pt x="368300" y="266700"/>
                    <a:pt x="381000" y="273050"/>
                    <a:pt x="393700" y="273050"/>
                  </a:cubicBezTo>
                  <a:cubicBezTo>
                    <a:pt x="412748" y="273050"/>
                    <a:pt x="450848" y="127000"/>
                    <a:pt x="584200" y="127000"/>
                  </a:cubicBezTo>
                  <a:cubicBezTo>
                    <a:pt x="704848" y="127000"/>
                    <a:pt x="793748" y="228600"/>
                    <a:pt x="793748" y="323850"/>
                  </a:cubicBezTo>
                  <a:cubicBezTo>
                    <a:pt x="793748" y="431800"/>
                    <a:pt x="704848" y="533400"/>
                    <a:pt x="596900" y="533400"/>
                  </a:cubicBezTo>
                  <a:cubicBezTo>
                    <a:pt x="501648" y="533400"/>
                    <a:pt x="406400" y="463550"/>
                    <a:pt x="393700" y="330200"/>
                  </a:cubicBezTo>
                  <a:cubicBezTo>
                    <a:pt x="381000" y="311150"/>
                    <a:pt x="349248" y="298450"/>
                    <a:pt x="336548" y="298450"/>
                  </a:cubicBezTo>
                  <a:cubicBezTo>
                    <a:pt x="317500" y="298450"/>
                    <a:pt x="304800" y="330200"/>
                    <a:pt x="292100" y="336550"/>
                  </a:cubicBezTo>
                  <a:cubicBezTo>
                    <a:pt x="215900" y="387350"/>
                    <a:pt x="228600" y="381000"/>
                    <a:pt x="177800" y="381000"/>
                  </a:cubicBezTo>
                  <a:cubicBezTo>
                    <a:pt x="69848" y="381000"/>
                    <a:pt x="0" y="285750"/>
                    <a:pt x="0" y="203200"/>
                  </a:cubicBezTo>
                  <a:cubicBezTo>
                    <a:pt x="0" y="95250"/>
                    <a:pt x="63500" y="0"/>
                    <a:pt x="177800" y="0"/>
                  </a:cubicBezTo>
                  <a:close/>
                  <a:moveTo>
                    <a:pt x="177800" y="50800"/>
                  </a:moveTo>
                  <a:cubicBezTo>
                    <a:pt x="95248" y="50800"/>
                    <a:pt x="50800" y="133350"/>
                    <a:pt x="50800" y="203200"/>
                  </a:cubicBezTo>
                  <a:cubicBezTo>
                    <a:pt x="50800" y="260350"/>
                    <a:pt x="120648" y="336550"/>
                    <a:pt x="177800" y="336550"/>
                  </a:cubicBezTo>
                  <a:cubicBezTo>
                    <a:pt x="241300" y="336550"/>
                    <a:pt x="317500" y="266700"/>
                    <a:pt x="317500" y="190500"/>
                  </a:cubicBezTo>
                  <a:cubicBezTo>
                    <a:pt x="317500" y="120650"/>
                    <a:pt x="241300" y="50800"/>
                    <a:pt x="177800" y="50800"/>
                  </a:cubicBezTo>
                  <a:close/>
                  <a:moveTo>
                    <a:pt x="584200" y="177800"/>
                  </a:moveTo>
                  <a:cubicBezTo>
                    <a:pt x="495300" y="177800"/>
                    <a:pt x="457200" y="260350"/>
                    <a:pt x="457200" y="336550"/>
                  </a:cubicBezTo>
                  <a:cubicBezTo>
                    <a:pt x="457200" y="412750"/>
                    <a:pt x="495300" y="482600"/>
                    <a:pt x="590548" y="482600"/>
                  </a:cubicBezTo>
                  <a:cubicBezTo>
                    <a:pt x="666748" y="482600"/>
                    <a:pt x="742948" y="406400"/>
                    <a:pt x="742948" y="323850"/>
                  </a:cubicBezTo>
                  <a:cubicBezTo>
                    <a:pt x="742948" y="247650"/>
                    <a:pt x="654048" y="177800"/>
                    <a:pt x="584200" y="1778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24B80D3-B1BE-A311-FDF4-34ECD1ED07B2}"/>
                </a:ext>
              </a:extLst>
            </p:cNvPr>
            <p:cNvSpPr/>
            <p:nvPr/>
          </p:nvSpPr>
          <p:spPr>
            <a:xfrm>
              <a:off x="20714464" y="-7071501"/>
              <a:ext cx="50800" cy="44450"/>
            </a:xfrm>
            <a:custGeom>
              <a:avLst/>
              <a:gdLst>
                <a:gd name="connsiteX0" fmla="*/ 12700 w 50800"/>
                <a:gd name="connsiteY0" fmla="*/ 0 h 44450"/>
                <a:gd name="connsiteX1" fmla="*/ 44448 w 50800"/>
                <a:gd name="connsiteY1" fmla="*/ 0 h 44450"/>
                <a:gd name="connsiteX2" fmla="*/ 50800 w 50800"/>
                <a:gd name="connsiteY2" fmla="*/ 19050 h 44450"/>
                <a:gd name="connsiteX3" fmla="*/ 25400 w 50800"/>
                <a:gd name="connsiteY3" fmla="*/ 44450 h 44450"/>
                <a:gd name="connsiteX4" fmla="*/ 0 w 50800"/>
                <a:gd name="connsiteY4" fmla="*/ 19050 h 44450"/>
                <a:gd name="connsiteX5" fmla="*/ 12700 w 50800"/>
                <a:gd name="connsiteY5" fmla="*/ 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" h="44450">
                  <a:moveTo>
                    <a:pt x="12700" y="0"/>
                  </a:moveTo>
                  <a:lnTo>
                    <a:pt x="44448" y="0"/>
                  </a:lnTo>
                  <a:cubicBezTo>
                    <a:pt x="44448" y="6350"/>
                    <a:pt x="50800" y="6350"/>
                    <a:pt x="50800" y="19050"/>
                  </a:cubicBezTo>
                  <a:cubicBezTo>
                    <a:pt x="50800" y="38100"/>
                    <a:pt x="44448" y="44450"/>
                    <a:pt x="25400" y="44450"/>
                  </a:cubicBezTo>
                  <a:cubicBezTo>
                    <a:pt x="12700" y="44450"/>
                    <a:pt x="0" y="38100"/>
                    <a:pt x="0" y="19050"/>
                  </a:cubicBezTo>
                  <a:cubicBezTo>
                    <a:pt x="0" y="6350"/>
                    <a:pt x="6348" y="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9D12C06-AC49-1A8A-0E64-B759E55F9BA8}"/>
                </a:ext>
              </a:extLst>
            </p:cNvPr>
            <p:cNvSpPr/>
            <p:nvPr/>
          </p:nvSpPr>
          <p:spPr>
            <a:xfrm>
              <a:off x="21108164" y="-6944501"/>
              <a:ext cx="44448" cy="57150"/>
            </a:xfrm>
            <a:custGeom>
              <a:avLst/>
              <a:gdLst>
                <a:gd name="connsiteX0" fmla="*/ 12700 w 44448"/>
                <a:gd name="connsiteY0" fmla="*/ 0 h 57150"/>
                <a:gd name="connsiteX1" fmla="*/ 44448 w 44448"/>
                <a:gd name="connsiteY1" fmla="*/ 0 h 57150"/>
                <a:gd name="connsiteX2" fmla="*/ 44448 w 44448"/>
                <a:gd name="connsiteY2" fmla="*/ 44450 h 57150"/>
                <a:gd name="connsiteX3" fmla="*/ 31748 w 44448"/>
                <a:gd name="connsiteY3" fmla="*/ 57150 h 57150"/>
                <a:gd name="connsiteX4" fmla="*/ 6348 w 44448"/>
                <a:gd name="connsiteY4" fmla="*/ 57150 h 57150"/>
                <a:gd name="connsiteX5" fmla="*/ 0 w 44448"/>
                <a:gd name="connsiteY5" fmla="*/ 31750 h 57150"/>
                <a:gd name="connsiteX6" fmla="*/ 12700 w 44448"/>
                <a:gd name="connsiteY6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48" h="57150">
                  <a:moveTo>
                    <a:pt x="12700" y="0"/>
                  </a:moveTo>
                  <a:lnTo>
                    <a:pt x="44448" y="0"/>
                  </a:lnTo>
                  <a:lnTo>
                    <a:pt x="44448" y="44450"/>
                  </a:lnTo>
                  <a:lnTo>
                    <a:pt x="31748" y="57150"/>
                  </a:lnTo>
                  <a:lnTo>
                    <a:pt x="6348" y="57150"/>
                  </a:lnTo>
                  <a:cubicBezTo>
                    <a:pt x="0" y="50800"/>
                    <a:pt x="0" y="44450"/>
                    <a:pt x="0" y="31750"/>
                  </a:cubicBezTo>
                  <a:cubicBezTo>
                    <a:pt x="0" y="12700"/>
                    <a:pt x="0" y="1270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99AF996-F12D-D782-19AC-60C23818B035}"/>
                </a:ext>
              </a:extLst>
            </p:cNvPr>
            <p:cNvSpPr/>
            <p:nvPr/>
          </p:nvSpPr>
          <p:spPr>
            <a:xfrm>
              <a:off x="20187412" y="-7668401"/>
              <a:ext cx="1301752" cy="1320800"/>
            </a:xfrm>
            <a:custGeom>
              <a:avLst/>
              <a:gdLst>
                <a:gd name="connsiteX0" fmla="*/ 977900 w 1301752"/>
                <a:gd name="connsiteY0" fmla="*/ 0 h 1320800"/>
                <a:gd name="connsiteX1" fmla="*/ 1009652 w 1301752"/>
                <a:gd name="connsiteY1" fmla="*/ 19050 h 1320800"/>
                <a:gd name="connsiteX2" fmla="*/ 1047752 w 1301752"/>
                <a:gd name="connsiteY2" fmla="*/ 133350 h 1320800"/>
                <a:gd name="connsiteX3" fmla="*/ 1231900 w 1301752"/>
                <a:gd name="connsiteY3" fmla="*/ 615950 h 1320800"/>
                <a:gd name="connsiteX4" fmla="*/ 1301752 w 1301752"/>
                <a:gd name="connsiteY4" fmla="*/ 939800 h 1320800"/>
                <a:gd name="connsiteX5" fmla="*/ 1047752 w 1301752"/>
                <a:gd name="connsiteY5" fmla="*/ 1320800 h 1320800"/>
                <a:gd name="connsiteX6" fmla="*/ 647700 w 1301752"/>
                <a:gd name="connsiteY6" fmla="*/ 965200 h 1320800"/>
                <a:gd name="connsiteX7" fmla="*/ 641352 w 1301752"/>
                <a:gd name="connsiteY7" fmla="*/ 946150 h 1320800"/>
                <a:gd name="connsiteX8" fmla="*/ 311152 w 1301752"/>
                <a:gd name="connsiteY8" fmla="*/ 1060450 h 1320800"/>
                <a:gd name="connsiteX9" fmla="*/ 0 w 1301752"/>
                <a:gd name="connsiteY9" fmla="*/ 819150 h 1320800"/>
                <a:gd name="connsiteX10" fmla="*/ 742952 w 1301752"/>
                <a:gd name="connsiteY10" fmla="*/ 146050 h 1320800"/>
                <a:gd name="connsiteX11" fmla="*/ 977900 w 1301752"/>
                <a:gd name="connsiteY11" fmla="*/ 0 h 1320800"/>
                <a:gd name="connsiteX12" fmla="*/ 857252 w 1301752"/>
                <a:gd name="connsiteY12" fmla="*/ 317500 h 1320800"/>
                <a:gd name="connsiteX13" fmla="*/ 755652 w 1301752"/>
                <a:gd name="connsiteY13" fmla="*/ 438150 h 1320800"/>
                <a:gd name="connsiteX14" fmla="*/ 774700 w 1301752"/>
                <a:gd name="connsiteY14" fmla="*/ 463550 h 1320800"/>
                <a:gd name="connsiteX15" fmla="*/ 857252 w 1301752"/>
                <a:gd name="connsiteY15" fmla="*/ 361950 h 1320800"/>
                <a:gd name="connsiteX16" fmla="*/ 901700 w 1301752"/>
                <a:gd name="connsiteY16" fmla="*/ 419100 h 1320800"/>
                <a:gd name="connsiteX17" fmla="*/ 920752 w 1301752"/>
                <a:gd name="connsiteY17" fmla="*/ 501650 h 1320800"/>
                <a:gd name="connsiteX18" fmla="*/ 946152 w 1301752"/>
                <a:gd name="connsiteY18" fmla="*/ 419100 h 1320800"/>
                <a:gd name="connsiteX19" fmla="*/ 857252 w 1301752"/>
                <a:gd name="connsiteY19" fmla="*/ 317500 h 1320800"/>
                <a:gd name="connsiteX20" fmla="*/ 539752 w 1301752"/>
                <a:gd name="connsiteY20" fmla="*/ 419100 h 1320800"/>
                <a:gd name="connsiteX21" fmla="*/ 361952 w 1301752"/>
                <a:gd name="connsiteY21" fmla="*/ 622300 h 1320800"/>
                <a:gd name="connsiteX22" fmla="*/ 539752 w 1301752"/>
                <a:gd name="connsiteY22" fmla="*/ 800100 h 1320800"/>
                <a:gd name="connsiteX23" fmla="*/ 654052 w 1301752"/>
                <a:gd name="connsiteY23" fmla="*/ 755650 h 1320800"/>
                <a:gd name="connsiteX24" fmla="*/ 698500 w 1301752"/>
                <a:gd name="connsiteY24" fmla="*/ 717550 h 1320800"/>
                <a:gd name="connsiteX25" fmla="*/ 755652 w 1301752"/>
                <a:gd name="connsiteY25" fmla="*/ 749300 h 1320800"/>
                <a:gd name="connsiteX26" fmla="*/ 958852 w 1301752"/>
                <a:gd name="connsiteY26" fmla="*/ 952500 h 1320800"/>
                <a:gd name="connsiteX27" fmla="*/ 1155700 w 1301752"/>
                <a:gd name="connsiteY27" fmla="*/ 742950 h 1320800"/>
                <a:gd name="connsiteX28" fmla="*/ 946152 w 1301752"/>
                <a:gd name="connsiteY28" fmla="*/ 546100 h 1320800"/>
                <a:gd name="connsiteX29" fmla="*/ 755652 w 1301752"/>
                <a:gd name="connsiteY29" fmla="*/ 692150 h 1320800"/>
                <a:gd name="connsiteX30" fmla="*/ 717552 w 1301752"/>
                <a:gd name="connsiteY30" fmla="*/ 679450 h 1320800"/>
                <a:gd name="connsiteX31" fmla="*/ 730252 w 1301752"/>
                <a:gd name="connsiteY31" fmla="*/ 603250 h 1320800"/>
                <a:gd name="connsiteX32" fmla="*/ 539752 w 1301752"/>
                <a:gd name="connsiteY32" fmla="*/ 41910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301752" h="1320800">
                  <a:moveTo>
                    <a:pt x="977900" y="0"/>
                  </a:moveTo>
                  <a:cubicBezTo>
                    <a:pt x="990600" y="0"/>
                    <a:pt x="1003300" y="0"/>
                    <a:pt x="1009652" y="19050"/>
                  </a:cubicBezTo>
                  <a:cubicBezTo>
                    <a:pt x="1028700" y="50800"/>
                    <a:pt x="1028700" y="95250"/>
                    <a:pt x="1047752" y="133350"/>
                  </a:cubicBezTo>
                  <a:cubicBezTo>
                    <a:pt x="1117600" y="279400"/>
                    <a:pt x="1187452" y="463550"/>
                    <a:pt x="1231900" y="615950"/>
                  </a:cubicBezTo>
                  <a:cubicBezTo>
                    <a:pt x="1282700" y="781050"/>
                    <a:pt x="1301752" y="800100"/>
                    <a:pt x="1301752" y="939800"/>
                  </a:cubicBezTo>
                  <a:cubicBezTo>
                    <a:pt x="1301752" y="1104900"/>
                    <a:pt x="1238252" y="1320800"/>
                    <a:pt x="1047752" y="1320800"/>
                  </a:cubicBezTo>
                  <a:cubicBezTo>
                    <a:pt x="869952" y="1320800"/>
                    <a:pt x="679452" y="1168400"/>
                    <a:pt x="647700" y="965200"/>
                  </a:cubicBezTo>
                  <a:cubicBezTo>
                    <a:pt x="647700" y="958850"/>
                    <a:pt x="647700" y="952500"/>
                    <a:pt x="641352" y="946150"/>
                  </a:cubicBezTo>
                  <a:cubicBezTo>
                    <a:pt x="539752" y="1022350"/>
                    <a:pt x="406400" y="1060450"/>
                    <a:pt x="311152" y="1060450"/>
                  </a:cubicBezTo>
                  <a:cubicBezTo>
                    <a:pt x="177800" y="1060450"/>
                    <a:pt x="0" y="990600"/>
                    <a:pt x="0" y="819150"/>
                  </a:cubicBezTo>
                  <a:cubicBezTo>
                    <a:pt x="0" y="527050"/>
                    <a:pt x="615952" y="222250"/>
                    <a:pt x="742952" y="146050"/>
                  </a:cubicBezTo>
                  <a:cubicBezTo>
                    <a:pt x="762000" y="133350"/>
                    <a:pt x="946152" y="0"/>
                    <a:pt x="977900" y="0"/>
                  </a:cubicBezTo>
                  <a:close/>
                  <a:moveTo>
                    <a:pt x="857252" y="317500"/>
                  </a:moveTo>
                  <a:cubicBezTo>
                    <a:pt x="800100" y="317500"/>
                    <a:pt x="755652" y="393700"/>
                    <a:pt x="755652" y="438150"/>
                  </a:cubicBezTo>
                  <a:cubicBezTo>
                    <a:pt x="755652" y="450850"/>
                    <a:pt x="768352" y="457200"/>
                    <a:pt x="774700" y="463550"/>
                  </a:cubicBezTo>
                  <a:cubicBezTo>
                    <a:pt x="806452" y="438150"/>
                    <a:pt x="800100" y="361950"/>
                    <a:pt x="857252" y="361950"/>
                  </a:cubicBezTo>
                  <a:cubicBezTo>
                    <a:pt x="882652" y="361950"/>
                    <a:pt x="901700" y="387350"/>
                    <a:pt x="901700" y="419100"/>
                  </a:cubicBezTo>
                  <a:cubicBezTo>
                    <a:pt x="901700" y="438150"/>
                    <a:pt x="882652" y="508000"/>
                    <a:pt x="920752" y="501650"/>
                  </a:cubicBezTo>
                  <a:cubicBezTo>
                    <a:pt x="933452" y="476250"/>
                    <a:pt x="946152" y="438150"/>
                    <a:pt x="946152" y="419100"/>
                  </a:cubicBezTo>
                  <a:cubicBezTo>
                    <a:pt x="946152" y="381000"/>
                    <a:pt x="920752" y="317500"/>
                    <a:pt x="857252" y="317500"/>
                  </a:cubicBezTo>
                  <a:close/>
                  <a:moveTo>
                    <a:pt x="539752" y="419100"/>
                  </a:moveTo>
                  <a:cubicBezTo>
                    <a:pt x="425452" y="419100"/>
                    <a:pt x="361952" y="514350"/>
                    <a:pt x="361952" y="622300"/>
                  </a:cubicBezTo>
                  <a:cubicBezTo>
                    <a:pt x="361952" y="704850"/>
                    <a:pt x="431800" y="800100"/>
                    <a:pt x="539752" y="800100"/>
                  </a:cubicBezTo>
                  <a:cubicBezTo>
                    <a:pt x="590552" y="800100"/>
                    <a:pt x="577852" y="806450"/>
                    <a:pt x="654052" y="755650"/>
                  </a:cubicBezTo>
                  <a:cubicBezTo>
                    <a:pt x="666752" y="749300"/>
                    <a:pt x="679452" y="717550"/>
                    <a:pt x="698500" y="717550"/>
                  </a:cubicBezTo>
                  <a:cubicBezTo>
                    <a:pt x="711200" y="717550"/>
                    <a:pt x="742952" y="730250"/>
                    <a:pt x="755652" y="749300"/>
                  </a:cubicBezTo>
                  <a:cubicBezTo>
                    <a:pt x="768352" y="882650"/>
                    <a:pt x="863600" y="952500"/>
                    <a:pt x="958852" y="952500"/>
                  </a:cubicBezTo>
                  <a:cubicBezTo>
                    <a:pt x="1066800" y="952500"/>
                    <a:pt x="1155700" y="850900"/>
                    <a:pt x="1155700" y="742950"/>
                  </a:cubicBezTo>
                  <a:cubicBezTo>
                    <a:pt x="1155700" y="647700"/>
                    <a:pt x="1066800" y="546100"/>
                    <a:pt x="946152" y="546100"/>
                  </a:cubicBezTo>
                  <a:cubicBezTo>
                    <a:pt x="812800" y="546100"/>
                    <a:pt x="774700" y="692150"/>
                    <a:pt x="755652" y="692150"/>
                  </a:cubicBezTo>
                  <a:cubicBezTo>
                    <a:pt x="742952" y="692150"/>
                    <a:pt x="730252" y="685800"/>
                    <a:pt x="717552" y="679450"/>
                  </a:cubicBezTo>
                  <a:cubicBezTo>
                    <a:pt x="723900" y="647700"/>
                    <a:pt x="730252" y="615950"/>
                    <a:pt x="730252" y="603250"/>
                  </a:cubicBezTo>
                  <a:cubicBezTo>
                    <a:pt x="730252" y="488950"/>
                    <a:pt x="635000" y="419100"/>
                    <a:pt x="539752" y="4191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4EF666F-D310-9A8C-760F-193F2036A90B}"/>
                </a:ext>
              </a:extLst>
            </p:cNvPr>
            <p:cNvSpPr/>
            <p:nvPr/>
          </p:nvSpPr>
          <p:spPr>
            <a:xfrm>
              <a:off x="20600164" y="-7198501"/>
              <a:ext cx="266700" cy="285750"/>
            </a:xfrm>
            <a:custGeom>
              <a:avLst/>
              <a:gdLst>
                <a:gd name="connsiteX0" fmla="*/ 127000 w 266700"/>
                <a:gd name="connsiteY0" fmla="*/ 0 h 285750"/>
                <a:gd name="connsiteX1" fmla="*/ 266700 w 266700"/>
                <a:gd name="connsiteY1" fmla="*/ 139700 h 285750"/>
                <a:gd name="connsiteX2" fmla="*/ 127000 w 266700"/>
                <a:gd name="connsiteY2" fmla="*/ 285750 h 285750"/>
                <a:gd name="connsiteX3" fmla="*/ 0 w 266700"/>
                <a:gd name="connsiteY3" fmla="*/ 152400 h 285750"/>
                <a:gd name="connsiteX4" fmla="*/ 127000 w 266700"/>
                <a:gd name="connsiteY4" fmla="*/ 0 h 285750"/>
                <a:gd name="connsiteX5" fmla="*/ 127000 w 266700"/>
                <a:gd name="connsiteY5" fmla="*/ 127000 h 285750"/>
                <a:gd name="connsiteX6" fmla="*/ 114300 w 266700"/>
                <a:gd name="connsiteY6" fmla="*/ 146050 h 285750"/>
                <a:gd name="connsiteX7" fmla="*/ 139700 w 266700"/>
                <a:gd name="connsiteY7" fmla="*/ 171450 h 285750"/>
                <a:gd name="connsiteX8" fmla="*/ 165100 w 266700"/>
                <a:gd name="connsiteY8" fmla="*/ 146050 h 285750"/>
                <a:gd name="connsiteX9" fmla="*/ 158748 w 266700"/>
                <a:gd name="connsiteY9" fmla="*/ 127000 h 285750"/>
                <a:gd name="connsiteX10" fmla="*/ 127000 w 266700"/>
                <a:gd name="connsiteY10" fmla="*/ 1270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700" h="285750">
                  <a:moveTo>
                    <a:pt x="127000" y="0"/>
                  </a:moveTo>
                  <a:cubicBezTo>
                    <a:pt x="190500" y="0"/>
                    <a:pt x="266700" y="69850"/>
                    <a:pt x="266700" y="139700"/>
                  </a:cubicBezTo>
                  <a:cubicBezTo>
                    <a:pt x="266700" y="215900"/>
                    <a:pt x="190500" y="285750"/>
                    <a:pt x="127000" y="285750"/>
                  </a:cubicBezTo>
                  <a:cubicBezTo>
                    <a:pt x="69848" y="285750"/>
                    <a:pt x="0" y="209550"/>
                    <a:pt x="0" y="152400"/>
                  </a:cubicBezTo>
                  <a:cubicBezTo>
                    <a:pt x="0" y="82550"/>
                    <a:pt x="44448" y="0"/>
                    <a:pt x="127000" y="0"/>
                  </a:cubicBezTo>
                  <a:close/>
                  <a:moveTo>
                    <a:pt x="127000" y="127000"/>
                  </a:moveTo>
                  <a:cubicBezTo>
                    <a:pt x="120648" y="127000"/>
                    <a:pt x="114300" y="133350"/>
                    <a:pt x="114300" y="146050"/>
                  </a:cubicBezTo>
                  <a:cubicBezTo>
                    <a:pt x="114300" y="165100"/>
                    <a:pt x="127000" y="171450"/>
                    <a:pt x="139700" y="171450"/>
                  </a:cubicBezTo>
                  <a:cubicBezTo>
                    <a:pt x="158748" y="171450"/>
                    <a:pt x="165100" y="165100"/>
                    <a:pt x="165100" y="146050"/>
                  </a:cubicBezTo>
                  <a:cubicBezTo>
                    <a:pt x="165100" y="133350"/>
                    <a:pt x="158748" y="133350"/>
                    <a:pt x="158748" y="127000"/>
                  </a:cubicBezTo>
                  <a:lnTo>
                    <a:pt x="1270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72D58F2-2DE9-07A2-C1BF-D85E77198BDD}"/>
                </a:ext>
              </a:extLst>
            </p:cNvPr>
            <p:cNvSpPr/>
            <p:nvPr/>
          </p:nvSpPr>
          <p:spPr>
            <a:xfrm>
              <a:off x="21006564" y="-7071501"/>
              <a:ext cx="285748" cy="304800"/>
            </a:xfrm>
            <a:custGeom>
              <a:avLst/>
              <a:gdLst>
                <a:gd name="connsiteX0" fmla="*/ 127000 w 285748"/>
                <a:gd name="connsiteY0" fmla="*/ 0 h 304800"/>
                <a:gd name="connsiteX1" fmla="*/ 285748 w 285748"/>
                <a:gd name="connsiteY1" fmla="*/ 146050 h 304800"/>
                <a:gd name="connsiteX2" fmla="*/ 133348 w 285748"/>
                <a:gd name="connsiteY2" fmla="*/ 304800 h 304800"/>
                <a:gd name="connsiteX3" fmla="*/ 0 w 285748"/>
                <a:gd name="connsiteY3" fmla="*/ 158750 h 304800"/>
                <a:gd name="connsiteX4" fmla="*/ 127000 w 285748"/>
                <a:gd name="connsiteY4" fmla="*/ 0 h 304800"/>
                <a:gd name="connsiteX5" fmla="*/ 114300 w 285748"/>
                <a:gd name="connsiteY5" fmla="*/ 127000 h 304800"/>
                <a:gd name="connsiteX6" fmla="*/ 101600 w 285748"/>
                <a:gd name="connsiteY6" fmla="*/ 158750 h 304800"/>
                <a:gd name="connsiteX7" fmla="*/ 107948 w 285748"/>
                <a:gd name="connsiteY7" fmla="*/ 184150 h 304800"/>
                <a:gd name="connsiteX8" fmla="*/ 133348 w 285748"/>
                <a:gd name="connsiteY8" fmla="*/ 184150 h 304800"/>
                <a:gd name="connsiteX9" fmla="*/ 146048 w 285748"/>
                <a:gd name="connsiteY9" fmla="*/ 171450 h 304800"/>
                <a:gd name="connsiteX10" fmla="*/ 146048 w 285748"/>
                <a:gd name="connsiteY10" fmla="*/ 127000 h 304800"/>
                <a:gd name="connsiteX11" fmla="*/ 114300 w 285748"/>
                <a:gd name="connsiteY11" fmla="*/ 1270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748" h="304800">
                  <a:moveTo>
                    <a:pt x="127000" y="0"/>
                  </a:moveTo>
                  <a:cubicBezTo>
                    <a:pt x="196848" y="0"/>
                    <a:pt x="285748" y="69850"/>
                    <a:pt x="285748" y="146050"/>
                  </a:cubicBezTo>
                  <a:cubicBezTo>
                    <a:pt x="285748" y="228600"/>
                    <a:pt x="209548" y="304800"/>
                    <a:pt x="133348" y="304800"/>
                  </a:cubicBezTo>
                  <a:cubicBezTo>
                    <a:pt x="38100" y="304800"/>
                    <a:pt x="0" y="234950"/>
                    <a:pt x="0" y="158750"/>
                  </a:cubicBezTo>
                  <a:cubicBezTo>
                    <a:pt x="0" y="82550"/>
                    <a:pt x="38100" y="0"/>
                    <a:pt x="127000" y="0"/>
                  </a:cubicBezTo>
                  <a:close/>
                  <a:moveTo>
                    <a:pt x="114300" y="127000"/>
                  </a:moveTo>
                  <a:cubicBezTo>
                    <a:pt x="101600" y="139700"/>
                    <a:pt x="101600" y="139700"/>
                    <a:pt x="101600" y="158750"/>
                  </a:cubicBezTo>
                  <a:cubicBezTo>
                    <a:pt x="101600" y="171450"/>
                    <a:pt x="101600" y="177800"/>
                    <a:pt x="107948" y="184150"/>
                  </a:cubicBezTo>
                  <a:lnTo>
                    <a:pt x="133348" y="184150"/>
                  </a:lnTo>
                  <a:lnTo>
                    <a:pt x="146048" y="171450"/>
                  </a:lnTo>
                  <a:lnTo>
                    <a:pt x="146048" y="127000"/>
                  </a:lnTo>
                  <a:lnTo>
                    <a:pt x="1143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0AD46267-648A-0195-DD78-5E73F4A7010A}"/>
              </a:ext>
            </a:extLst>
          </p:cNvPr>
          <p:cNvGrpSpPr/>
          <p:nvPr/>
        </p:nvGrpSpPr>
        <p:grpSpPr>
          <a:xfrm rot="19583752">
            <a:off x="7446032" y="508484"/>
            <a:ext cx="1105295" cy="1479157"/>
            <a:chOff x="22098765" y="-6804801"/>
            <a:chExt cx="1708205" cy="2286000"/>
          </a:xfrm>
          <a:noFill/>
        </p:grpSpPr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741DCC5-C265-D573-101E-2CB0CB0B7530}"/>
                </a:ext>
              </a:extLst>
            </p:cNvPr>
            <p:cNvSpPr/>
            <p:nvPr/>
          </p:nvSpPr>
          <p:spPr>
            <a:xfrm>
              <a:off x="22809964" y="-6538101"/>
              <a:ext cx="609600" cy="292100"/>
            </a:xfrm>
            <a:custGeom>
              <a:avLst/>
              <a:gdLst>
                <a:gd name="connsiteX0" fmla="*/ 387348 w 609600"/>
                <a:gd name="connsiteY0" fmla="*/ 0 h 292100"/>
                <a:gd name="connsiteX1" fmla="*/ 609600 w 609600"/>
                <a:gd name="connsiteY1" fmla="*/ 63500 h 292100"/>
                <a:gd name="connsiteX2" fmla="*/ 317500 w 609600"/>
                <a:gd name="connsiteY2" fmla="*/ 260350 h 292100"/>
                <a:gd name="connsiteX3" fmla="*/ 158748 w 609600"/>
                <a:gd name="connsiteY3" fmla="*/ 292100 h 292100"/>
                <a:gd name="connsiteX4" fmla="*/ 50800 w 609600"/>
                <a:gd name="connsiteY4" fmla="*/ 254000 h 292100"/>
                <a:gd name="connsiteX5" fmla="*/ 241300 w 609600"/>
                <a:gd name="connsiteY5" fmla="*/ 184150 h 292100"/>
                <a:gd name="connsiteX6" fmla="*/ 260348 w 609600"/>
                <a:gd name="connsiteY6" fmla="*/ 158750 h 292100"/>
                <a:gd name="connsiteX7" fmla="*/ 222248 w 609600"/>
                <a:gd name="connsiteY7" fmla="*/ 133350 h 292100"/>
                <a:gd name="connsiteX8" fmla="*/ 0 w 609600"/>
                <a:gd name="connsiteY8" fmla="*/ 203200 h 292100"/>
                <a:gd name="connsiteX9" fmla="*/ 387348 w 609600"/>
                <a:gd name="connsiteY9" fmla="*/ 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292100">
                  <a:moveTo>
                    <a:pt x="387348" y="0"/>
                  </a:moveTo>
                  <a:cubicBezTo>
                    <a:pt x="406400" y="0"/>
                    <a:pt x="609600" y="6350"/>
                    <a:pt x="609600" y="63500"/>
                  </a:cubicBezTo>
                  <a:cubicBezTo>
                    <a:pt x="609600" y="152400"/>
                    <a:pt x="342900" y="254000"/>
                    <a:pt x="317500" y="260350"/>
                  </a:cubicBezTo>
                  <a:cubicBezTo>
                    <a:pt x="266700" y="279400"/>
                    <a:pt x="177800" y="292100"/>
                    <a:pt x="158748" y="292100"/>
                  </a:cubicBezTo>
                  <a:cubicBezTo>
                    <a:pt x="120648" y="292100"/>
                    <a:pt x="101600" y="285750"/>
                    <a:pt x="50800" y="254000"/>
                  </a:cubicBezTo>
                  <a:cubicBezTo>
                    <a:pt x="114300" y="228600"/>
                    <a:pt x="177800" y="203200"/>
                    <a:pt x="241300" y="184150"/>
                  </a:cubicBezTo>
                  <a:cubicBezTo>
                    <a:pt x="247648" y="184150"/>
                    <a:pt x="260348" y="177800"/>
                    <a:pt x="260348" y="158750"/>
                  </a:cubicBezTo>
                  <a:cubicBezTo>
                    <a:pt x="260348" y="127000"/>
                    <a:pt x="234948" y="133350"/>
                    <a:pt x="222248" y="133350"/>
                  </a:cubicBezTo>
                  <a:cubicBezTo>
                    <a:pt x="203200" y="133350"/>
                    <a:pt x="76200" y="171450"/>
                    <a:pt x="0" y="203200"/>
                  </a:cubicBezTo>
                  <a:cubicBezTo>
                    <a:pt x="107948" y="19050"/>
                    <a:pt x="254000" y="0"/>
                    <a:pt x="387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52A4B0B-3356-8E90-639A-364C0DBD5E0F}"/>
                </a:ext>
              </a:extLst>
            </p:cNvPr>
            <p:cNvSpPr/>
            <p:nvPr/>
          </p:nvSpPr>
          <p:spPr>
            <a:xfrm>
              <a:off x="22486112" y="-6246001"/>
              <a:ext cx="311152" cy="577850"/>
            </a:xfrm>
            <a:custGeom>
              <a:avLst/>
              <a:gdLst>
                <a:gd name="connsiteX0" fmla="*/ 298452 w 311152"/>
                <a:gd name="connsiteY0" fmla="*/ 0 h 577850"/>
                <a:gd name="connsiteX1" fmla="*/ 311152 w 311152"/>
                <a:gd name="connsiteY1" fmla="*/ 95250 h 577850"/>
                <a:gd name="connsiteX2" fmla="*/ 260352 w 311152"/>
                <a:gd name="connsiteY2" fmla="*/ 311150 h 577850"/>
                <a:gd name="connsiteX3" fmla="*/ 69852 w 311152"/>
                <a:gd name="connsiteY3" fmla="*/ 577850 h 577850"/>
                <a:gd name="connsiteX4" fmla="*/ 0 w 311152"/>
                <a:gd name="connsiteY4" fmla="*/ 342900 h 577850"/>
                <a:gd name="connsiteX5" fmla="*/ 203200 w 311152"/>
                <a:gd name="connsiteY5" fmla="*/ 44450 h 577850"/>
                <a:gd name="connsiteX6" fmla="*/ 127000 w 311152"/>
                <a:gd name="connsiteY6" fmla="*/ 234950 h 577850"/>
                <a:gd name="connsiteX7" fmla="*/ 158752 w 311152"/>
                <a:gd name="connsiteY7" fmla="*/ 266700 h 577850"/>
                <a:gd name="connsiteX8" fmla="*/ 298452 w 311152"/>
                <a:gd name="connsiteY8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152" h="577850">
                  <a:moveTo>
                    <a:pt x="298452" y="0"/>
                  </a:moveTo>
                  <a:cubicBezTo>
                    <a:pt x="304800" y="31750"/>
                    <a:pt x="311152" y="82550"/>
                    <a:pt x="311152" y="95250"/>
                  </a:cubicBezTo>
                  <a:cubicBezTo>
                    <a:pt x="311152" y="171450"/>
                    <a:pt x="292100" y="241300"/>
                    <a:pt x="260352" y="311150"/>
                  </a:cubicBezTo>
                  <a:cubicBezTo>
                    <a:pt x="247652" y="342900"/>
                    <a:pt x="146052" y="577850"/>
                    <a:pt x="69852" y="577850"/>
                  </a:cubicBezTo>
                  <a:cubicBezTo>
                    <a:pt x="6352" y="577850"/>
                    <a:pt x="0" y="349250"/>
                    <a:pt x="0" y="342900"/>
                  </a:cubicBezTo>
                  <a:cubicBezTo>
                    <a:pt x="0" y="215900"/>
                    <a:pt x="38100" y="139700"/>
                    <a:pt x="203200" y="44450"/>
                  </a:cubicBezTo>
                  <a:cubicBezTo>
                    <a:pt x="171452" y="107950"/>
                    <a:pt x="127000" y="215900"/>
                    <a:pt x="127000" y="234950"/>
                  </a:cubicBezTo>
                  <a:cubicBezTo>
                    <a:pt x="127000" y="247650"/>
                    <a:pt x="139700" y="266700"/>
                    <a:pt x="158752" y="266700"/>
                  </a:cubicBezTo>
                  <a:cubicBezTo>
                    <a:pt x="196852" y="266700"/>
                    <a:pt x="247652" y="69850"/>
                    <a:pt x="298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7DA7DE3-F1B7-4D78-F783-7D3DFCF95CCA}"/>
                </a:ext>
              </a:extLst>
            </p:cNvPr>
            <p:cNvSpPr/>
            <p:nvPr/>
          </p:nvSpPr>
          <p:spPr>
            <a:xfrm>
              <a:off x="23083012" y="-5630051"/>
              <a:ext cx="666864" cy="914400"/>
            </a:xfrm>
            <a:custGeom>
              <a:avLst/>
              <a:gdLst>
                <a:gd name="connsiteX0" fmla="*/ 304800 w 666864"/>
                <a:gd name="connsiteY0" fmla="*/ 0 h 914400"/>
                <a:gd name="connsiteX1" fmla="*/ 666752 w 666864"/>
                <a:gd name="connsiteY1" fmla="*/ 736600 h 914400"/>
                <a:gd name="connsiteX2" fmla="*/ 590552 w 666864"/>
                <a:gd name="connsiteY2" fmla="*/ 914400 h 914400"/>
                <a:gd name="connsiteX3" fmla="*/ 457200 w 666864"/>
                <a:gd name="connsiteY3" fmla="*/ 857250 h 914400"/>
                <a:gd name="connsiteX4" fmla="*/ 349252 w 666864"/>
                <a:gd name="connsiteY4" fmla="*/ 768350 h 914400"/>
                <a:gd name="connsiteX5" fmla="*/ 0 w 666864"/>
                <a:gd name="connsiteY5" fmla="*/ 304800 h 914400"/>
                <a:gd name="connsiteX6" fmla="*/ 304800 w 666864"/>
                <a:gd name="connsiteY6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864" h="914400">
                  <a:moveTo>
                    <a:pt x="304800" y="0"/>
                  </a:moveTo>
                  <a:cubicBezTo>
                    <a:pt x="628652" y="0"/>
                    <a:pt x="666752" y="615950"/>
                    <a:pt x="666752" y="736600"/>
                  </a:cubicBezTo>
                  <a:cubicBezTo>
                    <a:pt x="666752" y="768350"/>
                    <a:pt x="673100" y="914400"/>
                    <a:pt x="590552" y="914400"/>
                  </a:cubicBezTo>
                  <a:cubicBezTo>
                    <a:pt x="577852" y="914400"/>
                    <a:pt x="495300" y="882650"/>
                    <a:pt x="457200" y="857250"/>
                  </a:cubicBezTo>
                  <a:cubicBezTo>
                    <a:pt x="419100" y="838200"/>
                    <a:pt x="387352" y="793750"/>
                    <a:pt x="349252" y="768350"/>
                  </a:cubicBezTo>
                  <a:cubicBezTo>
                    <a:pt x="190500" y="673100"/>
                    <a:pt x="0" y="450850"/>
                    <a:pt x="0" y="304800"/>
                  </a:cubicBezTo>
                  <a:cubicBezTo>
                    <a:pt x="0" y="139700"/>
                    <a:pt x="146052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C4DF47E-6D97-6BEC-896B-E8BF2A35D009}"/>
                </a:ext>
              </a:extLst>
            </p:cNvPr>
            <p:cNvSpPr/>
            <p:nvPr/>
          </p:nvSpPr>
          <p:spPr>
            <a:xfrm>
              <a:off x="23051264" y="-5172851"/>
              <a:ext cx="406400" cy="590550"/>
            </a:xfrm>
            <a:custGeom>
              <a:avLst/>
              <a:gdLst>
                <a:gd name="connsiteX0" fmla="*/ 0 w 406400"/>
                <a:gd name="connsiteY0" fmla="*/ 0 h 590550"/>
                <a:gd name="connsiteX1" fmla="*/ 57148 w 406400"/>
                <a:gd name="connsiteY1" fmla="*/ 101600 h 590550"/>
                <a:gd name="connsiteX2" fmla="*/ 171448 w 406400"/>
                <a:gd name="connsiteY2" fmla="*/ 228600 h 590550"/>
                <a:gd name="connsiteX3" fmla="*/ 406400 w 406400"/>
                <a:gd name="connsiteY3" fmla="*/ 431800 h 590550"/>
                <a:gd name="connsiteX4" fmla="*/ 260348 w 406400"/>
                <a:gd name="connsiteY4" fmla="*/ 577850 h 590550"/>
                <a:gd name="connsiteX5" fmla="*/ 222248 w 406400"/>
                <a:gd name="connsiteY5" fmla="*/ 590550 h 590550"/>
                <a:gd name="connsiteX6" fmla="*/ 0 w 406400"/>
                <a:gd name="connsiteY6" fmla="*/ 63500 h 590550"/>
                <a:gd name="connsiteX7" fmla="*/ 0 w 406400"/>
                <a:gd name="connsiteY7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590550">
                  <a:moveTo>
                    <a:pt x="0" y="0"/>
                  </a:moveTo>
                  <a:cubicBezTo>
                    <a:pt x="19048" y="31750"/>
                    <a:pt x="31748" y="69850"/>
                    <a:pt x="57148" y="101600"/>
                  </a:cubicBezTo>
                  <a:cubicBezTo>
                    <a:pt x="88900" y="146050"/>
                    <a:pt x="120648" y="190500"/>
                    <a:pt x="171448" y="228600"/>
                  </a:cubicBezTo>
                  <a:cubicBezTo>
                    <a:pt x="241300" y="298450"/>
                    <a:pt x="406400" y="412750"/>
                    <a:pt x="406400" y="431800"/>
                  </a:cubicBezTo>
                  <a:cubicBezTo>
                    <a:pt x="406400" y="469900"/>
                    <a:pt x="285748" y="571500"/>
                    <a:pt x="260348" y="577850"/>
                  </a:cubicBezTo>
                  <a:cubicBezTo>
                    <a:pt x="247648" y="584200"/>
                    <a:pt x="234948" y="590550"/>
                    <a:pt x="222248" y="590550"/>
                  </a:cubicBezTo>
                  <a:cubicBezTo>
                    <a:pt x="57148" y="590550"/>
                    <a:pt x="0" y="101600"/>
                    <a:pt x="0" y="635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D6C7001-4FD3-714C-CA2C-F5EB8D3414A1}"/>
                </a:ext>
              </a:extLst>
            </p:cNvPr>
            <p:cNvSpPr/>
            <p:nvPr/>
          </p:nvSpPr>
          <p:spPr>
            <a:xfrm>
              <a:off x="22098765" y="-6804801"/>
              <a:ext cx="1708205" cy="2286000"/>
            </a:xfrm>
            <a:custGeom>
              <a:avLst/>
              <a:gdLst>
                <a:gd name="connsiteX0" fmla="*/ 25400 w 1708205"/>
                <a:gd name="connsiteY0" fmla="*/ 0 h 2286000"/>
                <a:gd name="connsiteX1" fmla="*/ 139700 w 1708205"/>
                <a:gd name="connsiteY1" fmla="*/ 57150 h 2286000"/>
                <a:gd name="connsiteX2" fmla="*/ 666748 w 1708205"/>
                <a:gd name="connsiteY2" fmla="*/ 425450 h 2286000"/>
                <a:gd name="connsiteX3" fmla="*/ 1098548 w 1708205"/>
                <a:gd name="connsiteY3" fmla="*/ 203200 h 2286000"/>
                <a:gd name="connsiteX4" fmla="*/ 1384300 w 1708205"/>
                <a:gd name="connsiteY4" fmla="*/ 336550 h 2286000"/>
                <a:gd name="connsiteX5" fmla="*/ 1047748 w 1708205"/>
                <a:gd name="connsiteY5" fmla="*/ 584200 h 2286000"/>
                <a:gd name="connsiteX6" fmla="*/ 844548 w 1708205"/>
                <a:gd name="connsiteY6" fmla="*/ 622300 h 2286000"/>
                <a:gd name="connsiteX7" fmla="*/ 1174748 w 1708205"/>
                <a:gd name="connsiteY7" fmla="*/ 1136650 h 2286000"/>
                <a:gd name="connsiteX8" fmla="*/ 1289048 w 1708205"/>
                <a:gd name="connsiteY8" fmla="*/ 1111250 h 2286000"/>
                <a:gd name="connsiteX9" fmla="*/ 1708148 w 1708205"/>
                <a:gd name="connsiteY9" fmla="*/ 1892300 h 2286000"/>
                <a:gd name="connsiteX10" fmla="*/ 1593848 w 1708205"/>
                <a:gd name="connsiteY10" fmla="*/ 2139950 h 2286000"/>
                <a:gd name="connsiteX11" fmla="*/ 1562100 w 1708205"/>
                <a:gd name="connsiteY11" fmla="*/ 2152650 h 2286000"/>
                <a:gd name="connsiteX12" fmla="*/ 1409700 w 1708205"/>
                <a:gd name="connsiteY12" fmla="*/ 2095500 h 2286000"/>
                <a:gd name="connsiteX13" fmla="*/ 1174748 w 1708205"/>
                <a:gd name="connsiteY13" fmla="*/ 2286000 h 2286000"/>
                <a:gd name="connsiteX14" fmla="*/ 889000 w 1708205"/>
                <a:gd name="connsiteY14" fmla="*/ 1606550 h 2286000"/>
                <a:gd name="connsiteX15" fmla="*/ 895348 w 1708205"/>
                <a:gd name="connsiteY15" fmla="*/ 1517650 h 2286000"/>
                <a:gd name="connsiteX16" fmla="*/ 920748 w 1708205"/>
                <a:gd name="connsiteY16" fmla="*/ 1441450 h 2286000"/>
                <a:gd name="connsiteX17" fmla="*/ 971548 w 1708205"/>
                <a:gd name="connsiteY17" fmla="*/ 1295400 h 2286000"/>
                <a:gd name="connsiteX18" fmla="*/ 1028700 w 1708205"/>
                <a:gd name="connsiteY18" fmla="*/ 1225550 h 2286000"/>
                <a:gd name="connsiteX19" fmla="*/ 1123948 w 1708205"/>
                <a:gd name="connsiteY19" fmla="*/ 1149350 h 2286000"/>
                <a:gd name="connsiteX20" fmla="*/ 762000 w 1708205"/>
                <a:gd name="connsiteY20" fmla="*/ 622300 h 2286000"/>
                <a:gd name="connsiteX21" fmla="*/ 762000 w 1708205"/>
                <a:gd name="connsiteY21" fmla="*/ 666750 h 2286000"/>
                <a:gd name="connsiteX22" fmla="*/ 457200 w 1708205"/>
                <a:gd name="connsiteY22" fmla="*/ 1200150 h 2286000"/>
                <a:gd name="connsiteX23" fmla="*/ 323848 w 1708205"/>
                <a:gd name="connsiteY23" fmla="*/ 901700 h 2286000"/>
                <a:gd name="connsiteX24" fmla="*/ 628648 w 1708205"/>
                <a:gd name="connsiteY24" fmla="*/ 488950 h 2286000"/>
                <a:gd name="connsiteX25" fmla="*/ 330200 w 1708205"/>
                <a:gd name="connsiteY25" fmla="*/ 228600 h 2286000"/>
                <a:gd name="connsiteX26" fmla="*/ 0 w 1708205"/>
                <a:gd name="connsiteY26" fmla="*/ 19050 h 2286000"/>
                <a:gd name="connsiteX27" fmla="*/ 25400 w 1708205"/>
                <a:gd name="connsiteY27" fmla="*/ 0 h 2286000"/>
                <a:gd name="connsiteX28" fmla="*/ 685800 w 1708205"/>
                <a:gd name="connsiteY28" fmla="*/ 558800 h 2286000"/>
                <a:gd name="connsiteX29" fmla="*/ 546100 w 1708205"/>
                <a:gd name="connsiteY29" fmla="*/ 825500 h 2286000"/>
                <a:gd name="connsiteX30" fmla="*/ 514348 w 1708205"/>
                <a:gd name="connsiteY30" fmla="*/ 793750 h 2286000"/>
                <a:gd name="connsiteX31" fmla="*/ 590548 w 1708205"/>
                <a:gd name="connsiteY31" fmla="*/ 603250 h 2286000"/>
                <a:gd name="connsiteX32" fmla="*/ 387348 w 1708205"/>
                <a:gd name="connsiteY32" fmla="*/ 901700 h 2286000"/>
                <a:gd name="connsiteX33" fmla="*/ 457200 w 1708205"/>
                <a:gd name="connsiteY33" fmla="*/ 1136650 h 2286000"/>
                <a:gd name="connsiteX34" fmla="*/ 647700 w 1708205"/>
                <a:gd name="connsiteY34" fmla="*/ 869950 h 2286000"/>
                <a:gd name="connsiteX35" fmla="*/ 698500 w 1708205"/>
                <a:gd name="connsiteY35" fmla="*/ 654050 h 2286000"/>
                <a:gd name="connsiteX36" fmla="*/ 685800 w 1708205"/>
                <a:gd name="connsiteY36" fmla="*/ 558800 h 2286000"/>
                <a:gd name="connsiteX37" fmla="*/ 1289048 w 1708205"/>
                <a:gd name="connsiteY37" fmla="*/ 1174750 h 2286000"/>
                <a:gd name="connsiteX38" fmla="*/ 984248 w 1708205"/>
                <a:gd name="connsiteY38" fmla="*/ 1479550 h 2286000"/>
                <a:gd name="connsiteX39" fmla="*/ 1333500 w 1708205"/>
                <a:gd name="connsiteY39" fmla="*/ 1943100 h 2286000"/>
                <a:gd name="connsiteX40" fmla="*/ 1441448 w 1708205"/>
                <a:gd name="connsiteY40" fmla="*/ 2032000 h 2286000"/>
                <a:gd name="connsiteX41" fmla="*/ 1574800 w 1708205"/>
                <a:gd name="connsiteY41" fmla="*/ 2089150 h 2286000"/>
                <a:gd name="connsiteX42" fmla="*/ 1651000 w 1708205"/>
                <a:gd name="connsiteY42" fmla="*/ 1911350 h 2286000"/>
                <a:gd name="connsiteX43" fmla="*/ 1289048 w 1708205"/>
                <a:gd name="connsiteY43" fmla="*/ 1174750 h 2286000"/>
                <a:gd name="connsiteX44" fmla="*/ 952500 w 1708205"/>
                <a:gd name="connsiteY44" fmla="*/ 1631950 h 2286000"/>
                <a:gd name="connsiteX45" fmla="*/ 952500 w 1708205"/>
                <a:gd name="connsiteY45" fmla="*/ 1695450 h 2286000"/>
                <a:gd name="connsiteX46" fmla="*/ 1174748 w 1708205"/>
                <a:gd name="connsiteY46" fmla="*/ 2222500 h 2286000"/>
                <a:gd name="connsiteX47" fmla="*/ 1212848 w 1708205"/>
                <a:gd name="connsiteY47" fmla="*/ 2209800 h 2286000"/>
                <a:gd name="connsiteX48" fmla="*/ 1358900 w 1708205"/>
                <a:gd name="connsiteY48" fmla="*/ 2063750 h 2286000"/>
                <a:gd name="connsiteX49" fmla="*/ 1123948 w 1708205"/>
                <a:gd name="connsiteY49" fmla="*/ 1860550 h 2286000"/>
                <a:gd name="connsiteX50" fmla="*/ 1009648 w 1708205"/>
                <a:gd name="connsiteY50" fmla="*/ 1733550 h 2286000"/>
                <a:gd name="connsiteX51" fmla="*/ 952500 w 1708205"/>
                <a:gd name="connsiteY51" fmla="*/ 1631950 h 2286000"/>
                <a:gd name="connsiteX52" fmla="*/ 1098548 w 1708205"/>
                <a:gd name="connsiteY52" fmla="*/ 266700 h 2286000"/>
                <a:gd name="connsiteX53" fmla="*/ 711200 w 1708205"/>
                <a:gd name="connsiteY53" fmla="*/ 469900 h 2286000"/>
                <a:gd name="connsiteX54" fmla="*/ 933448 w 1708205"/>
                <a:gd name="connsiteY54" fmla="*/ 400050 h 2286000"/>
                <a:gd name="connsiteX55" fmla="*/ 971548 w 1708205"/>
                <a:gd name="connsiteY55" fmla="*/ 425450 h 2286000"/>
                <a:gd name="connsiteX56" fmla="*/ 952500 w 1708205"/>
                <a:gd name="connsiteY56" fmla="*/ 450850 h 2286000"/>
                <a:gd name="connsiteX57" fmla="*/ 762000 w 1708205"/>
                <a:gd name="connsiteY57" fmla="*/ 520700 h 2286000"/>
                <a:gd name="connsiteX58" fmla="*/ 869948 w 1708205"/>
                <a:gd name="connsiteY58" fmla="*/ 558800 h 2286000"/>
                <a:gd name="connsiteX59" fmla="*/ 1028700 w 1708205"/>
                <a:gd name="connsiteY59" fmla="*/ 527050 h 2286000"/>
                <a:gd name="connsiteX60" fmla="*/ 1320800 w 1708205"/>
                <a:gd name="connsiteY60" fmla="*/ 330200 h 2286000"/>
                <a:gd name="connsiteX61" fmla="*/ 1098548 w 1708205"/>
                <a:gd name="connsiteY61" fmla="*/ 266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708205" h="2286000">
                  <a:moveTo>
                    <a:pt x="25400" y="0"/>
                  </a:moveTo>
                  <a:cubicBezTo>
                    <a:pt x="38100" y="0"/>
                    <a:pt x="95248" y="38100"/>
                    <a:pt x="139700" y="57150"/>
                  </a:cubicBezTo>
                  <a:cubicBezTo>
                    <a:pt x="298448" y="133350"/>
                    <a:pt x="488948" y="273050"/>
                    <a:pt x="666748" y="425450"/>
                  </a:cubicBezTo>
                  <a:cubicBezTo>
                    <a:pt x="742948" y="247650"/>
                    <a:pt x="977900" y="203200"/>
                    <a:pt x="1098548" y="203200"/>
                  </a:cubicBezTo>
                  <a:cubicBezTo>
                    <a:pt x="1155700" y="203200"/>
                    <a:pt x="1384300" y="215900"/>
                    <a:pt x="1384300" y="336550"/>
                  </a:cubicBezTo>
                  <a:cubicBezTo>
                    <a:pt x="1384300" y="463550"/>
                    <a:pt x="1066800" y="577850"/>
                    <a:pt x="1047748" y="584200"/>
                  </a:cubicBezTo>
                  <a:cubicBezTo>
                    <a:pt x="984248" y="603250"/>
                    <a:pt x="914400" y="615950"/>
                    <a:pt x="844548" y="622300"/>
                  </a:cubicBezTo>
                  <a:cubicBezTo>
                    <a:pt x="952500" y="774700"/>
                    <a:pt x="1111248" y="971550"/>
                    <a:pt x="1174748" y="1136650"/>
                  </a:cubicBezTo>
                  <a:cubicBezTo>
                    <a:pt x="1212848" y="1123950"/>
                    <a:pt x="1276348" y="1111250"/>
                    <a:pt x="1289048" y="1111250"/>
                  </a:cubicBezTo>
                  <a:cubicBezTo>
                    <a:pt x="1676400" y="1111250"/>
                    <a:pt x="1708148" y="1746250"/>
                    <a:pt x="1708148" y="1892300"/>
                  </a:cubicBezTo>
                  <a:cubicBezTo>
                    <a:pt x="1708148" y="1974850"/>
                    <a:pt x="1714500" y="2108200"/>
                    <a:pt x="1593848" y="2139950"/>
                  </a:cubicBezTo>
                  <a:cubicBezTo>
                    <a:pt x="1581148" y="2139950"/>
                    <a:pt x="1581148" y="2152650"/>
                    <a:pt x="1562100" y="2152650"/>
                  </a:cubicBezTo>
                  <a:cubicBezTo>
                    <a:pt x="1549400" y="2152650"/>
                    <a:pt x="1460500" y="2114550"/>
                    <a:pt x="1409700" y="2095500"/>
                  </a:cubicBezTo>
                  <a:cubicBezTo>
                    <a:pt x="1377948" y="2171700"/>
                    <a:pt x="1250948" y="2286000"/>
                    <a:pt x="1174748" y="2286000"/>
                  </a:cubicBezTo>
                  <a:cubicBezTo>
                    <a:pt x="927100" y="2286000"/>
                    <a:pt x="889000" y="1676400"/>
                    <a:pt x="889000" y="1606550"/>
                  </a:cubicBezTo>
                  <a:cubicBezTo>
                    <a:pt x="889000" y="1593850"/>
                    <a:pt x="895348" y="1549400"/>
                    <a:pt x="895348" y="1517650"/>
                  </a:cubicBezTo>
                  <a:cubicBezTo>
                    <a:pt x="901700" y="1492250"/>
                    <a:pt x="914400" y="1466850"/>
                    <a:pt x="920748" y="1441450"/>
                  </a:cubicBezTo>
                  <a:cubicBezTo>
                    <a:pt x="933448" y="1403350"/>
                    <a:pt x="939800" y="1339850"/>
                    <a:pt x="971548" y="1295400"/>
                  </a:cubicBezTo>
                  <a:cubicBezTo>
                    <a:pt x="984248" y="1276350"/>
                    <a:pt x="1003300" y="1244600"/>
                    <a:pt x="1028700" y="1225550"/>
                  </a:cubicBezTo>
                  <a:cubicBezTo>
                    <a:pt x="1054100" y="1193800"/>
                    <a:pt x="1123948" y="1168400"/>
                    <a:pt x="1123948" y="1149350"/>
                  </a:cubicBezTo>
                  <a:cubicBezTo>
                    <a:pt x="1123948" y="1073150"/>
                    <a:pt x="838200" y="698500"/>
                    <a:pt x="762000" y="622300"/>
                  </a:cubicBezTo>
                  <a:cubicBezTo>
                    <a:pt x="755648" y="635000"/>
                    <a:pt x="762000" y="654050"/>
                    <a:pt x="762000" y="666750"/>
                  </a:cubicBezTo>
                  <a:cubicBezTo>
                    <a:pt x="762000" y="730250"/>
                    <a:pt x="641348" y="1200150"/>
                    <a:pt x="457200" y="1200150"/>
                  </a:cubicBezTo>
                  <a:cubicBezTo>
                    <a:pt x="336548" y="1200150"/>
                    <a:pt x="323848" y="939800"/>
                    <a:pt x="323848" y="901700"/>
                  </a:cubicBezTo>
                  <a:cubicBezTo>
                    <a:pt x="323848" y="622300"/>
                    <a:pt x="628648" y="527050"/>
                    <a:pt x="628648" y="488950"/>
                  </a:cubicBezTo>
                  <a:cubicBezTo>
                    <a:pt x="628648" y="431800"/>
                    <a:pt x="400048" y="279400"/>
                    <a:pt x="330200" y="228600"/>
                  </a:cubicBezTo>
                  <a:cubicBezTo>
                    <a:pt x="292100" y="203200"/>
                    <a:pt x="0" y="69850"/>
                    <a:pt x="0" y="19050"/>
                  </a:cubicBezTo>
                  <a:cubicBezTo>
                    <a:pt x="0" y="6350"/>
                    <a:pt x="6348" y="0"/>
                    <a:pt x="25400" y="0"/>
                  </a:cubicBezTo>
                  <a:close/>
                  <a:moveTo>
                    <a:pt x="685800" y="558800"/>
                  </a:moveTo>
                  <a:cubicBezTo>
                    <a:pt x="635000" y="628650"/>
                    <a:pt x="584200" y="825500"/>
                    <a:pt x="546100" y="825500"/>
                  </a:cubicBezTo>
                  <a:cubicBezTo>
                    <a:pt x="527048" y="825500"/>
                    <a:pt x="514348" y="806450"/>
                    <a:pt x="514348" y="793750"/>
                  </a:cubicBezTo>
                  <a:cubicBezTo>
                    <a:pt x="514348" y="774700"/>
                    <a:pt x="558800" y="666750"/>
                    <a:pt x="590548" y="603250"/>
                  </a:cubicBezTo>
                  <a:cubicBezTo>
                    <a:pt x="425448" y="698500"/>
                    <a:pt x="387348" y="774700"/>
                    <a:pt x="387348" y="901700"/>
                  </a:cubicBezTo>
                  <a:cubicBezTo>
                    <a:pt x="387348" y="908050"/>
                    <a:pt x="393700" y="1136650"/>
                    <a:pt x="457200" y="1136650"/>
                  </a:cubicBezTo>
                  <a:cubicBezTo>
                    <a:pt x="533400" y="1136650"/>
                    <a:pt x="635000" y="901700"/>
                    <a:pt x="647700" y="869950"/>
                  </a:cubicBezTo>
                  <a:cubicBezTo>
                    <a:pt x="679448" y="800100"/>
                    <a:pt x="698500" y="730250"/>
                    <a:pt x="698500" y="654050"/>
                  </a:cubicBezTo>
                  <a:cubicBezTo>
                    <a:pt x="698500" y="641350"/>
                    <a:pt x="692148" y="590550"/>
                    <a:pt x="685800" y="558800"/>
                  </a:cubicBezTo>
                  <a:close/>
                  <a:moveTo>
                    <a:pt x="1289048" y="1174750"/>
                  </a:moveTo>
                  <a:cubicBezTo>
                    <a:pt x="1130300" y="1174750"/>
                    <a:pt x="984248" y="1314450"/>
                    <a:pt x="984248" y="1479550"/>
                  </a:cubicBezTo>
                  <a:cubicBezTo>
                    <a:pt x="984248" y="1625600"/>
                    <a:pt x="1174748" y="1847850"/>
                    <a:pt x="1333500" y="1943100"/>
                  </a:cubicBezTo>
                  <a:cubicBezTo>
                    <a:pt x="1371600" y="1968500"/>
                    <a:pt x="1403348" y="2012950"/>
                    <a:pt x="1441448" y="2032000"/>
                  </a:cubicBezTo>
                  <a:cubicBezTo>
                    <a:pt x="1479548" y="2057400"/>
                    <a:pt x="1562100" y="2089150"/>
                    <a:pt x="1574800" y="2089150"/>
                  </a:cubicBezTo>
                  <a:cubicBezTo>
                    <a:pt x="1657348" y="2089150"/>
                    <a:pt x="1651000" y="1943100"/>
                    <a:pt x="1651000" y="1911350"/>
                  </a:cubicBezTo>
                  <a:cubicBezTo>
                    <a:pt x="1651000" y="1790700"/>
                    <a:pt x="1612900" y="1174750"/>
                    <a:pt x="1289048" y="1174750"/>
                  </a:cubicBezTo>
                  <a:close/>
                  <a:moveTo>
                    <a:pt x="952500" y="1631950"/>
                  </a:moveTo>
                  <a:lnTo>
                    <a:pt x="952500" y="1695450"/>
                  </a:lnTo>
                  <a:cubicBezTo>
                    <a:pt x="952500" y="1733550"/>
                    <a:pt x="1009648" y="2222500"/>
                    <a:pt x="1174748" y="2222500"/>
                  </a:cubicBezTo>
                  <a:cubicBezTo>
                    <a:pt x="1187448" y="2222500"/>
                    <a:pt x="1200148" y="2216150"/>
                    <a:pt x="1212848" y="2209800"/>
                  </a:cubicBezTo>
                  <a:cubicBezTo>
                    <a:pt x="1238248" y="2203450"/>
                    <a:pt x="1358900" y="2101850"/>
                    <a:pt x="1358900" y="2063750"/>
                  </a:cubicBezTo>
                  <a:cubicBezTo>
                    <a:pt x="1358900" y="2044700"/>
                    <a:pt x="1193800" y="1930400"/>
                    <a:pt x="1123948" y="1860550"/>
                  </a:cubicBezTo>
                  <a:cubicBezTo>
                    <a:pt x="1073148" y="1822450"/>
                    <a:pt x="1041400" y="1778000"/>
                    <a:pt x="1009648" y="1733550"/>
                  </a:cubicBezTo>
                  <a:cubicBezTo>
                    <a:pt x="984248" y="1701800"/>
                    <a:pt x="971548" y="1663700"/>
                    <a:pt x="952500" y="1631950"/>
                  </a:cubicBezTo>
                  <a:close/>
                  <a:moveTo>
                    <a:pt x="1098548" y="266700"/>
                  </a:moveTo>
                  <a:cubicBezTo>
                    <a:pt x="965200" y="266700"/>
                    <a:pt x="819148" y="285750"/>
                    <a:pt x="711200" y="469900"/>
                  </a:cubicBezTo>
                  <a:cubicBezTo>
                    <a:pt x="787400" y="438150"/>
                    <a:pt x="914400" y="400050"/>
                    <a:pt x="933448" y="400050"/>
                  </a:cubicBezTo>
                  <a:cubicBezTo>
                    <a:pt x="946148" y="400050"/>
                    <a:pt x="971548" y="393700"/>
                    <a:pt x="971548" y="425450"/>
                  </a:cubicBezTo>
                  <a:cubicBezTo>
                    <a:pt x="971548" y="444500"/>
                    <a:pt x="958848" y="450850"/>
                    <a:pt x="952500" y="450850"/>
                  </a:cubicBezTo>
                  <a:cubicBezTo>
                    <a:pt x="889000" y="469900"/>
                    <a:pt x="825500" y="495300"/>
                    <a:pt x="762000" y="520700"/>
                  </a:cubicBezTo>
                  <a:cubicBezTo>
                    <a:pt x="812800" y="552450"/>
                    <a:pt x="831848" y="558800"/>
                    <a:pt x="869948" y="558800"/>
                  </a:cubicBezTo>
                  <a:cubicBezTo>
                    <a:pt x="889000" y="558800"/>
                    <a:pt x="977900" y="546100"/>
                    <a:pt x="1028700" y="527050"/>
                  </a:cubicBezTo>
                  <a:cubicBezTo>
                    <a:pt x="1054100" y="520700"/>
                    <a:pt x="1320800" y="419100"/>
                    <a:pt x="1320800" y="330200"/>
                  </a:cubicBezTo>
                  <a:cubicBezTo>
                    <a:pt x="1320800" y="273050"/>
                    <a:pt x="1117600" y="266700"/>
                    <a:pt x="1098548" y="2667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40736A-F6E3-7CF7-6759-8D7470F1A9FF}"/>
              </a:ext>
            </a:extLst>
          </p:cNvPr>
          <p:cNvGrpSpPr/>
          <p:nvPr/>
        </p:nvGrpSpPr>
        <p:grpSpPr>
          <a:xfrm rot="3894139">
            <a:off x="3045687" y="607345"/>
            <a:ext cx="990142" cy="1746711"/>
            <a:chOff x="8086230" y="-7522351"/>
            <a:chExt cx="1238250" cy="2184400"/>
          </a:xfrm>
        </p:grpSpPr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E52EAA0-33E7-D767-202A-A1E842E48170}"/>
                </a:ext>
              </a:extLst>
            </p:cNvPr>
            <p:cNvSpPr/>
            <p:nvPr/>
          </p:nvSpPr>
          <p:spPr>
            <a:xfrm>
              <a:off x="8086230" y="-7522351"/>
              <a:ext cx="1238250" cy="2184400"/>
            </a:xfrm>
            <a:custGeom>
              <a:avLst/>
              <a:gdLst>
                <a:gd name="connsiteX0" fmla="*/ 622300 w 1238250"/>
                <a:gd name="connsiteY0" fmla="*/ 0 h 2184400"/>
                <a:gd name="connsiteX1" fmla="*/ 806450 w 1238250"/>
                <a:gd name="connsiteY1" fmla="*/ 165100 h 2184400"/>
                <a:gd name="connsiteX2" fmla="*/ 971550 w 1238250"/>
                <a:gd name="connsiteY2" fmla="*/ 88900 h 2184400"/>
                <a:gd name="connsiteX3" fmla="*/ 1143000 w 1238250"/>
                <a:gd name="connsiteY3" fmla="*/ 273050 h 2184400"/>
                <a:gd name="connsiteX4" fmla="*/ 1098550 w 1238250"/>
                <a:gd name="connsiteY4" fmla="*/ 412750 h 2184400"/>
                <a:gd name="connsiteX5" fmla="*/ 1238250 w 1238250"/>
                <a:gd name="connsiteY5" fmla="*/ 641350 h 2184400"/>
                <a:gd name="connsiteX6" fmla="*/ 1009650 w 1238250"/>
                <a:gd name="connsiteY6" fmla="*/ 844550 h 2184400"/>
                <a:gd name="connsiteX7" fmla="*/ 1028700 w 1238250"/>
                <a:gd name="connsiteY7" fmla="*/ 977900 h 2184400"/>
                <a:gd name="connsiteX8" fmla="*/ 774700 w 1238250"/>
                <a:gd name="connsiteY8" fmla="*/ 1193800 h 2184400"/>
                <a:gd name="connsiteX9" fmla="*/ 622300 w 1238250"/>
                <a:gd name="connsiteY9" fmla="*/ 1117600 h 2184400"/>
                <a:gd name="connsiteX10" fmla="*/ 615950 w 1238250"/>
                <a:gd name="connsiteY10" fmla="*/ 1231900 h 2184400"/>
                <a:gd name="connsiteX11" fmla="*/ 673100 w 1238250"/>
                <a:gd name="connsiteY11" fmla="*/ 1600200 h 2184400"/>
                <a:gd name="connsiteX12" fmla="*/ 685800 w 1238250"/>
                <a:gd name="connsiteY12" fmla="*/ 1581150 h 2184400"/>
                <a:gd name="connsiteX13" fmla="*/ 1136650 w 1238250"/>
                <a:gd name="connsiteY13" fmla="*/ 1238250 h 2184400"/>
                <a:gd name="connsiteX14" fmla="*/ 1219200 w 1238250"/>
                <a:gd name="connsiteY14" fmla="*/ 1327150 h 2184400"/>
                <a:gd name="connsiteX15" fmla="*/ 1187450 w 1238250"/>
                <a:gd name="connsiteY15" fmla="*/ 1428750 h 2184400"/>
                <a:gd name="connsiteX16" fmla="*/ 984250 w 1238250"/>
                <a:gd name="connsiteY16" fmla="*/ 1625600 h 2184400"/>
                <a:gd name="connsiteX17" fmla="*/ 831850 w 1238250"/>
                <a:gd name="connsiteY17" fmla="*/ 1670050 h 2184400"/>
                <a:gd name="connsiteX18" fmla="*/ 723900 w 1238250"/>
                <a:gd name="connsiteY18" fmla="*/ 1682750 h 2184400"/>
                <a:gd name="connsiteX19" fmla="*/ 704850 w 1238250"/>
                <a:gd name="connsiteY19" fmla="*/ 1689100 h 2184400"/>
                <a:gd name="connsiteX20" fmla="*/ 730250 w 1238250"/>
                <a:gd name="connsiteY20" fmla="*/ 1758950 h 2184400"/>
                <a:gd name="connsiteX21" fmla="*/ 1035050 w 1238250"/>
                <a:gd name="connsiteY21" fmla="*/ 2120900 h 2184400"/>
                <a:gd name="connsiteX22" fmla="*/ 1060450 w 1238250"/>
                <a:gd name="connsiteY22" fmla="*/ 2159000 h 2184400"/>
                <a:gd name="connsiteX23" fmla="*/ 1035050 w 1238250"/>
                <a:gd name="connsiteY23" fmla="*/ 2184400 h 2184400"/>
                <a:gd name="connsiteX24" fmla="*/ 952500 w 1238250"/>
                <a:gd name="connsiteY24" fmla="*/ 2133600 h 2184400"/>
                <a:gd name="connsiteX25" fmla="*/ 647700 w 1238250"/>
                <a:gd name="connsiteY25" fmla="*/ 1714500 h 2184400"/>
                <a:gd name="connsiteX26" fmla="*/ 317500 w 1238250"/>
                <a:gd name="connsiteY26" fmla="*/ 1854200 h 2184400"/>
                <a:gd name="connsiteX27" fmla="*/ 25400 w 1238250"/>
                <a:gd name="connsiteY27" fmla="*/ 1708150 h 2184400"/>
                <a:gd name="connsiteX28" fmla="*/ 361950 w 1238250"/>
                <a:gd name="connsiteY28" fmla="*/ 1562100 h 2184400"/>
                <a:gd name="connsiteX29" fmla="*/ 603250 w 1238250"/>
                <a:gd name="connsiteY29" fmla="*/ 1600200 h 2184400"/>
                <a:gd name="connsiteX30" fmla="*/ 609600 w 1238250"/>
                <a:gd name="connsiteY30" fmla="*/ 1587500 h 2184400"/>
                <a:gd name="connsiteX31" fmla="*/ 577850 w 1238250"/>
                <a:gd name="connsiteY31" fmla="*/ 1447800 h 2184400"/>
                <a:gd name="connsiteX32" fmla="*/ 565150 w 1238250"/>
                <a:gd name="connsiteY32" fmla="*/ 1231900 h 2184400"/>
                <a:gd name="connsiteX33" fmla="*/ 571500 w 1238250"/>
                <a:gd name="connsiteY33" fmla="*/ 1155700 h 2184400"/>
                <a:gd name="connsiteX34" fmla="*/ 558800 w 1238250"/>
                <a:gd name="connsiteY34" fmla="*/ 1149350 h 2184400"/>
                <a:gd name="connsiteX35" fmla="*/ 501650 w 1238250"/>
                <a:gd name="connsiteY35" fmla="*/ 1168400 h 2184400"/>
                <a:gd name="connsiteX36" fmla="*/ 381000 w 1238250"/>
                <a:gd name="connsiteY36" fmla="*/ 1187450 h 2184400"/>
                <a:gd name="connsiteX37" fmla="*/ 184150 w 1238250"/>
                <a:gd name="connsiteY37" fmla="*/ 996950 h 2184400"/>
                <a:gd name="connsiteX38" fmla="*/ 203200 w 1238250"/>
                <a:gd name="connsiteY38" fmla="*/ 933450 h 2184400"/>
                <a:gd name="connsiteX39" fmla="*/ 0 w 1238250"/>
                <a:gd name="connsiteY39" fmla="*/ 666750 h 2184400"/>
                <a:gd name="connsiteX40" fmla="*/ 139700 w 1238250"/>
                <a:gd name="connsiteY40" fmla="*/ 457200 h 2184400"/>
                <a:gd name="connsiteX41" fmla="*/ 107950 w 1238250"/>
                <a:gd name="connsiteY41" fmla="*/ 336550 h 2184400"/>
                <a:gd name="connsiteX42" fmla="*/ 323850 w 1238250"/>
                <a:gd name="connsiteY42" fmla="*/ 95250 h 2184400"/>
                <a:gd name="connsiteX43" fmla="*/ 419100 w 1238250"/>
                <a:gd name="connsiteY43" fmla="*/ 133350 h 2184400"/>
                <a:gd name="connsiteX44" fmla="*/ 622300 w 1238250"/>
                <a:gd name="connsiteY44" fmla="*/ 0 h 2184400"/>
                <a:gd name="connsiteX45" fmla="*/ 622300 w 1238250"/>
                <a:gd name="connsiteY45" fmla="*/ 63500 h 2184400"/>
                <a:gd name="connsiteX46" fmla="*/ 463550 w 1238250"/>
                <a:gd name="connsiteY46" fmla="*/ 222250 h 2184400"/>
                <a:gd name="connsiteX47" fmla="*/ 438150 w 1238250"/>
                <a:gd name="connsiteY47" fmla="*/ 234950 h 2184400"/>
                <a:gd name="connsiteX48" fmla="*/ 323850 w 1238250"/>
                <a:gd name="connsiteY48" fmla="*/ 158750 h 2184400"/>
                <a:gd name="connsiteX49" fmla="*/ 171450 w 1238250"/>
                <a:gd name="connsiteY49" fmla="*/ 330200 h 2184400"/>
                <a:gd name="connsiteX50" fmla="*/ 209550 w 1238250"/>
                <a:gd name="connsiteY50" fmla="*/ 476250 h 2184400"/>
                <a:gd name="connsiteX51" fmla="*/ 57150 w 1238250"/>
                <a:gd name="connsiteY51" fmla="*/ 666750 h 2184400"/>
                <a:gd name="connsiteX52" fmla="*/ 165100 w 1238250"/>
                <a:gd name="connsiteY52" fmla="*/ 838200 h 2184400"/>
                <a:gd name="connsiteX53" fmla="*/ 247650 w 1238250"/>
                <a:gd name="connsiteY53" fmla="*/ 863600 h 2184400"/>
                <a:gd name="connsiteX54" fmla="*/ 273050 w 1238250"/>
                <a:gd name="connsiteY54" fmla="*/ 908050 h 2184400"/>
                <a:gd name="connsiteX55" fmla="*/ 247650 w 1238250"/>
                <a:gd name="connsiteY55" fmla="*/ 990600 h 2184400"/>
                <a:gd name="connsiteX56" fmla="*/ 374650 w 1238250"/>
                <a:gd name="connsiteY56" fmla="*/ 1130300 h 2184400"/>
                <a:gd name="connsiteX57" fmla="*/ 520700 w 1238250"/>
                <a:gd name="connsiteY57" fmla="*/ 1092200 h 2184400"/>
                <a:gd name="connsiteX58" fmla="*/ 615950 w 1238250"/>
                <a:gd name="connsiteY58" fmla="*/ 1035050 h 2184400"/>
                <a:gd name="connsiteX59" fmla="*/ 781050 w 1238250"/>
                <a:gd name="connsiteY59" fmla="*/ 1130300 h 2184400"/>
                <a:gd name="connsiteX60" fmla="*/ 965200 w 1238250"/>
                <a:gd name="connsiteY60" fmla="*/ 977900 h 2184400"/>
                <a:gd name="connsiteX61" fmla="*/ 946150 w 1238250"/>
                <a:gd name="connsiteY61" fmla="*/ 831850 h 2184400"/>
                <a:gd name="connsiteX62" fmla="*/ 1174750 w 1238250"/>
                <a:gd name="connsiteY62" fmla="*/ 641350 h 2184400"/>
                <a:gd name="connsiteX63" fmla="*/ 1009650 w 1238250"/>
                <a:gd name="connsiteY63" fmla="*/ 425450 h 2184400"/>
                <a:gd name="connsiteX64" fmla="*/ 1079500 w 1238250"/>
                <a:gd name="connsiteY64" fmla="*/ 273050 h 2184400"/>
                <a:gd name="connsiteX65" fmla="*/ 965200 w 1238250"/>
                <a:gd name="connsiteY65" fmla="*/ 146050 h 2184400"/>
                <a:gd name="connsiteX66" fmla="*/ 781050 w 1238250"/>
                <a:gd name="connsiteY66" fmla="*/ 260350 h 2184400"/>
                <a:gd name="connsiteX67" fmla="*/ 749300 w 1238250"/>
                <a:gd name="connsiteY67" fmla="*/ 241300 h 2184400"/>
                <a:gd name="connsiteX68" fmla="*/ 622300 w 1238250"/>
                <a:gd name="connsiteY68" fmla="*/ 63500 h 2184400"/>
                <a:gd name="connsiteX69" fmla="*/ 438944 w 1238250"/>
                <a:gd name="connsiteY69" fmla="*/ 1625302 h 2184400"/>
                <a:gd name="connsiteX70" fmla="*/ 381000 w 1238250"/>
                <a:gd name="connsiteY70" fmla="*/ 1625600 h 2184400"/>
                <a:gd name="connsiteX71" fmla="*/ 95250 w 1238250"/>
                <a:gd name="connsiteY71" fmla="*/ 1714500 h 2184400"/>
                <a:gd name="connsiteX72" fmla="*/ 317500 w 1238250"/>
                <a:gd name="connsiteY72" fmla="*/ 1790700 h 2184400"/>
                <a:gd name="connsiteX73" fmla="*/ 603250 w 1238250"/>
                <a:gd name="connsiteY73" fmla="*/ 1663700 h 2184400"/>
                <a:gd name="connsiteX74" fmla="*/ 438944 w 1238250"/>
                <a:gd name="connsiteY74" fmla="*/ 1625302 h 2184400"/>
                <a:gd name="connsiteX75" fmla="*/ 1117600 w 1238250"/>
                <a:gd name="connsiteY75" fmla="*/ 1301750 h 2184400"/>
                <a:gd name="connsiteX76" fmla="*/ 736600 w 1238250"/>
                <a:gd name="connsiteY76" fmla="*/ 1619250 h 2184400"/>
                <a:gd name="connsiteX77" fmla="*/ 793750 w 1238250"/>
                <a:gd name="connsiteY77" fmla="*/ 1619250 h 2184400"/>
                <a:gd name="connsiteX78" fmla="*/ 984250 w 1238250"/>
                <a:gd name="connsiteY78" fmla="*/ 1555750 h 2184400"/>
                <a:gd name="connsiteX79" fmla="*/ 1130300 w 1238250"/>
                <a:gd name="connsiteY79" fmla="*/ 1403350 h 2184400"/>
                <a:gd name="connsiteX80" fmla="*/ 1155700 w 1238250"/>
                <a:gd name="connsiteY80" fmla="*/ 1327150 h 2184400"/>
                <a:gd name="connsiteX81" fmla="*/ 1149350 w 1238250"/>
                <a:gd name="connsiteY81" fmla="*/ 1301750 h 2184400"/>
                <a:gd name="connsiteX82" fmla="*/ 1117600 w 1238250"/>
                <a:gd name="connsiteY82" fmla="*/ 1301750 h 218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238250" h="2184400">
                  <a:moveTo>
                    <a:pt x="622300" y="0"/>
                  </a:moveTo>
                  <a:cubicBezTo>
                    <a:pt x="698500" y="0"/>
                    <a:pt x="768350" y="44450"/>
                    <a:pt x="806450" y="165100"/>
                  </a:cubicBezTo>
                  <a:cubicBezTo>
                    <a:pt x="869950" y="107950"/>
                    <a:pt x="908050" y="88900"/>
                    <a:pt x="971550" y="88900"/>
                  </a:cubicBezTo>
                  <a:cubicBezTo>
                    <a:pt x="1092200" y="88900"/>
                    <a:pt x="1143000" y="190500"/>
                    <a:pt x="1143000" y="273050"/>
                  </a:cubicBezTo>
                  <a:cubicBezTo>
                    <a:pt x="1143000" y="323850"/>
                    <a:pt x="1111250" y="361950"/>
                    <a:pt x="1098550" y="412750"/>
                  </a:cubicBezTo>
                  <a:cubicBezTo>
                    <a:pt x="1200150" y="457200"/>
                    <a:pt x="1238250" y="565150"/>
                    <a:pt x="1238250" y="641350"/>
                  </a:cubicBezTo>
                  <a:cubicBezTo>
                    <a:pt x="1238250" y="844550"/>
                    <a:pt x="1009650" y="800100"/>
                    <a:pt x="1009650" y="844550"/>
                  </a:cubicBezTo>
                  <a:cubicBezTo>
                    <a:pt x="1009650" y="863600"/>
                    <a:pt x="1028700" y="965200"/>
                    <a:pt x="1028700" y="977900"/>
                  </a:cubicBezTo>
                  <a:cubicBezTo>
                    <a:pt x="1028700" y="1123950"/>
                    <a:pt x="857250" y="1193800"/>
                    <a:pt x="774700" y="1193800"/>
                  </a:cubicBezTo>
                  <a:cubicBezTo>
                    <a:pt x="717550" y="1193800"/>
                    <a:pt x="704850" y="1155700"/>
                    <a:pt x="622300" y="1117600"/>
                  </a:cubicBezTo>
                  <a:cubicBezTo>
                    <a:pt x="622300" y="1155700"/>
                    <a:pt x="615950" y="1219200"/>
                    <a:pt x="615950" y="1231900"/>
                  </a:cubicBezTo>
                  <a:cubicBezTo>
                    <a:pt x="615950" y="1358900"/>
                    <a:pt x="635000" y="1473200"/>
                    <a:pt x="673100" y="1600200"/>
                  </a:cubicBezTo>
                  <a:cubicBezTo>
                    <a:pt x="679450" y="1600200"/>
                    <a:pt x="685800" y="1587500"/>
                    <a:pt x="685800" y="1581150"/>
                  </a:cubicBezTo>
                  <a:cubicBezTo>
                    <a:pt x="736600" y="1428750"/>
                    <a:pt x="1009650" y="1238250"/>
                    <a:pt x="1136650" y="1238250"/>
                  </a:cubicBezTo>
                  <a:cubicBezTo>
                    <a:pt x="1193800" y="1238250"/>
                    <a:pt x="1219200" y="1289050"/>
                    <a:pt x="1219200" y="1327150"/>
                  </a:cubicBezTo>
                  <a:cubicBezTo>
                    <a:pt x="1219200" y="1339850"/>
                    <a:pt x="1200150" y="1397000"/>
                    <a:pt x="1187450" y="1428750"/>
                  </a:cubicBezTo>
                  <a:cubicBezTo>
                    <a:pt x="1162050" y="1485900"/>
                    <a:pt x="1041400" y="1612900"/>
                    <a:pt x="984250" y="1625600"/>
                  </a:cubicBezTo>
                  <a:cubicBezTo>
                    <a:pt x="933450" y="1638300"/>
                    <a:pt x="876300" y="1657350"/>
                    <a:pt x="831850" y="1670050"/>
                  </a:cubicBezTo>
                  <a:cubicBezTo>
                    <a:pt x="800100" y="1676400"/>
                    <a:pt x="762000" y="1682750"/>
                    <a:pt x="723900" y="1682750"/>
                  </a:cubicBezTo>
                  <a:cubicBezTo>
                    <a:pt x="717550" y="1682750"/>
                    <a:pt x="704850" y="1676400"/>
                    <a:pt x="704850" y="1689100"/>
                  </a:cubicBezTo>
                  <a:cubicBezTo>
                    <a:pt x="704850" y="1708150"/>
                    <a:pt x="723900" y="1739900"/>
                    <a:pt x="730250" y="1758950"/>
                  </a:cubicBezTo>
                  <a:cubicBezTo>
                    <a:pt x="781050" y="1866900"/>
                    <a:pt x="882650" y="2038350"/>
                    <a:pt x="1035050" y="2120900"/>
                  </a:cubicBezTo>
                  <a:cubicBezTo>
                    <a:pt x="1047750" y="2127250"/>
                    <a:pt x="1060450" y="2139950"/>
                    <a:pt x="1060450" y="2159000"/>
                  </a:cubicBezTo>
                  <a:cubicBezTo>
                    <a:pt x="1060450" y="2171700"/>
                    <a:pt x="1047750" y="2184400"/>
                    <a:pt x="1035050" y="2184400"/>
                  </a:cubicBezTo>
                  <a:cubicBezTo>
                    <a:pt x="1016000" y="2184400"/>
                    <a:pt x="971550" y="2146300"/>
                    <a:pt x="952500" y="2133600"/>
                  </a:cubicBezTo>
                  <a:cubicBezTo>
                    <a:pt x="781050" y="2019300"/>
                    <a:pt x="711200" y="1854200"/>
                    <a:pt x="647700" y="1714500"/>
                  </a:cubicBezTo>
                  <a:cubicBezTo>
                    <a:pt x="552450" y="1809750"/>
                    <a:pt x="425450" y="1854200"/>
                    <a:pt x="317500" y="1854200"/>
                  </a:cubicBezTo>
                  <a:cubicBezTo>
                    <a:pt x="279400" y="1854200"/>
                    <a:pt x="25400" y="1803400"/>
                    <a:pt x="25400" y="1708150"/>
                  </a:cubicBezTo>
                  <a:cubicBezTo>
                    <a:pt x="25400" y="1587500"/>
                    <a:pt x="349250" y="1562100"/>
                    <a:pt x="361950" y="1562100"/>
                  </a:cubicBezTo>
                  <a:cubicBezTo>
                    <a:pt x="425450" y="1562100"/>
                    <a:pt x="552450" y="1581150"/>
                    <a:pt x="603250" y="1600200"/>
                  </a:cubicBezTo>
                  <a:cubicBezTo>
                    <a:pt x="603250" y="1600200"/>
                    <a:pt x="609600" y="1600200"/>
                    <a:pt x="609600" y="1587500"/>
                  </a:cubicBezTo>
                  <a:cubicBezTo>
                    <a:pt x="609600" y="1568450"/>
                    <a:pt x="584200" y="1492250"/>
                    <a:pt x="577850" y="1447800"/>
                  </a:cubicBezTo>
                  <a:cubicBezTo>
                    <a:pt x="565150" y="1377950"/>
                    <a:pt x="565150" y="1301750"/>
                    <a:pt x="565150" y="1231900"/>
                  </a:cubicBezTo>
                  <a:cubicBezTo>
                    <a:pt x="565150" y="1206500"/>
                    <a:pt x="571500" y="1181100"/>
                    <a:pt x="571500" y="1155700"/>
                  </a:cubicBezTo>
                  <a:cubicBezTo>
                    <a:pt x="571500" y="1155700"/>
                    <a:pt x="571500" y="1149350"/>
                    <a:pt x="558800" y="1149350"/>
                  </a:cubicBezTo>
                  <a:cubicBezTo>
                    <a:pt x="539750" y="1149350"/>
                    <a:pt x="514350" y="1168400"/>
                    <a:pt x="501650" y="1168400"/>
                  </a:cubicBezTo>
                  <a:cubicBezTo>
                    <a:pt x="463550" y="1174750"/>
                    <a:pt x="393700" y="1187450"/>
                    <a:pt x="381000" y="1187450"/>
                  </a:cubicBezTo>
                  <a:cubicBezTo>
                    <a:pt x="266700" y="1187450"/>
                    <a:pt x="184150" y="1111250"/>
                    <a:pt x="184150" y="996950"/>
                  </a:cubicBezTo>
                  <a:cubicBezTo>
                    <a:pt x="184150" y="977900"/>
                    <a:pt x="190500" y="952500"/>
                    <a:pt x="203200" y="933450"/>
                  </a:cubicBezTo>
                  <a:cubicBezTo>
                    <a:pt x="38100" y="850900"/>
                    <a:pt x="0" y="787400"/>
                    <a:pt x="0" y="666750"/>
                  </a:cubicBezTo>
                  <a:cubicBezTo>
                    <a:pt x="0" y="488950"/>
                    <a:pt x="139700" y="501650"/>
                    <a:pt x="139700" y="457200"/>
                  </a:cubicBezTo>
                  <a:cubicBezTo>
                    <a:pt x="139700" y="444500"/>
                    <a:pt x="107950" y="349250"/>
                    <a:pt x="107950" y="336550"/>
                  </a:cubicBezTo>
                  <a:cubicBezTo>
                    <a:pt x="107950" y="234950"/>
                    <a:pt x="203200" y="95250"/>
                    <a:pt x="323850" y="95250"/>
                  </a:cubicBezTo>
                  <a:cubicBezTo>
                    <a:pt x="361950" y="95250"/>
                    <a:pt x="368300" y="95250"/>
                    <a:pt x="419100" y="133350"/>
                  </a:cubicBezTo>
                  <a:cubicBezTo>
                    <a:pt x="495300" y="38100"/>
                    <a:pt x="539750" y="0"/>
                    <a:pt x="622300" y="0"/>
                  </a:cubicBezTo>
                  <a:close/>
                  <a:moveTo>
                    <a:pt x="622300" y="63500"/>
                  </a:moveTo>
                  <a:cubicBezTo>
                    <a:pt x="552450" y="63500"/>
                    <a:pt x="469900" y="139700"/>
                    <a:pt x="463550" y="222250"/>
                  </a:cubicBezTo>
                  <a:cubicBezTo>
                    <a:pt x="463550" y="228600"/>
                    <a:pt x="457200" y="234950"/>
                    <a:pt x="438150" y="234950"/>
                  </a:cubicBezTo>
                  <a:cubicBezTo>
                    <a:pt x="393700" y="234950"/>
                    <a:pt x="387350" y="158750"/>
                    <a:pt x="323850" y="158750"/>
                  </a:cubicBezTo>
                  <a:cubicBezTo>
                    <a:pt x="234950" y="158750"/>
                    <a:pt x="171450" y="266700"/>
                    <a:pt x="171450" y="330200"/>
                  </a:cubicBezTo>
                  <a:cubicBezTo>
                    <a:pt x="171450" y="349250"/>
                    <a:pt x="209550" y="457200"/>
                    <a:pt x="209550" y="476250"/>
                  </a:cubicBezTo>
                  <a:cubicBezTo>
                    <a:pt x="209550" y="539750"/>
                    <a:pt x="57150" y="546100"/>
                    <a:pt x="57150" y="666750"/>
                  </a:cubicBezTo>
                  <a:cubicBezTo>
                    <a:pt x="57150" y="723900"/>
                    <a:pt x="95250" y="806450"/>
                    <a:pt x="165100" y="838200"/>
                  </a:cubicBezTo>
                  <a:cubicBezTo>
                    <a:pt x="190500" y="850900"/>
                    <a:pt x="222250" y="857250"/>
                    <a:pt x="247650" y="863600"/>
                  </a:cubicBezTo>
                  <a:cubicBezTo>
                    <a:pt x="273050" y="869950"/>
                    <a:pt x="273050" y="901700"/>
                    <a:pt x="273050" y="908050"/>
                  </a:cubicBezTo>
                  <a:cubicBezTo>
                    <a:pt x="273050" y="920750"/>
                    <a:pt x="247650" y="977900"/>
                    <a:pt x="247650" y="990600"/>
                  </a:cubicBezTo>
                  <a:cubicBezTo>
                    <a:pt x="247650" y="1054100"/>
                    <a:pt x="292100" y="1130300"/>
                    <a:pt x="374650" y="1130300"/>
                  </a:cubicBezTo>
                  <a:cubicBezTo>
                    <a:pt x="387350" y="1130300"/>
                    <a:pt x="476250" y="1111250"/>
                    <a:pt x="520700" y="1092200"/>
                  </a:cubicBezTo>
                  <a:cubicBezTo>
                    <a:pt x="552450" y="1079500"/>
                    <a:pt x="596900" y="1035050"/>
                    <a:pt x="615950" y="1035050"/>
                  </a:cubicBezTo>
                  <a:cubicBezTo>
                    <a:pt x="666750" y="1035050"/>
                    <a:pt x="704850" y="1130300"/>
                    <a:pt x="781050" y="1130300"/>
                  </a:cubicBezTo>
                  <a:cubicBezTo>
                    <a:pt x="838200" y="1130300"/>
                    <a:pt x="965200" y="1079500"/>
                    <a:pt x="965200" y="977900"/>
                  </a:cubicBezTo>
                  <a:cubicBezTo>
                    <a:pt x="965200" y="958850"/>
                    <a:pt x="946150" y="850900"/>
                    <a:pt x="946150" y="831850"/>
                  </a:cubicBezTo>
                  <a:cubicBezTo>
                    <a:pt x="946150" y="717550"/>
                    <a:pt x="1174750" y="800100"/>
                    <a:pt x="1174750" y="641350"/>
                  </a:cubicBezTo>
                  <a:cubicBezTo>
                    <a:pt x="1174750" y="444500"/>
                    <a:pt x="1009650" y="488950"/>
                    <a:pt x="1009650" y="425450"/>
                  </a:cubicBezTo>
                  <a:cubicBezTo>
                    <a:pt x="1009650" y="381000"/>
                    <a:pt x="1079500" y="361950"/>
                    <a:pt x="1079500" y="273050"/>
                  </a:cubicBezTo>
                  <a:cubicBezTo>
                    <a:pt x="1079500" y="222250"/>
                    <a:pt x="1047750" y="146050"/>
                    <a:pt x="965200" y="146050"/>
                  </a:cubicBezTo>
                  <a:cubicBezTo>
                    <a:pt x="844550" y="146050"/>
                    <a:pt x="857250" y="260350"/>
                    <a:pt x="781050" y="260350"/>
                  </a:cubicBezTo>
                  <a:cubicBezTo>
                    <a:pt x="768350" y="260350"/>
                    <a:pt x="762000" y="254000"/>
                    <a:pt x="749300" y="241300"/>
                  </a:cubicBezTo>
                  <a:cubicBezTo>
                    <a:pt x="730250" y="146050"/>
                    <a:pt x="711200" y="63500"/>
                    <a:pt x="622300" y="63500"/>
                  </a:cubicBezTo>
                  <a:close/>
                  <a:moveTo>
                    <a:pt x="438944" y="1625302"/>
                  </a:moveTo>
                  <a:cubicBezTo>
                    <a:pt x="421878" y="1625203"/>
                    <a:pt x="403225" y="1625600"/>
                    <a:pt x="381000" y="1625600"/>
                  </a:cubicBezTo>
                  <a:cubicBezTo>
                    <a:pt x="279400" y="1625600"/>
                    <a:pt x="190500" y="1625600"/>
                    <a:pt x="95250" y="1714500"/>
                  </a:cubicBezTo>
                  <a:cubicBezTo>
                    <a:pt x="184150" y="1771650"/>
                    <a:pt x="241300" y="1790700"/>
                    <a:pt x="317500" y="1790700"/>
                  </a:cubicBezTo>
                  <a:cubicBezTo>
                    <a:pt x="406400" y="1790700"/>
                    <a:pt x="533400" y="1752600"/>
                    <a:pt x="603250" y="1663700"/>
                  </a:cubicBezTo>
                  <a:cubicBezTo>
                    <a:pt x="527050" y="1630363"/>
                    <a:pt x="490141" y="1625600"/>
                    <a:pt x="438944" y="1625302"/>
                  </a:cubicBezTo>
                  <a:close/>
                  <a:moveTo>
                    <a:pt x="1117600" y="1301750"/>
                  </a:moveTo>
                  <a:cubicBezTo>
                    <a:pt x="984250" y="1339850"/>
                    <a:pt x="774700" y="1466850"/>
                    <a:pt x="736600" y="1619250"/>
                  </a:cubicBezTo>
                  <a:lnTo>
                    <a:pt x="793750" y="1619250"/>
                  </a:lnTo>
                  <a:cubicBezTo>
                    <a:pt x="812800" y="1619250"/>
                    <a:pt x="927100" y="1581150"/>
                    <a:pt x="984250" y="1555750"/>
                  </a:cubicBezTo>
                  <a:cubicBezTo>
                    <a:pt x="1035050" y="1530350"/>
                    <a:pt x="1111250" y="1454150"/>
                    <a:pt x="1130300" y="1403350"/>
                  </a:cubicBezTo>
                  <a:cubicBezTo>
                    <a:pt x="1143000" y="1377950"/>
                    <a:pt x="1155700" y="1346200"/>
                    <a:pt x="1155700" y="1327150"/>
                  </a:cubicBezTo>
                  <a:cubicBezTo>
                    <a:pt x="1155700" y="1314450"/>
                    <a:pt x="1149350" y="1308100"/>
                    <a:pt x="1149350" y="1301750"/>
                  </a:cubicBezTo>
                  <a:lnTo>
                    <a:pt x="1117600" y="130175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AA87433-3F61-EB8D-921B-CB76D61107D6}"/>
                </a:ext>
              </a:extLst>
            </p:cNvPr>
            <p:cNvSpPr/>
            <p:nvPr/>
          </p:nvSpPr>
          <p:spPr>
            <a:xfrm>
              <a:off x="8467230" y="-7161987"/>
              <a:ext cx="457200" cy="452437"/>
            </a:xfrm>
            <a:custGeom>
              <a:avLst/>
              <a:gdLst>
                <a:gd name="connsiteX0" fmla="*/ 276225 w 457200"/>
                <a:gd name="connsiteY0" fmla="*/ 0 h 452437"/>
                <a:gd name="connsiteX1" fmla="*/ 311150 w 457200"/>
                <a:gd name="connsiteY1" fmla="*/ 7937 h 452437"/>
                <a:gd name="connsiteX2" fmla="*/ 330200 w 457200"/>
                <a:gd name="connsiteY2" fmla="*/ 33337 h 452437"/>
                <a:gd name="connsiteX3" fmla="*/ 457200 w 457200"/>
                <a:gd name="connsiteY3" fmla="*/ 217487 h 452437"/>
                <a:gd name="connsiteX4" fmla="*/ 228600 w 457200"/>
                <a:gd name="connsiteY4" fmla="*/ 452437 h 452437"/>
                <a:gd name="connsiteX5" fmla="*/ 0 w 457200"/>
                <a:gd name="connsiteY5" fmla="*/ 223837 h 452437"/>
                <a:gd name="connsiteX6" fmla="*/ 241300 w 457200"/>
                <a:gd name="connsiteY6" fmla="*/ 1587 h 452437"/>
                <a:gd name="connsiteX7" fmla="*/ 276225 w 457200"/>
                <a:gd name="connsiteY7" fmla="*/ 0 h 452437"/>
                <a:gd name="connsiteX8" fmla="*/ 241300 w 457200"/>
                <a:gd name="connsiteY8" fmla="*/ 52387 h 452437"/>
                <a:gd name="connsiteX9" fmla="*/ 57150 w 457200"/>
                <a:gd name="connsiteY9" fmla="*/ 217487 h 452437"/>
                <a:gd name="connsiteX10" fmla="*/ 228600 w 457200"/>
                <a:gd name="connsiteY10" fmla="*/ 388937 h 452437"/>
                <a:gd name="connsiteX11" fmla="*/ 393700 w 457200"/>
                <a:gd name="connsiteY11" fmla="*/ 217487 h 452437"/>
                <a:gd name="connsiteX12" fmla="*/ 381000 w 457200"/>
                <a:gd name="connsiteY12" fmla="*/ 166687 h 452437"/>
                <a:gd name="connsiteX13" fmla="*/ 311150 w 457200"/>
                <a:gd name="connsiteY13" fmla="*/ 90487 h 452437"/>
                <a:gd name="connsiteX14" fmla="*/ 292100 w 457200"/>
                <a:gd name="connsiteY14" fmla="*/ 58737 h 452437"/>
                <a:gd name="connsiteX15" fmla="*/ 241300 w 457200"/>
                <a:gd name="connsiteY15" fmla="*/ 52387 h 45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7200" h="452437">
                  <a:moveTo>
                    <a:pt x="276225" y="0"/>
                  </a:moveTo>
                  <a:cubicBezTo>
                    <a:pt x="288925" y="0"/>
                    <a:pt x="301625" y="1587"/>
                    <a:pt x="311150" y="7937"/>
                  </a:cubicBezTo>
                  <a:cubicBezTo>
                    <a:pt x="317500" y="7937"/>
                    <a:pt x="323850" y="26987"/>
                    <a:pt x="330200" y="33337"/>
                  </a:cubicBezTo>
                  <a:cubicBezTo>
                    <a:pt x="425450" y="71437"/>
                    <a:pt x="457200" y="147637"/>
                    <a:pt x="457200" y="217487"/>
                  </a:cubicBezTo>
                  <a:cubicBezTo>
                    <a:pt x="457200" y="344487"/>
                    <a:pt x="342900" y="452437"/>
                    <a:pt x="228600" y="452437"/>
                  </a:cubicBezTo>
                  <a:cubicBezTo>
                    <a:pt x="69850" y="452437"/>
                    <a:pt x="0" y="357187"/>
                    <a:pt x="0" y="223837"/>
                  </a:cubicBezTo>
                  <a:cubicBezTo>
                    <a:pt x="0" y="77787"/>
                    <a:pt x="120650" y="1587"/>
                    <a:pt x="241300" y="1587"/>
                  </a:cubicBezTo>
                  <a:cubicBezTo>
                    <a:pt x="250825" y="1587"/>
                    <a:pt x="263525" y="0"/>
                    <a:pt x="276225" y="0"/>
                  </a:cubicBezTo>
                  <a:close/>
                  <a:moveTo>
                    <a:pt x="241300" y="52387"/>
                  </a:moveTo>
                  <a:cubicBezTo>
                    <a:pt x="158750" y="52387"/>
                    <a:pt x="57150" y="115887"/>
                    <a:pt x="57150" y="217487"/>
                  </a:cubicBezTo>
                  <a:cubicBezTo>
                    <a:pt x="57150" y="325437"/>
                    <a:pt x="114300" y="388937"/>
                    <a:pt x="228600" y="388937"/>
                  </a:cubicBezTo>
                  <a:cubicBezTo>
                    <a:pt x="311150" y="388937"/>
                    <a:pt x="393700" y="306387"/>
                    <a:pt x="393700" y="217487"/>
                  </a:cubicBezTo>
                  <a:cubicBezTo>
                    <a:pt x="393700" y="198437"/>
                    <a:pt x="387350" y="173037"/>
                    <a:pt x="381000" y="166687"/>
                  </a:cubicBezTo>
                  <a:cubicBezTo>
                    <a:pt x="368300" y="134937"/>
                    <a:pt x="323850" y="103187"/>
                    <a:pt x="311150" y="90487"/>
                  </a:cubicBezTo>
                  <a:cubicBezTo>
                    <a:pt x="298450" y="77787"/>
                    <a:pt x="298450" y="65087"/>
                    <a:pt x="292100" y="58737"/>
                  </a:cubicBezTo>
                  <a:cubicBezTo>
                    <a:pt x="279400" y="58737"/>
                    <a:pt x="260350" y="52387"/>
                    <a:pt x="241300" y="52387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472F704-4310-DD13-8B09-4398F924FE52}"/>
                </a:ext>
              </a:extLst>
            </p:cNvPr>
            <p:cNvSpPr/>
            <p:nvPr/>
          </p:nvSpPr>
          <p:spPr>
            <a:xfrm>
              <a:off x="8143380" y="-7458851"/>
              <a:ext cx="1117600" cy="1066800"/>
            </a:xfrm>
            <a:custGeom>
              <a:avLst/>
              <a:gdLst>
                <a:gd name="connsiteX0" fmla="*/ 565150 w 1117600"/>
                <a:gd name="connsiteY0" fmla="*/ 0 h 1066800"/>
                <a:gd name="connsiteX1" fmla="*/ 692150 w 1117600"/>
                <a:gd name="connsiteY1" fmla="*/ 177800 h 1066800"/>
                <a:gd name="connsiteX2" fmla="*/ 723900 w 1117600"/>
                <a:gd name="connsiteY2" fmla="*/ 196850 h 1066800"/>
                <a:gd name="connsiteX3" fmla="*/ 908050 w 1117600"/>
                <a:gd name="connsiteY3" fmla="*/ 82550 h 1066800"/>
                <a:gd name="connsiteX4" fmla="*/ 1022350 w 1117600"/>
                <a:gd name="connsiteY4" fmla="*/ 209550 h 1066800"/>
                <a:gd name="connsiteX5" fmla="*/ 952500 w 1117600"/>
                <a:gd name="connsiteY5" fmla="*/ 361950 h 1066800"/>
                <a:gd name="connsiteX6" fmla="*/ 1117600 w 1117600"/>
                <a:gd name="connsiteY6" fmla="*/ 577850 h 1066800"/>
                <a:gd name="connsiteX7" fmla="*/ 889000 w 1117600"/>
                <a:gd name="connsiteY7" fmla="*/ 768350 h 1066800"/>
                <a:gd name="connsiteX8" fmla="*/ 908050 w 1117600"/>
                <a:gd name="connsiteY8" fmla="*/ 914400 h 1066800"/>
                <a:gd name="connsiteX9" fmla="*/ 723900 w 1117600"/>
                <a:gd name="connsiteY9" fmla="*/ 1066800 h 1066800"/>
                <a:gd name="connsiteX10" fmla="*/ 558800 w 1117600"/>
                <a:gd name="connsiteY10" fmla="*/ 971550 h 1066800"/>
                <a:gd name="connsiteX11" fmla="*/ 463550 w 1117600"/>
                <a:gd name="connsiteY11" fmla="*/ 1028700 h 1066800"/>
                <a:gd name="connsiteX12" fmla="*/ 317500 w 1117600"/>
                <a:gd name="connsiteY12" fmla="*/ 1066800 h 1066800"/>
                <a:gd name="connsiteX13" fmla="*/ 190500 w 1117600"/>
                <a:gd name="connsiteY13" fmla="*/ 927100 h 1066800"/>
                <a:gd name="connsiteX14" fmla="*/ 215900 w 1117600"/>
                <a:gd name="connsiteY14" fmla="*/ 844550 h 1066800"/>
                <a:gd name="connsiteX15" fmla="*/ 190500 w 1117600"/>
                <a:gd name="connsiteY15" fmla="*/ 800100 h 1066800"/>
                <a:gd name="connsiteX16" fmla="*/ 107950 w 1117600"/>
                <a:gd name="connsiteY16" fmla="*/ 774700 h 1066800"/>
                <a:gd name="connsiteX17" fmla="*/ 0 w 1117600"/>
                <a:gd name="connsiteY17" fmla="*/ 603250 h 1066800"/>
                <a:gd name="connsiteX18" fmla="*/ 152400 w 1117600"/>
                <a:gd name="connsiteY18" fmla="*/ 412750 h 1066800"/>
                <a:gd name="connsiteX19" fmla="*/ 114300 w 1117600"/>
                <a:gd name="connsiteY19" fmla="*/ 266700 h 1066800"/>
                <a:gd name="connsiteX20" fmla="*/ 266700 w 1117600"/>
                <a:gd name="connsiteY20" fmla="*/ 95250 h 1066800"/>
                <a:gd name="connsiteX21" fmla="*/ 381000 w 1117600"/>
                <a:gd name="connsiteY21" fmla="*/ 171450 h 1066800"/>
                <a:gd name="connsiteX22" fmla="*/ 406400 w 1117600"/>
                <a:gd name="connsiteY22" fmla="*/ 158750 h 1066800"/>
                <a:gd name="connsiteX23" fmla="*/ 565150 w 1117600"/>
                <a:gd name="connsiteY23" fmla="*/ 0 h 1066800"/>
                <a:gd name="connsiteX24" fmla="*/ 600075 w 1117600"/>
                <a:gd name="connsiteY24" fmla="*/ 296863 h 1066800"/>
                <a:gd name="connsiteX25" fmla="*/ 565150 w 1117600"/>
                <a:gd name="connsiteY25" fmla="*/ 298450 h 1066800"/>
                <a:gd name="connsiteX26" fmla="*/ 323850 w 1117600"/>
                <a:gd name="connsiteY26" fmla="*/ 520700 h 1066800"/>
                <a:gd name="connsiteX27" fmla="*/ 552450 w 1117600"/>
                <a:gd name="connsiteY27" fmla="*/ 749300 h 1066800"/>
                <a:gd name="connsiteX28" fmla="*/ 781050 w 1117600"/>
                <a:gd name="connsiteY28" fmla="*/ 514350 h 1066800"/>
                <a:gd name="connsiteX29" fmla="*/ 654050 w 1117600"/>
                <a:gd name="connsiteY29" fmla="*/ 330200 h 1066800"/>
                <a:gd name="connsiteX30" fmla="*/ 635000 w 1117600"/>
                <a:gd name="connsiteY30" fmla="*/ 304800 h 1066800"/>
                <a:gd name="connsiteX31" fmla="*/ 600075 w 1117600"/>
                <a:gd name="connsiteY31" fmla="*/ 296863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17600" h="1066800">
                  <a:moveTo>
                    <a:pt x="565150" y="0"/>
                  </a:moveTo>
                  <a:cubicBezTo>
                    <a:pt x="654050" y="0"/>
                    <a:pt x="673100" y="82550"/>
                    <a:pt x="692150" y="177800"/>
                  </a:cubicBezTo>
                  <a:cubicBezTo>
                    <a:pt x="704850" y="190500"/>
                    <a:pt x="711200" y="196850"/>
                    <a:pt x="723900" y="196850"/>
                  </a:cubicBezTo>
                  <a:cubicBezTo>
                    <a:pt x="800100" y="196850"/>
                    <a:pt x="787400" y="82550"/>
                    <a:pt x="908050" y="82550"/>
                  </a:cubicBezTo>
                  <a:cubicBezTo>
                    <a:pt x="990600" y="82550"/>
                    <a:pt x="1022350" y="158750"/>
                    <a:pt x="1022350" y="209550"/>
                  </a:cubicBezTo>
                  <a:cubicBezTo>
                    <a:pt x="1022350" y="298450"/>
                    <a:pt x="952500" y="317500"/>
                    <a:pt x="952500" y="361950"/>
                  </a:cubicBezTo>
                  <a:cubicBezTo>
                    <a:pt x="952500" y="425450"/>
                    <a:pt x="1117600" y="381000"/>
                    <a:pt x="1117600" y="577850"/>
                  </a:cubicBezTo>
                  <a:cubicBezTo>
                    <a:pt x="1117600" y="736600"/>
                    <a:pt x="889000" y="654050"/>
                    <a:pt x="889000" y="768350"/>
                  </a:cubicBezTo>
                  <a:cubicBezTo>
                    <a:pt x="889000" y="787400"/>
                    <a:pt x="908050" y="895350"/>
                    <a:pt x="908050" y="914400"/>
                  </a:cubicBezTo>
                  <a:cubicBezTo>
                    <a:pt x="908050" y="1016000"/>
                    <a:pt x="781050" y="1066800"/>
                    <a:pt x="723900" y="1066800"/>
                  </a:cubicBezTo>
                  <a:cubicBezTo>
                    <a:pt x="647700" y="1066800"/>
                    <a:pt x="609600" y="971550"/>
                    <a:pt x="558800" y="971550"/>
                  </a:cubicBezTo>
                  <a:cubicBezTo>
                    <a:pt x="539750" y="971550"/>
                    <a:pt x="495300" y="1016000"/>
                    <a:pt x="463550" y="1028700"/>
                  </a:cubicBezTo>
                  <a:cubicBezTo>
                    <a:pt x="419100" y="1047750"/>
                    <a:pt x="330200" y="1066800"/>
                    <a:pt x="317500" y="1066800"/>
                  </a:cubicBezTo>
                  <a:cubicBezTo>
                    <a:pt x="234950" y="1066800"/>
                    <a:pt x="190500" y="990600"/>
                    <a:pt x="190500" y="927100"/>
                  </a:cubicBezTo>
                  <a:cubicBezTo>
                    <a:pt x="190500" y="914400"/>
                    <a:pt x="215900" y="857250"/>
                    <a:pt x="215900" y="844550"/>
                  </a:cubicBezTo>
                  <a:cubicBezTo>
                    <a:pt x="215900" y="838200"/>
                    <a:pt x="215900" y="806450"/>
                    <a:pt x="190500" y="800100"/>
                  </a:cubicBezTo>
                  <a:cubicBezTo>
                    <a:pt x="165100" y="793750"/>
                    <a:pt x="133350" y="787400"/>
                    <a:pt x="107950" y="774700"/>
                  </a:cubicBezTo>
                  <a:cubicBezTo>
                    <a:pt x="38100" y="742950"/>
                    <a:pt x="0" y="660400"/>
                    <a:pt x="0" y="603250"/>
                  </a:cubicBezTo>
                  <a:cubicBezTo>
                    <a:pt x="0" y="482600"/>
                    <a:pt x="152400" y="476250"/>
                    <a:pt x="152400" y="412750"/>
                  </a:cubicBezTo>
                  <a:cubicBezTo>
                    <a:pt x="152400" y="393700"/>
                    <a:pt x="114300" y="285750"/>
                    <a:pt x="114300" y="266700"/>
                  </a:cubicBezTo>
                  <a:cubicBezTo>
                    <a:pt x="114300" y="203200"/>
                    <a:pt x="177800" y="95250"/>
                    <a:pt x="266700" y="95250"/>
                  </a:cubicBezTo>
                  <a:cubicBezTo>
                    <a:pt x="330200" y="95250"/>
                    <a:pt x="336550" y="171450"/>
                    <a:pt x="381000" y="171450"/>
                  </a:cubicBezTo>
                  <a:cubicBezTo>
                    <a:pt x="400050" y="171450"/>
                    <a:pt x="406400" y="165100"/>
                    <a:pt x="406400" y="158750"/>
                  </a:cubicBezTo>
                  <a:cubicBezTo>
                    <a:pt x="412750" y="76200"/>
                    <a:pt x="495300" y="0"/>
                    <a:pt x="565150" y="0"/>
                  </a:cubicBezTo>
                  <a:close/>
                  <a:moveTo>
                    <a:pt x="600075" y="296863"/>
                  </a:moveTo>
                  <a:cubicBezTo>
                    <a:pt x="587375" y="296863"/>
                    <a:pt x="574675" y="298450"/>
                    <a:pt x="565150" y="298450"/>
                  </a:cubicBezTo>
                  <a:cubicBezTo>
                    <a:pt x="444500" y="298450"/>
                    <a:pt x="323850" y="374650"/>
                    <a:pt x="323850" y="520700"/>
                  </a:cubicBezTo>
                  <a:cubicBezTo>
                    <a:pt x="323850" y="654050"/>
                    <a:pt x="393700" y="749300"/>
                    <a:pt x="552450" y="749300"/>
                  </a:cubicBezTo>
                  <a:cubicBezTo>
                    <a:pt x="666750" y="749300"/>
                    <a:pt x="781050" y="641350"/>
                    <a:pt x="781050" y="514350"/>
                  </a:cubicBezTo>
                  <a:cubicBezTo>
                    <a:pt x="781050" y="444500"/>
                    <a:pt x="749300" y="368300"/>
                    <a:pt x="654050" y="330200"/>
                  </a:cubicBezTo>
                  <a:cubicBezTo>
                    <a:pt x="647700" y="323850"/>
                    <a:pt x="641350" y="304800"/>
                    <a:pt x="635000" y="304800"/>
                  </a:cubicBezTo>
                  <a:cubicBezTo>
                    <a:pt x="625475" y="298450"/>
                    <a:pt x="612775" y="296863"/>
                    <a:pt x="600075" y="296863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4549B6D-21A8-2D04-D718-83CA28985067}"/>
                </a:ext>
              </a:extLst>
            </p:cNvPr>
            <p:cNvSpPr/>
            <p:nvPr/>
          </p:nvSpPr>
          <p:spPr>
            <a:xfrm>
              <a:off x="8524380" y="-7109601"/>
              <a:ext cx="336550" cy="336550"/>
            </a:xfrm>
            <a:custGeom>
              <a:avLst/>
              <a:gdLst>
                <a:gd name="connsiteX0" fmla="*/ 184150 w 336550"/>
                <a:gd name="connsiteY0" fmla="*/ 0 h 336550"/>
                <a:gd name="connsiteX1" fmla="*/ 234950 w 336550"/>
                <a:gd name="connsiteY1" fmla="*/ 6350 h 336550"/>
                <a:gd name="connsiteX2" fmla="*/ 254000 w 336550"/>
                <a:gd name="connsiteY2" fmla="*/ 38100 h 336550"/>
                <a:gd name="connsiteX3" fmla="*/ 323850 w 336550"/>
                <a:gd name="connsiteY3" fmla="*/ 114300 h 336550"/>
                <a:gd name="connsiteX4" fmla="*/ 336550 w 336550"/>
                <a:gd name="connsiteY4" fmla="*/ 165100 h 336550"/>
                <a:gd name="connsiteX5" fmla="*/ 171450 w 336550"/>
                <a:gd name="connsiteY5" fmla="*/ 336550 h 336550"/>
                <a:gd name="connsiteX6" fmla="*/ 0 w 336550"/>
                <a:gd name="connsiteY6" fmla="*/ 165100 h 336550"/>
                <a:gd name="connsiteX7" fmla="*/ 184150 w 336550"/>
                <a:gd name="connsiteY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550" h="336550">
                  <a:moveTo>
                    <a:pt x="184150" y="0"/>
                  </a:moveTo>
                  <a:cubicBezTo>
                    <a:pt x="203200" y="0"/>
                    <a:pt x="222250" y="6350"/>
                    <a:pt x="234950" y="6350"/>
                  </a:cubicBezTo>
                  <a:cubicBezTo>
                    <a:pt x="241300" y="12700"/>
                    <a:pt x="241300" y="25400"/>
                    <a:pt x="254000" y="38100"/>
                  </a:cubicBezTo>
                  <a:cubicBezTo>
                    <a:pt x="266700" y="50800"/>
                    <a:pt x="311150" y="82550"/>
                    <a:pt x="323850" y="114300"/>
                  </a:cubicBezTo>
                  <a:cubicBezTo>
                    <a:pt x="330200" y="120650"/>
                    <a:pt x="336550" y="146050"/>
                    <a:pt x="336550" y="165100"/>
                  </a:cubicBezTo>
                  <a:cubicBezTo>
                    <a:pt x="336550" y="254000"/>
                    <a:pt x="254000" y="336550"/>
                    <a:pt x="171450" y="336550"/>
                  </a:cubicBezTo>
                  <a:cubicBezTo>
                    <a:pt x="57150" y="336550"/>
                    <a:pt x="0" y="273050"/>
                    <a:pt x="0" y="165100"/>
                  </a:cubicBezTo>
                  <a:cubicBezTo>
                    <a:pt x="0" y="63500"/>
                    <a:pt x="101600" y="0"/>
                    <a:pt x="1841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4A8E7A2-95A2-480A-B638-F009DBC72361}"/>
                </a:ext>
              </a:extLst>
            </p:cNvPr>
            <p:cNvSpPr/>
            <p:nvPr/>
          </p:nvSpPr>
          <p:spPr>
            <a:xfrm>
              <a:off x="8822830" y="-6220601"/>
              <a:ext cx="419100" cy="317500"/>
            </a:xfrm>
            <a:custGeom>
              <a:avLst/>
              <a:gdLst>
                <a:gd name="connsiteX0" fmla="*/ 381000 w 419100"/>
                <a:gd name="connsiteY0" fmla="*/ 0 h 317500"/>
                <a:gd name="connsiteX1" fmla="*/ 412750 w 419100"/>
                <a:gd name="connsiteY1" fmla="*/ 0 h 317500"/>
                <a:gd name="connsiteX2" fmla="*/ 419100 w 419100"/>
                <a:gd name="connsiteY2" fmla="*/ 25400 h 317500"/>
                <a:gd name="connsiteX3" fmla="*/ 393700 w 419100"/>
                <a:gd name="connsiteY3" fmla="*/ 101600 h 317500"/>
                <a:gd name="connsiteX4" fmla="*/ 247650 w 419100"/>
                <a:gd name="connsiteY4" fmla="*/ 254000 h 317500"/>
                <a:gd name="connsiteX5" fmla="*/ 57150 w 419100"/>
                <a:gd name="connsiteY5" fmla="*/ 317500 h 317500"/>
                <a:gd name="connsiteX6" fmla="*/ 0 w 419100"/>
                <a:gd name="connsiteY6" fmla="*/ 317500 h 317500"/>
                <a:gd name="connsiteX7" fmla="*/ 381000 w 419100"/>
                <a:gd name="connsiteY7" fmla="*/ 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100" h="317500">
                  <a:moveTo>
                    <a:pt x="381000" y="0"/>
                  </a:moveTo>
                  <a:lnTo>
                    <a:pt x="412750" y="0"/>
                  </a:lnTo>
                  <a:cubicBezTo>
                    <a:pt x="412750" y="6350"/>
                    <a:pt x="419100" y="12700"/>
                    <a:pt x="419100" y="25400"/>
                  </a:cubicBezTo>
                  <a:cubicBezTo>
                    <a:pt x="419100" y="44450"/>
                    <a:pt x="406400" y="76200"/>
                    <a:pt x="393700" y="101600"/>
                  </a:cubicBezTo>
                  <a:cubicBezTo>
                    <a:pt x="374650" y="152400"/>
                    <a:pt x="298450" y="228600"/>
                    <a:pt x="247650" y="254000"/>
                  </a:cubicBezTo>
                  <a:cubicBezTo>
                    <a:pt x="190500" y="279400"/>
                    <a:pt x="76200" y="317500"/>
                    <a:pt x="57150" y="317500"/>
                  </a:cubicBezTo>
                  <a:lnTo>
                    <a:pt x="0" y="317500"/>
                  </a:lnTo>
                  <a:cubicBezTo>
                    <a:pt x="38100" y="165100"/>
                    <a:pt x="247650" y="38100"/>
                    <a:pt x="3810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4149C6E-5EE0-ABBD-47A2-5F2C34C505BD}"/>
                </a:ext>
              </a:extLst>
            </p:cNvPr>
            <p:cNvSpPr/>
            <p:nvPr/>
          </p:nvSpPr>
          <p:spPr>
            <a:xfrm>
              <a:off x="8181480" y="-5897065"/>
              <a:ext cx="508000" cy="165414"/>
            </a:xfrm>
            <a:custGeom>
              <a:avLst/>
              <a:gdLst>
                <a:gd name="connsiteX0" fmla="*/ 343694 w 508000"/>
                <a:gd name="connsiteY0" fmla="*/ 16 h 165414"/>
                <a:gd name="connsiteX1" fmla="*/ 508000 w 508000"/>
                <a:gd name="connsiteY1" fmla="*/ 38414 h 165414"/>
                <a:gd name="connsiteX2" fmla="*/ 222250 w 508000"/>
                <a:gd name="connsiteY2" fmla="*/ 165414 h 165414"/>
                <a:gd name="connsiteX3" fmla="*/ 0 w 508000"/>
                <a:gd name="connsiteY3" fmla="*/ 89214 h 165414"/>
                <a:gd name="connsiteX4" fmla="*/ 285750 w 508000"/>
                <a:gd name="connsiteY4" fmla="*/ 314 h 165414"/>
                <a:gd name="connsiteX5" fmla="*/ 343694 w 508000"/>
                <a:gd name="connsiteY5" fmla="*/ 16 h 16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0" h="165414">
                  <a:moveTo>
                    <a:pt x="343694" y="16"/>
                  </a:moveTo>
                  <a:cubicBezTo>
                    <a:pt x="394891" y="314"/>
                    <a:pt x="431800" y="5077"/>
                    <a:pt x="508000" y="38414"/>
                  </a:cubicBezTo>
                  <a:cubicBezTo>
                    <a:pt x="438150" y="127314"/>
                    <a:pt x="311150" y="165414"/>
                    <a:pt x="222250" y="165414"/>
                  </a:cubicBezTo>
                  <a:cubicBezTo>
                    <a:pt x="146050" y="165414"/>
                    <a:pt x="88900" y="146364"/>
                    <a:pt x="0" y="89214"/>
                  </a:cubicBezTo>
                  <a:cubicBezTo>
                    <a:pt x="95250" y="314"/>
                    <a:pt x="184150" y="314"/>
                    <a:pt x="285750" y="314"/>
                  </a:cubicBezTo>
                  <a:cubicBezTo>
                    <a:pt x="307975" y="314"/>
                    <a:pt x="326628" y="-83"/>
                    <a:pt x="343694" y="16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6B54C56-A06A-9D1B-18D6-2180D2447578}"/>
              </a:ext>
            </a:extLst>
          </p:cNvPr>
          <p:cNvGrpSpPr/>
          <p:nvPr/>
        </p:nvGrpSpPr>
        <p:grpSpPr>
          <a:xfrm>
            <a:off x="7924747" y="4749618"/>
            <a:ext cx="940314" cy="940547"/>
            <a:chOff x="16891764" y="-5426851"/>
            <a:chExt cx="1600200" cy="1600596"/>
          </a:xfrm>
          <a:noFill/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7EF2FEB-01E0-51D4-C5CB-CFFEBD7D719D}"/>
                </a:ext>
              </a:extLst>
            </p:cNvPr>
            <p:cNvSpPr/>
            <p:nvPr/>
          </p:nvSpPr>
          <p:spPr>
            <a:xfrm>
              <a:off x="16948912" y="-5369701"/>
              <a:ext cx="1485900" cy="1492250"/>
            </a:xfrm>
            <a:custGeom>
              <a:avLst/>
              <a:gdLst>
                <a:gd name="connsiteX0" fmla="*/ 774700 w 1485900"/>
                <a:gd name="connsiteY0" fmla="*/ 0 h 1492250"/>
                <a:gd name="connsiteX1" fmla="*/ 1035052 w 1485900"/>
                <a:gd name="connsiteY1" fmla="*/ 215900 h 1492250"/>
                <a:gd name="connsiteX2" fmla="*/ 1060452 w 1485900"/>
                <a:gd name="connsiteY2" fmla="*/ 368300 h 1492250"/>
                <a:gd name="connsiteX3" fmla="*/ 1085852 w 1485900"/>
                <a:gd name="connsiteY3" fmla="*/ 381000 h 1492250"/>
                <a:gd name="connsiteX4" fmla="*/ 1162052 w 1485900"/>
                <a:gd name="connsiteY4" fmla="*/ 355600 h 1492250"/>
                <a:gd name="connsiteX5" fmla="*/ 1244600 w 1485900"/>
                <a:gd name="connsiteY5" fmla="*/ 368300 h 1492250"/>
                <a:gd name="connsiteX6" fmla="*/ 1485900 w 1485900"/>
                <a:gd name="connsiteY6" fmla="*/ 698500 h 1492250"/>
                <a:gd name="connsiteX7" fmla="*/ 1219200 w 1485900"/>
                <a:gd name="connsiteY7" fmla="*/ 958850 h 1492250"/>
                <a:gd name="connsiteX8" fmla="*/ 1301752 w 1485900"/>
                <a:gd name="connsiteY8" fmla="*/ 1193800 h 1492250"/>
                <a:gd name="connsiteX9" fmla="*/ 1123952 w 1485900"/>
                <a:gd name="connsiteY9" fmla="*/ 1454150 h 1492250"/>
                <a:gd name="connsiteX10" fmla="*/ 971552 w 1485900"/>
                <a:gd name="connsiteY10" fmla="*/ 1492250 h 1492250"/>
                <a:gd name="connsiteX11" fmla="*/ 698500 w 1485900"/>
                <a:gd name="connsiteY11" fmla="*/ 1333500 h 1492250"/>
                <a:gd name="connsiteX12" fmla="*/ 609600 w 1485900"/>
                <a:gd name="connsiteY12" fmla="*/ 1384300 h 1492250"/>
                <a:gd name="connsiteX13" fmla="*/ 450852 w 1485900"/>
                <a:gd name="connsiteY13" fmla="*/ 1422400 h 1492250"/>
                <a:gd name="connsiteX14" fmla="*/ 374652 w 1485900"/>
                <a:gd name="connsiteY14" fmla="*/ 1403350 h 1492250"/>
                <a:gd name="connsiteX15" fmla="*/ 209552 w 1485900"/>
                <a:gd name="connsiteY15" fmla="*/ 1200150 h 1492250"/>
                <a:gd name="connsiteX16" fmla="*/ 285752 w 1485900"/>
                <a:gd name="connsiteY16" fmla="*/ 1022350 h 1492250"/>
                <a:gd name="connsiteX17" fmla="*/ 260352 w 1485900"/>
                <a:gd name="connsiteY17" fmla="*/ 984250 h 1492250"/>
                <a:gd name="connsiteX18" fmla="*/ 146052 w 1485900"/>
                <a:gd name="connsiteY18" fmla="*/ 965200 h 1492250"/>
                <a:gd name="connsiteX19" fmla="*/ 0 w 1485900"/>
                <a:gd name="connsiteY19" fmla="*/ 704850 h 1492250"/>
                <a:gd name="connsiteX20" fmla="*/ 381000 w 1485900"/>
                <a:gd name="connsiteY20" fmla="*/ 368300 h 1492250"/>
                <a:gd name="connsiteX21" fmla="*/ 463552 w 1485900"/>
                <a:gd name="connsiteY21" fmla="*/ 406400 h 1492250"/>
                <a:gd name="connsiteX22" fmla="*/ 495300 w 1485900"/>
                <a:gd name="connsiteY22" fmla="*/ 355600 h 1492250"/>
                <a:gd name="connsiteX23" fmla="*/ 482600 w 1485900"/>
                <a:gd name="connsiteY23" fmla="*/ 292100 h 1492250"/>
                <a:gd name="connsiteX24" fmla="*/ 774700 w 1485900"/>
                <a:gd name="connsiteY24" fmla="*/ 0 h 1492250"/>
                <a:gd name="connsiteX25" fmla="*/ 749300 w 1485900"/>
                <a:gd name="connsiteY25" fmla="*/ 488950 h 1492250"/>
                <a:gd name="connsiteX26" fmla="*/ 476252 w 1485900"/>
                <a:gd name="connsiteY26" fmla="*/ 755650 h 1492250"/>
                <a:gd name="connsiteX27" fmla="*/ 742952 w 1485900"/>
                <a:gd name="connsiteY27" fmla="*/ 1035050 h 1492250"/>
                <a:gd name="connsiteX28" fmla="*/ 1022352 w 1485900"/>
                <a:gd name="connsiteY28" fmla="*/ 762000 h 1492250"/>
                <a:gd name="connsiteX29" fmla="*/ 749300 w 1485900"/>
                <a:gd name="connsiteY29" fmla="*/ 488950 h 149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85900" h="1492250">
                  <a:moveTo>
                    <a:pt x="774700" y="0"/>
                  </a:moveTo>
                  <a:cubicBezTo>
                    <a:pt x="889000" y="0"/>
                    <a:pt x="990600" y="63500"/>
                    <a:pt x="1035052" y="215900"/>
                  </a:cubicBezTo>
                  <a:cubicBezTo>
                    <a:pt x="1054100" y="260350"/>
                    <a:pt x="1047752" y="317500"/>
                    <a:pt x="1060452" y="368300"/>
                  </a:cubicBezTo>
                  <a:cubicBezTo>
                    <a:pt x="1060452" y="374650"/>
                    <a:pt x="1073152" y="381000"/>
                    <a:pt x="1085852" y="381000"/>
                  </a:cubicBezTo>
                  <a:cubicBezTo>
                    <a:pt x="1104900" y="381000"/>
                    <a:pt x="1149352" y="355600"/>
                    <a:pt x="1162052" y="355600"/>
                  </a:cubicBezTo>
                  <a:cubicBezTo>
                    <a:pt x="1181100" y="355600"/>
                    <a:pt x="1212852" y="361950"/>
                    <a:pt x="1244600" y="368300"/>
                  </a:cubicBezTo>
                  <a:cubicBezTo>
                    <a:pt x="1416052" y="412750"/>
                    <a:pt x="1485900" y="565150"/>
                    <a:pt x="1485900" y="698500"/>
                  </a:cubicBezTo>
                  <a:cubicBezTo>
                    <a:pt x="1485900" y="876300"/>
                    <a:pt x="1219200" y="889000"/>
                    <a:pt x="1219200" y="958850"/>
                  </a:cubicBezTo>
                  <a:cubicBezTo>
                    <a:pt x="1219200" y="958850"/>
                    <a:pt x="1301752" y="1111250"/>
                    <a:pt x="1301752" y="1193800"/>
                  </a:cubicBezTo>
                  <a:cubicBezTo>
                    <a:pt x="1301752" y="1282700"/>
                    <a:pt x="1231900" y="1371600"/>
                    <a:pt x="1123952" y="1454150"/>
                  </a:cubicBezTo>
                  <a:cubicBezTo>
                    <a:pt x="1111252" y="1466850"/>
                    <a:pt x="1003300" y="1492250"/>
                    <a:pt x="971552" y="1492250"/>
                  </a:cubicBezTo>
                  <a:cubicBezTo>
                    <a:pt x="793752" y="1492250"/>
                    <a:pt x="793752" y="1333500"/>
                    <a:pt x="698500" y="1333500"/>
                  </a:cubicBezTo>
                  <a:cubicBezTo>
                    <a:pt x="660400" y="1333500"/>
                    <a:pt x="666752" y="1358900"/>
                    <a:pt x="609600" y="1384300"/>
                  </a:cubicBezTo>
                  <a:cubicBezTo>
                    <a:pt x="558800" y="1403350"/>
                    <a:pt x="463552" y="1422400"/>
                    <a:pt x="450852" y="1422400"/>
                  </a:cubicBezTo>
                  <a:cubicBezTo>
                    <a:pt x="431800" y="1422400"/>
                    <a:pt x="400052" y="1403350"/>
                    <a:pt x="374652" y="1403350"/>
                  </a:cubicBezTo>
                  <a:cubicBezTo>
                    <a:pt x="254000" y="1384300"/>
                    <a:pt x="209552" y="1282700"/>
                    <a:pt x="209552" y="1200150"/>
                  </a:cubicBezTo>
                  <a:cubicBezTo>
                    <a:pt x="209552" y="1117600"/>
                    <a:pt x="285752" y="1073150"/>
                    <a:pt x="285752" y="1022350"/>
                  </a:cubicBezTo>
                  <a:cubicBezTo>
                    <a:pt x="285752" y="1009650"/>
                    <a:pt x="285752" y="990600"/>
                    <a:pt x="260352" y="984250"/>
                  </a:cubicBezTo>
                  <a:cubicBezTo>
                    <a:pt x="222252" y="977900"/>
                    <a:pt x="177800" y="984250"/>
                    <a:pt x="146052" y="965200"/>
                  </a:cubicBezTo>
                  <a:cubicBezTo>
                    <a:pt x="44452" y="914400"/>
                    <a:pt x="0" y="787400"/>
                    <a:pt x="0" y="704850"/>
                  </a:cubicBezTo>
                  <a:cubicBezTo>
                    <a:pt x="0" y="488950"/>
                    <a:pt x="241300" y="368300"/>
                    <a:pt x="381000" y="368300"/>
                  </a:cubicBezTo>
                  <a:cubicBezTo>
                    <a:pt x="450852" y="368300"/>
                    <a:pt x="412752" y="406400"/>
                    <a:pt x="463552" y="406400"/>
                  </a:cubicBezTo>
                  <a:cubicBezTo>
                    <a:pt x="488952" y="406400"/>
                    <a:pt x="495300" y="368300"/>
                    <a:pt x="495300" y="355600"/>
                  </a:cubicBezTo>
                  <a:cubicBezTo>
                    <a:pt x="495300" y="336550"/>
                    <a:pt x="482600" y="304800"/>
                    <a:pt x="482600" y="292100"/>
                  </a:cubicBezTo>
                  <a:cubicBezTo>
                    <a:pt x="482600" y="146050"/>
                    <a:pt x="615952" y="0"/>
                    <a:pt x="774700" y="0"/>
                  </a:cubicBezTo>
                  <a:close/>
                  <a:moveTo>
                    <a:pt x="749300" y="488950"/>
                  </a:moveTo>
                  <a:cubicBezTo>
                    <a:pt x="603252" y="488950"/>
                    <a:pt x="476252" y="596900"/>
                    <a:pt x="476252" y="755650"/>
                  </a:cubicBezTo>
                  <a:cubicBezTo>
                    <a:pt x="476252" y="889000"/>
                    <a:pt x="577852" y="1035050"/>
                    <a:pt x="742952" y="1035050"/>
                  </a:cubicBezTo>
                  <a:cubicBezTo>
                    <a:pt x="895352" y="1035050"/>
                    <a:pt x="1022352" y="920750"/>
                    <a:pt x="1022352" y="762000"/>
                  </a:cubicBezTo>
                  <a:cubicBezTo>
                    <a:pt x="1022352" y="615950"/>
                    <a:pt x="908052" y="488950"/>
                    <a:pt x="749300" y="4889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67CA609-4214-3454-08CD-BF53BFE9FC69}"/>
                </a:ext>
              </a:extLst>
            </p:cNvPr>
            <p:cNvSpPr/>
            <p:nvPr/>
          </p:nvSpPr>
          <p:spPr>
            <a:xfrm>
              <a:off x="17482312" y="-4823601"/>
              <a:ext cx="431800" cy="431800"/>
            </a:xfrm>
            <a:custGeom>
              <a:avLst/>
              <a:gdLst>
                <a:gd name="connsiteX0" fmla="*/ 215900 w 431800"/>
                <a:gd name="connsiteY0" fmla="*/ 0 h 431800"/>
                <a:gd name="connsiteX1" fmla="*/ 431800 w 431800"/>
                <a:gd name="connsiteY1" fmla="*/ 215900 h 431800"/>
                <a:gd name="connsiteX2" fmla="*/ 215900 w 431800"/>
                <a:gd name="connsiteY2" fmla="*/ 431800 h 431800"/>
                <a:gd name="connsiteX3" fmla="*/ 0 w 431800"/>
                <a:gd name="connsiteY3" fmla="*/ 215900 h 431800"/>
                <a:gd name="connsiteX4" fmla="*/ 215900 w 431800"/>
                <a:gd name="connsiteY4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800" h="431800">
                  <a:moveTo>
                    <a:pt x="215900" y="0"/>
                  </a:moveTo>
                  <a:cubicBezTo>
                    <a:pt x="330200" y="0"/>
                    <a:pt x="431800" y="95250"/>
                    <a:pt x="431800" y="215900"/>
                  </a:cubicBezTo>
                  <a:cubicBezTo>
                    <a:pt x="431800" y="330200"/>
                    <a:pt x="330200" y="431800"/>
                    <a:pt x="215900" y="431800"/>
                  </a:cubicBezTo>
                  <a:cubicBezTo>
                    <a:pt x="95252" y="431800"/>
                    <a:pt x="0" y="330200"/>
                    <a:pt x="0" y="215900"/>
                  </a:cubicBezTo>
                  <a:cubicBezTo>
                    <a:pt x="0" y="95250"/>
                    <a:pt x="95252" y="0"/>
                    <a:pt x="2159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67E15CA-BA2B-B2EF-2F8A-67F6DF19D479}"/>
                </a:ext>
              </a:extLst>
            </p:cNvPr>
            <p:cNvSpPr/>
            <p:nvPr/>
          </p:nvSpPr>
          <p:spPr>
            <a:xfrm>
              <a:off x="16891764" y="-5426851"/>
              <a:ext cx="1600200" cy="1600596"/>
            </a:xfrm>
            <a:custGeom>
              <a:avLst/>
              <a:gdLst>
                <a:gd name="connsiteX0" fmla="*/ 831848 w 1600200"/>
                <a:gd name="connsiteY0" fmla="*/ 0 h 1600596"/>
                <a:gd name="connsiteX1" fmla="*/ 1162048 w 1600200"/>
                <a:gd name="connsiteY1" fmla="*/ 361950 h 1600596"/>
                <a:gd name="connsiteX2" fmla="*/ 1219200 w 1600200"/>
                <a:gd name="connsiteY2" fmla="*/ 355600 h 1600596"/>
                <a:gd name="connsiteX3" fmla="*/ 1308100 w 1600200"/>
                <a:gd name="connsiteY3" fmla="*/ 368300 h 1600596"/>
                <a:gd name="connsiteX4" fmla="*/ 1600200 w 1600200"/>
                <a:gd name="connsiteY4" fmla="*/ 755650 h 1600596"/>
                <a:gd name="connsiteX5" fmla="*/ 1346200 w 1600200"/>
                <a:gd name="connsiteY5" fmla="*/ 1022350 h 1600596"/>
                <a:gd name="connsiteX6" fmla="*/ 1416048 w 1600200"/>
                <a:gd name="connsiteY6" fmla="*/ 1244600 h 1600596"/>
                <a:gd name="connsiteX7" fmla="*/ 1193800 w 1600200"/>
                <a:gd name="connsiteY7" fmla="*/ 1568450 h 1600596"/>
                <a:gd name="connsiteX8" fmla="*/ 1035048 w 1600200"/>
                <a:gd name="connsiteY8" fmla="*/ 1600200 h 1600596"/>
                <a:gd name="connsiteX9" fmla="*/ 762000 w 1600200"/>
                <a:gd name="connsiteY9" fmla="*/ 1447800 h 1600596"/>
                <a:gd name="connsiteX10" fmla="*/ 508000 w 1600200"/>
                <a:gd name="connsiteY10" fmla="*/ 1530350 h 1600596"/>
                <a:gd name="connsiteX11" fmla="*/ 374648 w 1600200"/>
                <a:gd name="connsiteY11" fmla="*/ 1498600 h 1600596"/>
                <a:gd name="connsiteX12" fmla="*/ 209548 w 1600200"/>
                <a:gd name="connsiteY12" fmla="*/ 1257300 h 1600596"/>
                <a:gd name="connsiteX13" fmla="*/ 266700 w 1600200"/>
                <a:gd name="connsiteY13" fmla="*/ 1111250 h 1600596"/>
                <a:gd name="connsiteX14" fmla="*/ 196848 w 1600200"/>
                <a:gd name="connsiteY14" fmla="*/ 1079500 h 1600596"/>
                <a:gd name="connsiteX15" fmla="*/ 0 w 1600200"/>
                <a:gd name="connsiteY15" fmla="*/ 762000 h 1600596"/>
                <a:gd name="connsiteX16" fmla="*/ 482600 w 1600200"/>
                <a:gd name="connsiteY16" fmla="*/ 374650 h 1600596"/>
                <a:gd name="connsiteX17" fmla="*/ 495300 w 1600200"/>
                <a:gd name="connsiteY17" fmla="*/ 292100 h 1600596"/>
                <a:gd name="connsiteX18" fmla="*/ 831848 w 1600200"/>
                <a:gd name="connsiteY18" fmla="*/ 0 h 1600596"/>
                <a:gd name="connsiteX19" fmla="*/ 831848 w 1600200"/>
                <a:gd name="connsiteY19" fmla="*/ 57150 h 1600596"/>
                <a:gd name="connsiteX20" fmla="*/ 539748 w 1600200"/>
                <a:gd name="connsiteY20" fmla="*/ 349250 h 1600596"/>
                <a:gd name="connsiteX21" fmla="*/ 552448 w 1600200"/>
                <a:gd name="connsiteY21" fmla="*/ 412750 h 1600596"/>
                <a:gd name="connsiteX22" fmla="*/ 520700 w 1600200"/>
                <a:gd name="connsiteY22" fmla="*/ 463550 h 1600596"/>
                <a:gd name="connsiteX23" fmla="*/ 438148 w 1600200"/>
                <a:gd name="connsiteY23" fmla="*/ 425450 h 1600596"/>
                <a:gd name="connsiteX24" fmla="*/ 57148 w 1600200"/>
                <a:gd name="connsiteY24" fmla="*/ 762000 h 1600596"/>
                <a:gd name="connsiteX25" fmla="*/ 203200 w 1600200"/>
                <a:gd name="connsiteY25" fmla="*/ 1022350 h 1600596"/>
                <a:gd name="connsiteX26" fmla="*/ 317500 w 1600200"/>
                <a:gd name="connsiteY26" fmla="*/ 1041400 h 1600596"/>
                <a:gd name="connsiteX27" fmla="*/ 342900 w 1600200"/>
                <a:gd name="connsiteY27" fmla="*/ 1079500 h 1600596"/>
                <a:gd name="connsiteX28" fmla="*/ 266700 w 1600200"/>
                <a:gd name="connsiteY28" fmla="*/ 1257300 h 1600596"/>
                <a:gd name="connsiteX29" fmla="*/ 431800 w 1600200"/>
                <a:gd name="connsiteY29" fmla="*/ 1460500 h 1600596"/>
                <a:gd name="connsiteX30" fmla="*/ 508000 w 1600200"/>
                <a:gd name="connsiteY30" fmla="*/ 1479550 h 1600596"/>
                <a:gd name="connsiteX31" fmla="*/ 666748 w 1600200"/>
                <a:gd name="connsiteY31" fmla="*/ 1441450 h 1600596"/>
                <a:gd name="connsiteX32" fmla="*/ 755648 w 1600200"/>
                <a:gd name="connsiteY32" fmla="*/ 1390650 h 1600596"/>
                <a:gd name="connsiteX33" fmla="*/ 1028700 w 1600200"/>
                <a:gd name="connsiteY33" fmla="*/ 1549400 h 1600596"/>
                <a:gd name="connsiteX34" fmla="*/ 1181100 w 1600200"/>
                <a:gd name="connsiteY34" fmla="*/ 1511300 h 1600596"/>
                <a:gd name="connsiteX35" fmla="*/ 1358900 w 1600200"/>
                <a:gd name="connsiteY35" fmla="*/ 1250950 h 1600596"/>
                <a:gd name="connsiteX36" fmla="*/ 1276348 w 1600200"/>
                <a:gd name="connsiteY36" fmla="*/ 1016000 h 1600596"/>
                <a:gd name="connsiteX37" fmla="*/ 1543048 w 1600200"/>
                <a:gd name="connsiteY37" fmla="*/ 755650 h 1600596"/>
                <a:gd name="connsiteX38" fmla="*/ 1301748 w 1600200"/>
                <a:gd name="connsiteY38" fmla="*/ 425450 h 1600596"/>
                <a:gd name="connsiteX39" fmla="*/ 1219200 w 1600200"/>
                <a:gd name="connsiteY39" fmla="*/ 412750 h 1600596"/>
                <a:gd name="connsiteX40" fmla="*/ 1143000 w 1600200"/>
                <a:gd name="connsiteY40" fmla="*/ 438150 h 1600596"/>
                <a:gd name="connsiteX41" fmla="*/ 1117600 w 1600200"/>
                <a:gd name="connsiteY41" fmla="*/ 425450 h 1600596"/>
                <a:gd name="connsiteX42" fmla="*/ 1092200 w 1600200"/>
                <a:gd name="connsiteY42" fmla="*/ 273050 h 1600596"/>
                <a:gd name="connsiteX43" fmla="*/ 831848 w 1600200"/>
                <a:gd name="connsiteY43" fmla="*/ 57150 h 160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00200" h="1600596">
                  <a:moveTo>
                    <a:pt x="831848" y="0"/>
                  </a:moveTo>
                  <a:cubicBezTo>
                    <a:pt x="996948" y="0"/>
                    <a:pt x="1155700" y="139700"/>
                    <a:pt x="1162048" y="361950"/>
                  </a:cubicBezTo>
                  <a:cubicBezTo>
                    <a:pt x="1181100" y="361950"/>
                    <a:pt x="1200148" y="355600"/>
                    <a:pt x="1219200" y="355600"/>
                  </a:cubicBezTo>
                  <a:cubicBezTo>
                    <a:pt x="1231900" y="355600"/>
                    <a:pt x="1270000" y="361950"/>
                    <a:pt x="1308100" y="368300"/>
                  </a:cubicBezTo>
                  <a:cubicBezTo>
                    <a:pt x="1517648" y="412750"/>
                    <a:pt x="1600200" y="615950"/>
                    <a:pt x="1600200" y="755650"/>
                  </a:cubicBezTo>
                  <a:cubicBezTo>
                    <a:pt x="1600200" y="876300"/>
                    <a:pt x="1485900" y="971550"/>
                    <a:pt x="1346200" y="1022350"/>
                  </a:cubicBezTo>
                  <a:cubicBezTo>
                    <a:pt x="1371600" y="1111250"/>
                    <a:pt x="1416048" y="1168400"/>
                    <a:pt x="1416048" y="1244600"/>
                  </a:cubicBezTo>
                  <a:cubicBezTo>
                    <a:pt x="1416048" y="1358900"/>
                    <a:pt x="1314448" y="1498600"/>
                    <a:pt x="1193800" y="1568450"/>
                  </a:cubicBezTo>
                  <a:cubicBezTo>
                    <a:pt x="1130300" y="1606550"/>
                    <a:pt x="1085848" y="1600200"/>
                    <a:pt x="1035048" y="1600200"/>
                  </a:cubicBezTo>
                  <a:cubicBezTo>
                    <a:pt x="920748" y="1600200"/>
                    <a:pt x="895348" y="1593850"/>
                    <a:pt x="762000" y="1447800"/>
                  </a:cubicBezTo>
                  <a:cubicBezTo>
                    <a:pt x="704848" y="1511300"/>
                    <a:pt x="565148" y="1530350"/>
                    <a:pt x="508000" y="1530350"/>
                  </a:cubicBezTo>
                  <a:cubicBezTo>
                    <a:pt x="438148" y="1530350"/>
                    <a:pt x="457200" y="1524000"/>
                    <a:pt x="374648" y="1498600"/>
                  </a:cubicBezTo>
                  <a:cubicBezTo>
                    <a:pt x="247648" y="1454150"/>
                    <a:pt x="209548" y="1346200"/>
                    <a:pt x="209548" y="1257300"/>
                  </a:cubicBezTo>
                  <a:cubicBezTo>
                    <a:pt x="209548" y="1206500"/>
                    <a:pt x="203200" y="1174750"/>
                    <a:pt x="266700" y="1111250"/>
                  </a:cubicBezTo>
                  <a:cubicBezTo>
                    <a:pt x="247648" y="1098550"/>
                    <a:pt x="215900" y="1092200"/>
                    <a:pt x="196848" y="1079500"/>
                  </a:cubicBezTo>
                  <a:cubicBezTo>
                    <a:pt x="57148" y="1028700"/>
                    <a:pt x="0" y="857250"/>
                    <a:pt x="0" y="762000"/>
                  </a:cubicBezTo>
                  <a:cubicBezTo>
                    <a:pt x="0" y="539750"/>
                    <a:pt x="247648" y="342900"/>
                    <a:pt x="482600" y="374650"/>
                  </a:cubicBezTo>
                  <a:cubicBezTo>
                    <a:pt x="501648" y="355600"/>
                    <a:pt x="495300" y="304800"/>
                    <a:pt x="495300" y="292100"/>
                  </a:cubicBezTo>
                  <a:cubicBezTo>
                    <a:pt x="520700" y="107950"/>
                    <a:pt x="698500" y="0"/>
                    <a:pt x="831848" y="0"/>
                  </a:cubicBezTo>
                  <a:close/>
                  <a:moveTo>
                    <a:pt x="831848" y="57150"/>
                  </a:moveTo>
                  <a:cubicBezTo>
                    <a:pt x="673100" y="57150"/>
                    <a:pt x="539748" y="203200"/>
                    <a:pt x="539748" y="349250"/>
                  </a:cubicBezTo>
                  <a:cubicBezTo>
                    <a:pt x="539748" y="361950"/>
                    <a:pt x="552448" y="393700"/>
                    <a:pt x="552448" y="412750"/>
                  </a:cubicBezTo>
                  <a:cubicBezTo>
                    <a:pt x="552448" y="425450"/>
                    <a:pt x="546100" y="463550"/>
                    <a:pt x="520700" y="463550"/>
                  </a:cubicBezTo>
                  <a:cubicBezTo>
                    <a:pt x="469900" y="463550"/>
                    <a:pt x="508000" y="425450"/>
                    <a:pt x="438148" y="425450"/>
                  </a:cubicBezTo>
                  <a:cubicBezTo>
                    <a:pt x="298448" y="425450"/>
                    <a:pt x="57148" y="546100"/>
                    <a:pt x="57148" y="762000"/>
                  </a:cubicBezTo>
                  <a:cubicBezTo>
                    <a:pt x="57148" y="844550"/>
                    <a:pt x="101600" y="971550"/>
                    <a:pt x="203200" y="1022350"/>
                  </a:cubicBezTo>
                  <a:cubicBezTo>
                    <a:pt x="234948" y="1041400"/>
                    <a:pt x="279400" y="1035050"/>
                    <a:pt x="317500" y="1041400"/>
                  </a:cubicBezTo>
                  <a:cubicBezTo>
                    <a:pt x="342900" y="1047750"/>
                    <a:pt x="342900" y="1066800"/>
                    <a:pt x="342900" y="1079500"/>
                  </a:cubicBezTo>
                  <a:cubicBezTo>
                    <a:pt x="342900" y="1130300"/>
                    <a:pt x="266700" y="1174750"/>
                    <a:pt x="266700" y="1257300"/>
                  </a:cubicBezTo>
                  <a:cubicBezTo>
                    <a:pt x="266700" y="1339850"/>
                    <a:pt x="311148" y="1441450"/>
                    <a:pt x="431800" y="1460500"/>
                  </a:cubicBezTo>
                  <a:cubicBezTo>
                    <a:pt x="457200" y="1460500"/>
                    <a:pt x="488948" y="1479550"/>
                    <a:pt x="508000" y="1479550"/>
                  </a:cubicBezTo>
                  <a:cubicBezTo>
                    <a:pt x="520700" y="1479550"/>
                    <a:pt x="615948" y="1460500"/>
                    <a:pt x="666748" y="1441450"/>
                  </a:cubicBezTo>
                  <a:cubicBezTo>
                    <a:pt x="723900" y="1416050"/>
                    <a:pt x="717548" y="1390650"/>
                    <a:pt x="755648" y="1390650"/>
                  </a:cubicBezTo>
                  <a:cubicBezTo>
                    <a:pt x="850900" y="1390650"/>
                    <a:pt x="850900" y="1549400"/>
                    <a:pt x="1028700" y="1549400"/>
                  </a:cubicBezTo>
                  <a:cubicBezTo>
                    <a:pt x="1060448" y="1549400"/>
                    <a:pt x="1168400" y="1524000"/>
                    <a:pt x="1181100" y="1511300"/>
                  </a:cubicBezTo>
                  <a:cubicBezTo>
                    <a:pt x="1289048" y="1428750"/>
                    <a:pt x="1358900" y="1339850"/>
                    <a:pt x="1358900" y="1250950"/>
                  </a:cubicBezTo>
                  <a:cubicBezTo>
                    <a:pt x="1358900" y="1168400"/>
                    <a:pt x="1276348" y="1016000"/>
                    <a:pt x="1276348" y="1016000"/>
                  </a:cubicBezTo>
                  <a:cubicBezTo>
                    <a:pt x="1276348" y="946150"/>
                    <a:pt x="1543048" y="933450"/>
                    <a:pt x="1543048" y="755650"/>
                  </a:cubicBezTo>
                  <a:cubicBezTo>
                    <a:pt x="1543048" y="622300"/>
                    <a:pt x="1473200" y="469900"/>
                    <a:pt x="1301748" y="425450"/>
                  </a:cubicBezTo>
                  <a:cubicBezTo>
                    <a:pt x="1270000" y="419100"/>
                    <a:pt x="1238248" y="412750"/>
                    <a:pt x="1219200" y="412750"/>
                  </a:cubicBezTo>
                  <a:cubicBezTo>
                    <a:pt x="1206500" y="412750"/>
                    <a:pt x="1162048" y="438150"/>
                    <a:pt x="1143000" y="438150"/>
                  </a:cubicBezTo>
                  <a:cubicBezTo>
                    <a:pt x="1130300" y="438150"/>
                    <a:pt x="1117600" y="431800"/>
                    <a:pt x="1117600" y="425450"/>
                  </a:cubicBezTo>
                  <a:cubicBezTo>
                    <a:pt x="1104900" y="374650"/>
                    <a:pt x="1111248" y="317500"/>
                    <a:pt x="1092200" y="273050"/>
                  </a:cubicBezTo>
                  <a:cubicBezTo>
                    <a:pt x="1047748" y="120650"/>
                    <a:pt x="946148" y="57150"/>
                    <a:pt x="8318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7E521C4-4F92-A1A0-2A89-FA680EE9A192}"/>
                </a:ext>
              </a:extLst>
            </p:cNvPr>
            <p:cNvSpPr/>
            <p:nvPr/>
          </p:nvSpPr>
          <p:spPr>
            <a:xfrm>
              <a:off x="17425164" y="-4880751"/>
              <a:ext cx="546100" cy="546100"/>
            </a:xfrm>
            <a:custGeom>
              <a:avLst/>
              <a:gdLst>
                <a:gd name="connsiteX0" fmla="*/ 273048 w 546100"/>
                <a:gd name="connsiteY0" fmla="*/ 0 h 546100"/>
                <a:gd name="connsiteX1" fmla="*/ 546100 w 546100"/>
                <a:gd name="connsiteY1" fmla="*/ 273050 h 546100"/>
                <a:gd name="connsiteX2" fmla="*/ 266700 w 546100"/>
                <a:gd name="connsiteY2" fmla="*/ 546100 h 546100"/>
                <a:gd name="connsiteX3" fmla="*/ 0 w 546100"/>
                <a:gd name="connsiteY3" fmla="*/ 266700 h 546100"/>
                <a:gd name="connsiteX4" fmla="*/ 273048 w 546100"/>
                <a:gd name="connsiteY4" fmla="*/ 0 h 546100"/>
                <a:gd name="connsiteX5" fmla="*/ 273048 w 546100"/>
                <a:gd name="connsiteY5" fmla="*/ 57150 h 546100"/>
                <a:gd name="connsiteX6" fmla="*/ 57148 w 546100"/>
                <a:gd name="connsiteY6" fmla="*/ 273050 h 546100"/>
                <a:gd name="connsiteX7" fmla="*/ 273048 w 546100"/>
                <a:gd name="connsiteY7" fmla="*/ 488950 h 546100"/>
                <a:gd name="connsiteX8" fmla="*/ 488948 w 546100"/>
                <a:gd name="connsiteY8" fmla="*/ 273050 h 546100"/>
                <a:gd name="connsiteX9" fmla="*/ 273048 w 546100"/>
                <a:gd name="connsiteY9" fmla="*/ 57150 h 5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100" h="546100">
                  <a:moveTo>
                    <a:pt x="273048" y="0"/>
                  </a:moveTo>
                  <a:cubicBezTo>
                    <a:pt x="431800" y="0"/>
                    <a:pt x="546100" y="127000"/>
                    <a:pt x="546100" y="273050"/>
                  </a:cubicBezTo>
                  <a:cubicBezTo>
                    <a:pt x="546100" y="431800"/>
                    <a:pt x="419100" y="546100"/>
                    <a:pt x="266700" y="546100"/>
                  </a:cubicBezTo>
                  <a:cubicBezTo>
                    <a:pt x="101600" y="546100"/>
                    <a:pt x="0" y="400050"/>
                    <a:pt x="0" y="266700"/>
                  </a:cubicBezTo>
                  <a:cubicBezTo>
                    <a:pt x="0" y="107950"/>
                    <a:pt x="127000" y="0"/>
                    <a:pt x="273048" y="0"/>
                  </a:cubicBezTo>
                  <a:close/>
                  <a:moveTo>
                    <a:pt x="273048" y="57150"/>
                  </a:moveTo>
                  <a:cubicBezTo>
                    <a:pt x="152400" y="57150"/>
                    <a:pt x="57148" y="152400"/>
                    <a:pt x="57148" y="273050"/>
                  </a:cubicBezTo>
                  <a:cubicBezTo>
                    <a:pt x="57148" y="387350"/>
                    <a:pt x="152400" y="488950"/>
                    <a:pt x="273048" y="488950"/>
                  </a:cubicBezTo>
                  <a:cubicBezTo>
                    <a:pt x="387348" y="488950"/>
                    <a:pt x="488948" y="387350"/>
                    <a:pt x="488948" y="273050"/>
                  </a:cubicBezTo>
                  <a:cubicBezTo>
                    <a:pt x="488948" y="152400"/>
                    <a:pt x="387348" y="57150"/>
                    <a:pt x="2730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C7C8A6-86C5-C55D-9590-A1CC6845960F}"/>
              </a:ext>
            </a:extLst>
          </p:cNvPr>
          <p:cNvGrpSpPr/>
          <p:nvPr/>
        </p:nvGrpSpPr>
        <p:grpSpPr>
          <a:xfrm rot="20295853">
            <a:off x="9752895" y="1941219"/>
            <a:ext cx="1277577" cy="1884158"/>
            <a:chOff x="19292064" y="-4169551"/>
            <a:chExt cx="1511300" cy="2228850"/>
          </a:xfrm>
          <a:noFill/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9FE97E1-6C42-082E-04FE-1C5902BAF025}"/>
                </a:ext>
              </a:extLst>
            </p:cNvPr>
            <p:cNvSpPr/>
            <p:nvPr/>
          </p:nvSpPr>
          <p:spPr>
            <a:xfrm>
              <a:off x="19349212" y="-4112401"/>
              <a:ext cx="1314452" cy="1314450"/>
            </a:xfrm>
            <a:custGeom>
              <a:avLst/>
              <a:gdLst>
                <a:gd name="connsiteX0" fmla="*/ 647700 w 1314452"/>
                <a:gd name="connsiteY0" fmla="*/ 0 h 1314450"/>
                <a:gd name="connsiteX1" fmla="*/ 1314452 w 1314452"/>
                <a:gd name="connsiteY1" fmla="*/ 654050 h 1314450"/>
                <a:gd name="connsiteX2" fmla="*/ 654052 w 1314452"/>
                <a:gd name="connsiteY2" fmla="*/ 1314450 h 1314450"/>
                <a:gd name="connsiteX3" fmla="*/ 501652 w 1314452"/>
                <a:gd name="connsiteY3" fmla="*/ 1295400 h 1314450"/>
                <a:gd name="connsiteX4" fmla="*/ 12700 w 1314452"/>
                <a:gd name="connsiteY4" fmla="*/ 819150 h 1314450"/>
                <a:gd name="connsiteX5" fmla="*/ 0 w 1314452"/>
                <a:gd name="connsiteY5" fmla="*/ 749300 h 1314450"/>
                <a:gd name="connsiteX6" fmla="*/ 0 w 1314452"/>
                <a:gd name="connsiteY6" fmla="*/ 571500 h 1314450"/>
                <a:gd name="connsiteX7" fmla="*/ 647700 w 1314452"/>
                <a:gd name="connsiteY7" fmla="*/ 0 h 1314450"/>
                <a:gd name="connsiteX8" fmla="*/ 679452 w 1314452"/>
                <a:gd name="connsiteY8" fmla="*/ 127000 h 1314450"/>
                <a:gd name="connsiteX9" fmla="*/ 152400 w 1314452"/>
                <a:gd name="connsiteY9" fmla="*/ 654050 h 1314450"/>
                <a:gd name="connsiteX10" fmla="*/ 673100 w 1314452"/>
                <a:gd name="connsiteY10" fmla="*/ 1181100 h 1314450"/>
                <a:gd name="connsiteX11" fmla="*/ 1206500 w 1314452"/>
                <a:gd name="connsiteY11" fmla="*/ 654050 h 1314450"/>
                <a:gd name="connsiteX12" fmla="*/ 679452 w 1314452"/>
                <a:gd name="connsiteY12" fmla="*/ 12700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4452" h="1314450">
                  <a:moveTo>
                    <a:pt x="647700" y="0"/>
                  </a:moveTo>
                  <a:cubicBezTo>
                    <a:pt x="1009652" y="0"/>
                    <a:pt x="1314452" y="285750"/>
                    <a:pt x="1314452" y="654050"/>
                  </a:cubicBezTo>
                  <a:cubicBezTo>
                    <a:pt x="1314452" y="1022350"/>
                    <a:pt x="1022352" y="1314450"/>
                    <a:pt x="654052" y="1314450"/>
                  </a:cubicBezTo>
                  <a:cubicBezTo>
                    <a:pt x="635000" y="1314450"/>
                    <a:pt x="546100" y="1301750"/>
                    <a:pt x="501652" y="1295400"/>
                  </a:cubicBezTo>
                  <a:cubicBezTo>
                    <a:pt x="279400" y="1270000"/>
                    <a:pt x="25400" y="977900"/>
                    <a:pt x="12700" y="819150"/>
                  </a:cubicBezTo>
                  <a:cubicBezTo>
                    <a:pt x="12700" y="800100"/>
                    <a:pt x="0" y="762000"/>
                    <a:pt x="0" y="749300"/>
                  </a:cubicBezTo>
                  <a:lnTo>
                    <a:pt x="0" y="571500"/>
                  </a:lnTo>
                  <a:cubicBezTo>
                    <a:pt x="69852" y="177800"/>
                    <a:pt x="368300" y="0"/>
                    <a:pt x="647700" y="0"/>
                  </a:cubicBezTo>
                  <a:close/>
                  <a:moveTo>
                    <a:pt x="679452" y="127000"/>
                  </a:moveTo>
                  <a:cubicBezTo>
                    <a:pt x="393700" y="127000"/>
                    <a:pt x="152400" y="355600"/>
                    <a:pt x="152400" y="654050"/>
                  </a:cubicBezTo>
                  <a:cubicBezTo>
                    <a:pt x="152400" y="933450"/>
                    <a:pt x="361952" y="1181100"/>
                    <a:pt x="673100" y="1181100"/>
                  </a:cubicBezTo>
                  <a:cubicBezTo>
                    <a:pt x="952500" y="1181100"/>
                    <a:pt x="1206500" y="958850"/>
                    <a:pt x="1206500" y="654050"/>
                  </a:cubicBezTo>
                  <a:cubicBezTo>
                    <a:pt x="1206500" y="387350"/>
                    <a:pt x="990600" y="127000"/>
                    <a:pt x="679452" y="1270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83898FE-DE27-E6F0-65CC-DAB3142194D0}"/>
                </a:ext>
              </a:extLst>
            </p:cNvPr>
            <p:cNvSpPr/>
            <p:nvPr/>
          </p:nvSpPr>
          <p:spPr>
            <a:xfrm>
              <a:off x="19819112" y="-3737751"/>
              <a:ext cx="476252" cy="565150"/>
            </a:xfrm>
            <a:custGeom>
              <a:avLst/>
              <a:gdLst>
                <a:gd name="connsiteX0" fmla="*/ 184152 w 476252"/>
                <a:gd name="connsiteY0" fmla="*/ 0 h 565150"/>
                <a:gd name="connsiteX1" fmla="*/ 292100 w 476252"/>
                <a:gd name="connsiteY1" fmla="*/ 203200 h 565150"/>
                <a:gd name="connsiteX2" fmla="*/ 292100 w 476252"/>
                <a:gd name="connsiteY2" fmla="*/ 482600 h 565150"/>
                <a:gd name="connsiteX3" fmla="*/ 438152 w 476252"/>
                <a:gd name="connsiteY3" fmla="*/ 482600 h 565150"/>
                <a:gd name="connsiteX4" fmla="*/ 476252 w 476252"/>
                <a:gd name="connsiteY4" fmla="*/ 520700 h 565150"/>
                <a:gd name="connsiteX5" fmla="*/ 457200 w 476252"/>
                <a:gd name="connsiteY5" fmla="*/ 552450 h 565150"/>
                <a:gd name="connsiteX6" fmla="*/ 285752 w 476252"/>
                <a:gd name="connsiteY6" fmla="*/ 552450 h 565150"/>
                <a:gd name="connsiteX7" fmla="*/ 260352 w 476252"/>
                <a:gd name="connsiteY7" fmla="*/ 565150 h 565150"/>
                <a:gd name="connsiteX8" fmla="*/ 25400 w 476252"/>
                <a:gd name="connsiteY8" fmla="*/ 527050 h 565150"/>
                <a:gd name="connsiteX9" fmla="*/ 0 w 476252"/>
                <a:gd name="connsiteY9" fmla="*/ 501650 h 565150"/>
                <a:gd name="connsiteX10" fmla="*/ 38100 w 476252"/>
                <a:gd name="connsiteY10" fmla="*/ 469900 h 565150"/>
                <a:gd name="connsiteX11" fmla="*/ 222252 w 476252"/>
                <a:gd name="connsiteY11" fmla="*/ 469900 h 565150"/>
                <a:gd name="connsiteX12" fmla="*/ 222252 w 476252"/>
                <a:gd name="connsiteY12" fmla="*/ 215900 h 565150"/>
                <a:gd name="connsiteX13" fmla="*/ 190500 w 476252"/>
                <a:gd name="connsiteY13" fmla="*/ 69850 h 565150"/>
                <a:gd name="connsiteX14" fmla="*/ 133352 w 476252"/>
                <a:gd name="connsiteY14" fmla="*/ 82550 h 565150"/>
                <a:gd name="connsiteX15" fmla="*/ 38100 w 476252"/>
                <a:gd name="connsiteY15" fmla="*/ 158750 h 565150"/>
                <a:gd name="connsiteX16" fmla="*/ 12700 w 476252"/>
                <a:gd name="connsiteY16" fmla="*/ 127000 h 565150"/>
                <a:gd name="connsiteX17" fmla="*/ 95252 w 476252"/>
                <a:gd name="connsiteY17" fmla="*/ 25400 h 565150"/>
                <a:gd name="connsiteX18" fmla="*/ 184152 w 476252"/>
                <a:gd name="connsiteY18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252" h="565150">
                  <a:moveTo>
                    <a:pt x="184152" y="0"/>
                  </a:moveTo>
                  <a:cubicBezTo>
                    <a:pt x="285752" y="0"/>
                    <a:pt x="292100" y="152400"/>
                    <a:pt x="292100" y="203200"/>
                  </a:cubicBezTo>
                  <a:lnTo>
                    <a:pt x="292100" y="482600"/>
                  </a:lnTo>
                  <a:lnTo>
                    <a:pt x="438152" y="482600"/>
                  </a:lnTo>
                  <a:cubicBezTo>
                    <a:pt x="457200" y="482600"/>
                    <a:pt x="476252" y="495300"/>
                    <a:pt x="476252" y="520700"/>
                  </a:cubicBezTo>
                  <a:cubicBezTo>
                    <a:pt x="476252" y="533400"/>
                    <a:pt x="469900" y="539750"/>
                    <a:pt x="457200" y="552450"/>
                  </a:cubicBezTo>
                  <a:lnTo>
                    <a:pt x="285752" y="552450"/>
                  </a:lnTo>
                  <a:cubicBezTo>
                    <a:pt x="279400" y="558800"/>
                    <a:pt x="273052" y="565150"/>
                    <a:pt x="260352" y="565150"/>
                  </a:cubicBezTo>
                  <a:cubicBezTo>
                    <a:pt x="241300" y="565150"/>
                    <a:pt x="95252" y="539750"/>
                    <a:pt x="25400" y="527050"/>
                  </a:cubicBezTo>
                  <a:cubicBezTo>
                    <a:pt x="12700" y="527050"/>
                    <a:pt x="0" y="514350"/>
                    <a:pt x="0" y="501650"/>
                  </a:cubicBezTo>
                  <a:cubicBezTo>
                    <a:pt x="0" y="463550"/>
                    <a:pt x="31752" y="469900"/>
                    <a:pt x="38100" y="469900"/>
                  </a:cubicBezTo>
                  <a:cubicBezTo>
                    <a:pt x="95252" y="469900"/>
                    <a:pt x="57152" y="495300"/>
                    <a:pt x="222252" y="469900"/>
                  </a:cubicBezTo>
                  <a:lnTo>
                    <a:pt x="222252" y="215900"/>
                  </a:lnTo>
                  <a:cubicBezTo>
                    <a:pt x="196852" y="171450"/>
                    <a:pt x="234952" y="114300"/>
                    <a:pt x="190500" y="69850"/>
                  </a:cubicBezTo>
                  <a:cubicBezTo>
                    <a:pt x="171452" y="69850"/>
                    <a:pt x="146052" y="69850"/>
                    <a:pt x="133352" y="82550"/>
                  </a:cubicBezTo>
                  <a:cubicBezTo>
                    <a:pt x="95252" y="107950"/>
                    <a:pt x="57152" y="158750"/>
                    <a:pt x="38100" y="158750"/>
                  </a:cubicBezTo>
                  <a:cubicBezTo>
                    <a:pt x="6352" y="158750"/>
                    <a:pt x="12700" y="133350"/>
                    <a:pt x="12700" y="127000"/>
                  </a:cubicBezTo>
                  <a:cubicBezTo>
                    <a:pt x="12700" y="88900"/>
                    <a:pt x="50800" y="63500"/>
                    <a:pt x="95252" y="25400"/>
                  </a:cubicBezTo>
                  <a:cubicBezTo>
                    <a:pt x="114300" y="635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2FEFC9A-FD05-6F51-56DD-1ACD616162B7}"/>
                </a:ext>
              </a:extLst>
            </p:cNvPr>
            <p:cNvSpPr/>
            <p:nvPr/>
          </p:nvSpPr>
          <p:spPr>
            <a:xfrm>
              <a:off x="20289012" y="-2994801"/>
              <a:ext cx="457200" cy="787400"/>
            </a:xfrm>
            <a:custGeom>
              <a:avLst/>
              <a:gdLst>
                <a:gd name="connsiteX0" fmla="*/ 279400 w 457200"/>
                <a:gd name="connsiteY0" fmla="*/ 0 h 787400"/>
                <a:gd name="connsiteX1" fmla="*/ 457200 w 457200"/>
                <a:gd name="connsiteY1" fmla="*/ 730250 h 787400"/>
                <a:gd name="connsiteX2" fmla="*/ 457200 w 457200"/>
                <a:gd name="connsiteY2" fmla="*/ 787400 h 787400"/>
                <a:gd name="connsiteX3" fmla="*/ 228600 w 457200"/>
                <a:gd name="connsiteY3" fmla="*/ 622300 h 787400"/>
                <a:gd name="connsiteX4" fmla="*/ 127000 w 457200"/>
                <a:gd name="connsiteY4" fmla="*/ 774700 h 787400"/>
                <a:gd name="connsiteX5" fmla="*/ 0 w 457200"/>
                <a:gd name="connsiteY5" fmla="*/ 215900 h 787400"/>
                <a:gd name="connsiteX6" fmla="*/ 146052 w 457200"/>
                <a:gd name="connsiteY6" fmla="*/ 114300 h 787400"/>
                <a:gd name="connsiteX7" fmla="*/ 279400 w 457200"/>
                <a:gd name="connsiteY7" fmla="*/ 0 h 78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787400">
                  <a:moveTo>
                    <a:pt x="279400" y="0"/>
                  </a:moveTo>
                  <a:cubicBezTo>
                    <a:pt x="279400" y="12700"/>
                    <a:pt x="457200" y="615950"/>
                    <a:pt x="457200" y="730250"/>
                  </a:cubicBezTo>
                  <a:lnTo>
                    <a:pt x="457200" y="787400"/>
                  </a:lnTo>
                  <a:cubicBezTo>
                    <a:pt x="387352" y="762000"/>
                    <a:pt x="285752" y="622300"/>
                    <a:pt x="228600" y="622300"/>
                  </a:cubicBezTo>
                  <a:cubicBezTo>
                    <a:pt x="165100" y="622300"/>
                    <a:pt x="139700" y="736600"/>
                    <a:pt x="127000" y="774700"/>
                  </a:cubicBezTo>
                  <a:lnTo>
                    <a:pt x="0" y="215900"/>
                  </a:lnTo>
                  <a:cubicBezTo>
                    <a:pt x="19052" y="177800"/>
                    <a:pt x="95252" y="146050"/>
                    <a:pt x="146052" y="114300"/>
                  </a:cubicBezTo>
                  <a:cubicBezTo>
                    <a:pt x="184152" y="88900"/>
                    <a:pt x="228600" y="44450"/>
                    <a:pt x="279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15B5692-6664-F0B6-73A5-45234CD8E44D}"/>
                </a:ext>
              </a:extLst>
            </p:cNvPr>
            <p:cNvSpPr/>
            <p:nvPr/>
          </p:nvSpPr>
          <p:spPr>
            <a:xfrm>
              <a:off x="19603212" y="-2804301"/>
              <a:ext cx="393700" cy="781050"/>
            </a:xfrm>
            <a:custGeom>
              <a:avLst/>
              <a:gdLst>
                <a:gd name="connsiteX0" fmla="*/ 82552 w 393700"/>
                <a:gd name="connsiteY0" fmla="*/ 0 h 781050"/>
                <a:gd name="connsiteX1" fmla="*/ 393700 w 393700"/>
                <a:gd name="connsiteY1" fmla="*/ 69850 h 781050"/>
                <a:gd name="connsiteX2" fmla="*/ 393700 w 393700"/>
                <a:gd name="connsiteY2" fmla="*/ 171450 h 781050"/>
                <a:gd name="connsiteX3" fmla="*/ 298452 w 393700"/>
                <a:gd name="connsiteY3" fmla="*/ 781050 h 781050"/>
                <a:gd name="connsiteX4" fmla="*/ 146052 w 393700"/>
                <a:gd name="connsiteY4" fmla="*/ 552450 h 781050"/>
                <a:gd name="connsiteX5" fmla="*/ 0 w 393700"/>
                <a:gd name="connsiteY5" fmla="*/ 679450 h 781050"/>
                <a:gd name="connsiteX6" fmla="*/ 82552 w 393700"/>
                <a:gd name="connsiteY6" fmla="*/ 0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700" h="781050">
                  <a:moveTo>
                    <a:pt x="82552" y="0"/>
                  </a:moveTo>
                  <a:cubicBezTo>
                    <a:pt x="171452" y="38100"/>
                    <a:pt x="298452" y="69850"/>
                    <a:pt x="393700" y="69850"/>
                  </a:cubicBezTo>
                  <a:lnTo>
                    <a:pt x="393700" y="171450"/>
                  </a:lnTo>
                  <a:lnTo>
                    <a:pt x="298452" y="781050"/>
                  </a:lnTo>
                  <a:cubicBezTo>
                    <a:pt x="279400" y="762000"/>
                    <a:pt x="203200" y="552450"/>
                    <a:pt x="146052" y="552450"/>
                  </a:cubicBezTo>
                  <a:cubicBezTo>
                    <a:pt x="95252" y="552450"/>
                    <a:pt x="31752" y="654050"/>
                    <a:pt x="0" y="679450"/>
                  </a:cubicBezTo>
                  <a:lnTo>
                    <a:pt x="82552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1C066F3-F098-F30D-0FE0-B4957E0B5078}"/>
                </a:ext>
              </a:extLst>
            </p:cNvPr>
            <p:cNvSpPr/>
            <p:nvPr/>
          </p:nvSpPr>
          <p:spPr>
            <a:xfrm>
              <a:off x="19292064" y="-4169551"/>
              <a:ext cx="1511300" cy="2228850"/>
            </a:xfrm>
            <a:custGeom>
              <a:avLst/>
              <a:gdLst>
                <a:gd name="connsiteX0" fmla="*/ 711200 w 1511300"/>
                <a:gd name="connsiteY0" fmla="*/ 0 h 2228850"/>
                <a:gd name="connsiteX1" fmla="*/ 1428748 w 1511300"/>
                <a:gd name="connsiteY1" fmla="*/ 717550 h 2228850"/>
                <a:gd name="connsiteX2" fmla="*/ 1308100 w 1511300"/>
                <a:gd name="connsiteY2" fmla="*/ 1111250 h 2228850"/>
                <a:gd name="connsiteX3" fmla="*/ 1371600 w 1511300"/>
                <a:gd name="connsiteY3" fmla="*/ 1308100 h 2228850"/>
                <a:gd name="connsiteX4" fmla="*/ 1466848 w 1511300"/>
                <a:gd name="connsiteY4" fmla="*/ 1682750 h 2228850"/>
                <a:gd name="connsiteX5" fmla="*/ 1511300 w 1511300"/>
                <a:gd name="connsiteY5" fmla="*/ 1936750 h 2228850"/>
                <a:gd name="connsiteX6" fmla="*/ 1460500 w 1511300"/>
                <a:gd name="connsiteY6" fmla="*/ 2032000 h 2228850"/>
                <a:gd name="connsiteX7" fmla="*/ 1225548 w 1511300"/>
                <a:gd name="connsiteY7" fmla="*/ 1854200 h 2228850"/>
                <a:gd name="connsiteX8" fmla="*/ 1143000 w 1511300"/>
                <a:gd name="connsiteY8" fmla="*/ 2038350 h 2228850"/>
                <a:gd name="connsiteX9" fmla="*/ 1104900 w 1511300"/>
                <a:gd name="connsiteY9" fmla="*/ 2038350 h 2228850"/>
                <a:gd name="connsiteX10" fmla="*/ 1003300 w 1511300"/>
                <a:gd name="connsiteY10" fmla="*/ 1682750 h 2228850"/>
                <a:gd name="connsiteX11" fmla="*/ 939800 w 1511300"/>
                <a:gd name="connsiteY11" fmla="*/ 1390650 h 2228850"/>
                <a:gd name="connsiteX12" fmla="*/ 762000 w 1511300"/>
                <a:gd name="connsiteY12" fmla="*/ 1428750 h 2228850"/>
                <a:gd name="connsiteX13" fmla="*/ 647700 w 1511300"/>
                <a:gd name="connsiteY13" fmla="*/ 2190750 h 2228850"/>
                <a:gd name="connsiteX14" fmla="*/ 609600 w 1511300"/>
                <a:gd name="connsiteY14" fmla="*/ 2228850 h 2228850"/>
                <a:gd name="connsiteX15" fmla="*/ 527048 w 1511300"/>
                <a:gd name="connsiteY15" fmla="*/ 2127250 h 2228850"/>
                <a:gd name="connsiteX16" fmla="*/ 450848 w 1511300"/>
                <a:gd name="connsiteY16" fmla="*/ 1981200 h 2228850"/>
                <a:gd name="connsiteX17" fmla="*/ 285748 w 1511300"/>
                <a:gd name="connsiteY17" fmla="*/ 2133600 h 2228850"/>
                <a:gd name="connsiteX18" fmla="*/ 254000 w 1511300"/>
                <a:gd name="connsiteY18" fmla="*/ 2076450 h 2228850"/>
                <a:gd name="connsiteX19" fmla="*/ 279400 w 1511300"/>
                <a:gd name="connsiteY19" fmla="*/ 1828800 h 2228850"/>
                <a:gd name="connsiteX20" fmla="*/ 349248 w 1511300"/>
                <a:gd name="connsiteY20" fmla="*/ 1339850 h 2228850"/>
                <a:gd name="connsiteX21" fmla="*/ 171448 w 1511300"/>
                <a:gd name="connsiteY21" fmla="*/ 1187450 h 2228850"/>
                <a:gd name="connsiteX22" fmla="*/ 0 w 1511300"/>
                <a:gd name="connsiteY22" fmla="*/ 800100 h 2228850"/>
                <a:gd name="connsiteX23" fmla="*/ 0 w 1511300"/>
                <a:gd name="connsiteY23" fmla="*/ 628650 h 2228850"/>
                <a:gd name="connsiteX24" fmla="*/ 711200 w 1511300"/>
                <a:gd name="connsiteY24" fmla="*/ 0 h 2228850"/>
                <a:gd name="connsiteX25" fmla="*/ 704848 w 1511300"/>
                <a:gd name="connsiteY25" fmla="*/ 57150 h 2228850"/>
                <a:gd name="connsiteX26" fmla="*/ 57148 w 1511300"/>
                <a:gd name="connsiteY26" fmla="*/ 628650 h 2228850"/>
                <a:gd name="connsiteX27" fmla="*/ 57148 w 1511300"/>
                <a:gd name="connsiteY27" fmla="*/ 806450 h 2228850"/>
                <a:gd name="connsiteX28" fmla="*/ 69848 w 1511300"/>
                <a:gd name="connsiteY28" fmla="*/ 876300 h 2228850"/>
                <a:gd name="connsiteX29" fmla="*/ 558800 w 1511300"/>
                <a:gd name="connsiteY29" fmla="*/ 1352550 h 2228850"/>
                <a:gd name="connsiteX30" fmla="*/ 711200 w 1511300"/>
                <a:gd name="connsiteY30" fmla="*/ 1371600 h 2228850"/>
                <a:gd name="connsiteX31" fmla="*/ 1371600 w 1511300"/>
                <a:gd name="connsiteY31" fmla="*/ 711200 h 2228850"/>
                <a:gd name="connsiteX32" fmla="*/ 704848 w 1511300"/>
                <a:gd name="connsiteY32" fmla="*/ 57150 h 2228850"/>
                <a:gd name="connsiteX33" fmla="*/ 1276348 w 1511300"/>
                <a:gd name="connsiteY33" fmla="*/ 1174750 h 2228850"/>
                <a:gd name="connsiteX34" fmla="*/ 1143000 w 1511300"/>
                <a:gd name="connsiteY34" fmla="*/ 1289050 h 2228850"/>
                <a:gd name="connsiteX35" fmla="*/ 996948 w 1511300"/>
                <a:gd name="connsiteY35" fmla="*/ 1390650 h 2228850"/>
                <a:gd name="connsiteX36" fmla="*/ 1123948 w 1511300"/>
                <a:gd name="connsiteY36" fmla="*/ 1949450 h 2228850"/>
                <a:gd name="connsiteX37" fmla="*/ 1225548 w 1511300"/>
                <a:gd name="connsiteY37" fmla="*/ 1797050 h 2228850"/>
                <a:gd name="connsiteX38" fmla="*/ 1454148 w 1511300"/>
                <a:gd name="connsiteY38" fmla="*/ 1962150 h 2228850"/>
                <a:gd name="connsiteX39" fmla="*/ 1454148 w 1511300"/>
                <a:gd name="connsiteY39" fmla="*/ 1905000 h 2228850"/>
                <a:gd name="connsiteX40" fmla="*/ 1276348 w 1511300"/>
                <a:gd name="connsiteY40" fmla="*/ 1174750 h 2228850"/>
                <a:gd name="connsiteX41" fmla="*/ 393700 w 1511300"/>
                <a:gd name="connsiteY41" fmla="*/ 1365250 h 2228850"/>
                <a:gd name="connsiteX42" fmla="*/ 311148 w 1511300"/>
                <a:gd name="connsiteY42" fmla="*/ 2044700 h 2228850"/>
                <a:gd name="connsiteX43" fmla="*/ 457200 w 1511300"/>
                <a:gd name="connsiteY43" fmla="*/ 1917700 h 2228850"/>
                <a:gd name="connsiteX44" fmla="*/ 609600 w 1511300"/>
                <a:gd name="connsiteY44" fmla="*/ 2146300 h 2228850"/>
                <a:gd name="connsiteX45" fmla="*/ 704848 w 1511300"/>
                <a:gd name="connsiteY45" fmla="*/ 1536700 h 2228850"/>
                <a:gd name="connsiteX46" fmla="*/ 704848 w 1511300"/>
                <a:gd name="connsiteY46" fmla="*/ 1435100 h 2228850"/>
                <a:gd name="connsiteX47" fmla="*/ 393700 w 1511300"/>
                <a:gd name="connsiteY47" fmla="*/ 13652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11300" h="2228850">
                  <a:moveTo>
                    <a:pt x="711200" y="0"/>
                  </a:moveTo>
                  <a:cubicBezTo>
                    <a:pt x="1123948" y="0"/>
                    <a:pt x="1428748" y="336550"/>
                    <a:pt x="1428748" y="717550"/>
                  </a:cubicBezTo>
                  <a:cubicBezTo>
                    <a:pt x="1428748" y="933450"/>
                    <a:pt x="1308100" y="1098550"/>
                    <a:pt x="1308100" y="1111250"/>
                  </a:cubicBezTo>
                  <a:cubicBezTo>
                    <a:pt x="1308100" y="1130300"/>
                    <a:pt x="1358900" y="1244600"/>
                    <a:pt x="1371600" y="1308100"/>
                  </a:cubicBezTo>
                  <a:cubicBezTo>
                    <a:pt x="1403348" y="1422400"/>
                    <a:pt x="1441448" y="1555750"/>
                    <a:pt x="1466848" y="1682750"/>
                  </a:cubicBezTo>
                  <a:cubicBezTo>
                    <a:pt x="1485900" y="1765300"/>
                    <a:pt x="1511300" y="1924050"/>
                    <a:pt x="1511300" y="1936750"/>
                  </a:cubicBezTo>
                  <a:cubicBezTo>
                    <a:pt x="1511300" y="1974850"/>
                    <a:pt x="1504948" y="2032000"/>
                    <a:pt x="1460500" y="2032000"/>
                  </a:cubicBezTo>
                  <a:cubicBezTo>
                    <a:pt x="1409700" y="2032000"/>
                    <a:pt x="1250948" y="1866900"/>
                    <a:pt x="1225548" y="1854200"/>
                  </a:cubicBezTo>
                  <a:cubicBezTo>
                    <a:pt x="1193800" y="1911350"/>
                    <a:pt x="1174748" y="1974850"/>
                    <a:pt x="1143000" y="2038350"/>
                  </a:cubicBezTo>
                  <a:lnTo>
                    <a:pt x="1104900" y="2038350"/>
                  </a:lnTo>
                  <a:cubicBezTo>
                    <a:pt x="1035048" y="1924050"/>
                    <a:pt x="1028700" y="1797050"/>
                    <a:pt x="1003300" y="1682750"/>
                  </a:cubicBezTo>
                  <a:cubicBezTo>
                    <a:pt x="984248" y="1587500"/>
                    <a:pt x="965200" y="1485900"/>
                    <a:pt x="939800" y="1390650"/>
                  </a:cubicBezTo>
                  <a:cubicBezTo>
                    <a:pt x="882648" y="1409700"/>
                    <a:pt x="825500" y="1422400"/>
                    <a:pt x="762000" y="1428750"/>
                  </a:cubicBezTo>
                  <a:cubicBezTo>
                    <a:pt x="749300" y="1682750"/>
                    <a:pt x="711200" y="1936750"/>
                    <a:pt x="647700" y="2190750"/>
                  </a:cubicBezTo>
                  <a:cubicBezTo>
                    <a:pt x="641348" y="2209800"/>
                    <a:pt x="628648" y="2228850"/>
                    <a:pt x="609600" y="2228850"/>
                  </a:cubicBezTo>
                  <a:cubicBezTo>
                    <a:pt x="565148" y="2228850"/>
                    <a:pt x="539748" y="2159000"/>
                    <a:pt x="527048" y="2127250"/>
                  </a:cubicBezTo>
                  <a:cubicBezTo>
                    <a:pt x="508000" y="2076450"/>
                    <a:pt x="482600" y="2032000"/>
                    <a:pt x="450848" y="1981200"/>
                  </a:cubicBezTo>
                  <a:cubicBezTo>
                    <a:pt x="406400" y="2019300"/>
                    <a:pt x="336548" y="2133600"/>
                    <a:pt x="285748" y="2133600"/>
                  </a:cubicBezTo>
                  <a:cubicBezTo>
                    <a:pt x="247648" y="2133600"/>
                    <a:pt x="254000" y="2101850"/>
                    <a:pt x="254000" y="2076450"/>
                  </a:cubicBezTo>
                  <a:cubicBezTo>
                    <a:pt x="254000" y="2057400"/>
                    <a:pt x="273048" y="1911350"/>
                    <a:pt x="279400" y="1828800"/>
                  </a:cubicBezTo>
                  <a:cubicBezTo>
                    <a:pt x="298448" y="1670050"/>
                    <a:pt x="349248" y="1352550"/>
                    <a:pt x="349248" y="1339850"/>
                  </a:cubicBezTo>
                  <a:cubicBezTo>
                    <a:pt x="349248" y="1320800"/>
                    <a:pt x="222248" y="1244600"/>
                    <a:pt x="171448" y="1187450"/>
                  </a:cubicBezTo>
                  <a:cubicBezTo>
                    <a:pt x="101600" y="1104900"/>
                    <a:pt x="0" y="895350"/>
                    <a:pt x="0" y="800100"/>
                  </a:cubicBezTo>
                  <a:lnTo>
                    <a:pt x="0" y="628650"/>
                  </a:lnTo>
                  <a:cubicBezTo>
                    <a:pt x="44448" y="215900"/>
                    <a:pt x="412748" y="0"/>
                    <a:pt x="711200" y="0"/>
                  </a:cubicBezTo>
                  <a:close/>
                  <a:moveTo>
                    <a:pt x="704848" y="57150"/>
                  </a:moveTo>
                  <a:cubicBezTo>
                    <a:pt x="425448" y="57150"/>
                    <a:pt x="127000" y="234950"/>
                    <a:pt x="57148" y="628650"/>
                  </a:cubicBezTo>
                  <a:lnTo>
                    <a:pt x="57148" y="806450"/>
                  </a:lnTo>
                  <a:cubicBezTo>
                    <a:pt x="57148" y="819150"/>
                    <a:pt x="69848" y="857250"/>
                    <a:pt x="69848" y="876300"/>
                  </a:cubicBezTo>
                  <a:cubicBezTo>
                    <a:pt x="82548" y="1035050"/>
                    <a:pt x="336548" y="1327150"/>
                    <a:pt x="558800" y="1352550"/>
                  </a:cubicBezTo>
                  <a:cubicBezTo>
                    <a:pt x="603248" y="1358900"/>
                    <a:pt x="692148" y="1371600"/>
                    <a:pt x="711200" y="1371600"/>
                  </a:cubicBezTo>
                  <a:cubicBezTo>
                    <a:pt x="1079500" y="1371600"/>
                    <a:pt x="1371600" y="1079500"/>
                    <a:pt x="1371600" y="711200"/>
                  </a:cubicBezTo>
                  <a:cubicBezTo>
                    <a:pt x="1371600" y="342900"/>
                    <a:pt x="1066800" y="57150"/>
                    <a:pt x="704848" y="57150"/>
                  </a:cubicBezTo>
                  <a:close/>
                  <a:moveTo>
                    <a:pt x="1276348" y="1174750"/>
                  </a:moveTo>
                  <a:cubicBezTo>
                    <a:pt x="1225548" y="1219200"/>
                    <a:pt x="1181100" y="1263650"/>
                    <a:pt x="1143000" y="1289050"/>
                  </a:cubicBezTo>
                  <a:cubicBezTo>
                    <a:pt x="1092200" y="1320800"/>
                    <a:pt x="1016000" y="1352550"/>
                    <a:pt x="996948" y="1390650"/>
                  </a:cubicBezTo>
                  <a:lnTo>
                    <a:pt x="1123948" y="1949450"/>
                  </a:lnTo>
                  <a:cubicBezTo>
                    <a:pt x="1136648" y="1911350"/>
                    <a:pt x="1162048" y="1797050"/>
                    <a:pt x="1225548" y="1797050"/>
                  </a:cubicBezTo>
                  <a:cubicBezTo>
                    <a:pt x="1282700" y="1797050"/>
                    <a:pt x="1384300" y="1936750"/>
                    <a:pt x="1454148" y="1962150"/>
                  </a:cubicBezTo>
                  <a:lnTo>
                    <a:pt x="1454148" y="1905000"/>
                  </a:lnTo>
                  <a:cubicBezTo>
                    <a:pt x="1454148" y="1790700"/>
                    <a:pt x="1276348" y="1187450"/>
                    <a:pt x="1276348" y="1174750"/>
                  </a:cubicBezTo>
                  <a:close/>
                  <a:moveTo>
                    <a:pt x="393700" y="1365250"/>
                  </a:moveTo>
                  <a:lnTo>
                    <a:pt x="311148" y="2044700"/>
                  </a:lnTo>
                  <a:cubicBezTo>
                    <a:pt x="342900" y="2019300"/>
                    <a:pt x="406400" y="1917700"/>
                    <a:pt x="457200" y="1917700"/>
                  </a:cubicBezTo>
                  <a:cubicBezTo>
                    <a:pt x="514348" y="1917700"/>
                    <a:pt x="590548" y="2127250"/>
                    <a:pt x="609600" y="2146300"/>
                  </a:cubicBezTo>
                  <a:lnTo>
                    <a:pt x="704848" y="1536700"/>
                  </a:lnTo>
                  <a:lnTo>
                    <a:pt x="704848" y="1435100"/>
                  </a:lnTo>
                  <a:cubicBezTo>
                    <a:pt x="609600" y="1435100"/>
                    <a:pt x="482600" y="1403350"/>
                    <a:pt x="393700" y="13652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4F53B07-06A5-ED88-60A8-3769C27A0813}"/>
                </a:ext>
              </a:extLst>
            </p:cNvPr>
            <p:cNvSpPr/>
            <p:nvPr/>
          </p:nvSpPr>
          <p:spPr>
            <a:xfrm>
              <a:off x="19501612" y="-3985401"/>
              <a:ext cx="1054100" cy="1054100"/>
            </a:xfrm>
            <a:custGeom>
              <a:avLst/>
              <a:gdLst>
                <a:gd name="connsiteX0" fmla="*/ 527052 w 1054100"/>
                <a:gd name="connsiteY0" fmla="*/ 0 h 1054100"/>
                <a:gd name="connsiteX1" fmla="*/ 1054100 w 1054100"/>
                <a:gd name="connsiteY1" fmla="*/ 527050 h 1054100"/>
                <a:gd name="connsiteX2" fmla="*/ 520700 w 1054100"/>
                <a:gd name="connsiteY2" fmla="*/ 1054100 h 1054100"/>
                <a:gd name="connsiteX3" fmla="*/ 0 w 1054100"/>
                <a:gd name="connsiteY3" fmla="*/ 527050 h 1054100"/>
                <a:gd name="connsiteX4" fmla="*/ 527052 w 1054100"/>
                <a:gd name="connsiteY4" fmla="*/ 0 h 1054100"/>
                <a:gd name="connsiteX5" fmla="*/ 501652 w 1054100"/>
                <a:gd name="connsiteY5" fmla="*/ 247650 h 1054100"/>
                <a:gd name="connsiteX6" fmla="*/ 412752 w 1054100"/>
                <a:gd name="connsiteY6" fmla="*/ 273050 h 1054100"/>
                <a:gd name="connsiteX7" fmla="*/ 330200 w 1054100"/>
                <a:gd name="connsiteY7" fmla="*/ 374650 h 1054100"/>
                <a:gd name="connsiteX8" fmla="*/ 355600 w 1054100"/>
                <a:gd name="connsiteY8" fmla="*/ 406400 h 1054100"/>
                <a:gd name="connsiteX9" fmla="*/ 450852 w 1054100"/>
                <a:gd name="connsiteY9" fmla="*/ 330200 h 1054100"/>
                <a:gd name="connsiteX10" fmla="*/ 508000 w 1054100"/>
                <a:gd name="connsiteY10" fmla="*/ 317500 h 1054100"/>
                <a:gd name="connsiteX11" fmla="*/ 539752 w 1054100"/>
                <a:gd name="connsiteY11" fmla="*/ 463550 h 1054100"/>
                <a:gd name="connsiteX12" fmla="*/ 539752 w 1054100"/>
                <a:gd name="connsiteY12" fmla="*/ 717550 h 1054100"/>
                <a:gd name="connsiteX13" fmla="*/ 355600 w 1054100"/>
                <a:gd name="connsiteY13" fmla="*/ 717550 h 1054100"/>
                <a:gd name="connsiteX14" fmla="*/ 317500 w 1054100"/>
                <a:gd name="connsiteY14" fmla="*/ 749300 h 1054100"/>
                <a:gd name="connsiteX15" fmla="*/ 342900 w 1054100"/>
                <a:gd name="connsiteY15" fmla="*/ 774700 h 1054100"/>
                <a:gd name="connsiteX16" fmla="*/ 577852 w 1054100"/>
                <a:gd name="connsiteY16" fmla="*/ 812800 h 1054100"/>
                <a:gd name="connsiteX17" fmla="*/ 603252 w 1054100"/>
                <a:gd name="connsiteY17" fmla="*/ 800100 h 1054100"/>
                <a:gd name="connsiteX18" fmla="*/ 774700 w 1054100"/>
                <a:gd name="connsiteY18" fmla="*/ 800100 h 1054100"/>
                <a:gd name="connsiteX19" fmla="*/ 793752 w 1054100"/>
                <a:gd name="connsiteY19" fmla="*/ 768350 h 1054100"/>
                <a:gd name="connsiteX20" fmla="*/ 755652 w 1054100"/>
                <a:gd name="connsiteY20" fmla="*/ 730250 h 1054100"/>
                <a:gd name="connsiteX21" fmla="*/ 609600 w 1054100"/>
                <a:gd name="connsiteY21" fmla="*/ 730250 h 1054100"/>
                <a:gd name="connsiteX22" fmla="*/ 609600 w 1054100"/>
                <a:gd name="connsiteY22" fmla="*/ 450850 h 1054100"/>
                <a:gd name="connsiteX23" fmla="*/ 501652 w 1054100"/>
                <a:gd name="connsiteY23" fmla="*/ 247650 h 105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4100" h="1054100">
                  <a:moveTo>
                    <a:pt x="527052" y="0"/>
                  </a:moveTo>
                  <a:cubicBezTo>
                    <a:pt x="838200" y="0"/>
                    <a:pt x="1054100" y="260350"/>
                    <a:pt x="1054100" y="527050"/>
                  </a:cubicBezTo>
                  <a:cubicBezTo>
                    <a:pt x="1054100" y="831850"/>
                    <a:pt x="800100" y="1054100"/>
                    <a:pt x="520700" y="1054100"/>
                  </a:cubicBezTo>
                  <a:cubicBezTo>
                    <a:pt x="209552" y="1054100"/>
                    <a:pt x="0" y="806450"/>
                    <a:pt x="0" y="527050"/>
                  </a:cubicBezTo>
                  <a:cubicBezTo>
                    <a:pt x="0" y="228600"/>
                    <a:pt x="241300" y="0"/>
                    <a:pt x="527052" y="0"/>
                  </a:cubicBezTo>
                  <a:close/>
                  <a:moveTo>
                    <a:pt x="501652" y="247650"/>
                  </a:moveTo>
                  <a:cubicBezTo>
                    <a:pt x="482600" y="247650"/>
                    <a:pt x="431800" y="254000"/>
                    <a:pt x="412752" y="273050"/>
                  </a:cubicBezTo>
                  <a:cubicBezTo>
                    <a:pt x="368300" y="311150"/>
                    <a:pt x="330200" y="336550"/>
                    <a:pt x="330200" y="374650"/>
                  </a:cubicBezTo>
                  <a:cubicBezTo>
                    <a:pt x="330200" y="381000"/>
                    <a:pt x="323852" y="406400"/>
                    <a:pt x="355600" y="406400"/>
                  </a:cubicBezTo>
                  <a:cubicBezTo>
                    <a:pt x="374652" y="406400"/>
                    <a:pt x="412752" y="355600"/>
                    <a:pt x="450852" y="330200"/>
                  </a:cubicBezTo>
                  <a:cubicBezTo>
                    <a:pt x="463552" y="317500"/>
                    <a:pt x="488952" y="317500"/>
                    <a:pt x="508000" y="317500"/>
                  </a:cubicBezTo>
                  <a:cubicBezTo>
                    <a:pt x="552452" y="361950"/>
                    <a:pt x="514352" y="419100"/>
                    <a:pt x="539752" y="463550"/>
                  </a:cubicBezTo>
                  <a:lnTo>
                    <a:pt x="539752" y="717550"/>
                  </a:lnTo>
                  <a:cubicBezTo>
                    <a:pt x="374652" y="742950"/>
                    <a:pt x="412752" y="717550"/>
                    <a:pt x="355600" y="717550"/>
                  </a:cubicBezTo>
                  <a:cubicBezTo>
                    <a:pt x="349252" y="717550"/>
                    <a:pt x="317500" y="711200"/>
                    <a:pt x="317500" y="749300"/>
                  </a:cubicBezTo>
                  <a:cubicBezTo>
                    <a:pt x="317500" y="762000"/>
                    <a:pt x="330200" y="774700"/>
                    <a:pt x="342900" y="774700"/>
                  </a:cubicBezTo>
                  <a:cubicBezTo>
                    <a:pt x="412752" y="787400"/>
                    <a:pt x="558800" y="812800"/>
                    <a:pt x="577852" y="812800"/>
                  </a:cubicBezTo>
                  <a:cubicBezTo>
                    <a:pt x="590552" y="812800"/>
                    <a:pt x="596900" y="806450"/>
                    <a:pt x="603252" y="800100"/>
                  </a:cubicBezTo>
                  <a:lnTo>
                    <a:pt x="774700" y="800100"/>
                  </a:lnTo>
                  <a:cubicBezTo>
                    <a:pt x="787400" y="787400"/>
                    <a:pt x="793752" y="781050"/>
                    <a:pt x="793752" y="768350"/>
                  </a:cubicBezTo>
                  <a:cubicBezTo>
                    <a:pt x="793752" y="742950"/>
                    <a:pt x="774700" y="730250"/>
                    <a:pt x="755652" y="730250"/>
                  </a:cubicBezTo>
                  <a:lnTo>
                    <a:pt x="609600" y="730250"/>
                  </a:lnTo>
                  <a:lnTo>
                    <a:pt x="609600" y="450850"/>
                  </a:lnTo>
                  <a:cubicBezTo>
                    <a:pt x="609600" y="400050"/>
                    <a:pt x="603252" y="247650"/>
                    <a:pt x="501652" y="2476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9B7E4B-4CAE-E0D6-47FA-8A954FC17535}"/>
              </a:ext>
            </a:extLst>
          </p:cNvPr>
          <p:cNvGrpSpPr/>
          <p:nvPr/>
        </p:nvGrpSpPr>
        <p:grpSpPr>
          <a:xfrm rot="480736">
            <a:off x="1419270" y="3901796"/>
            <a:ext cx="1022764" cy="835375"/>
            <a:chOff x="17075912" y="-3261579"/>
            <a:chExt cx="1593852" cy="1301829"/>
          </a:xfrm>
          <a:noFill/>
        </p:grpSpPr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AC1E3E38-049D-A468-2D82-4100458DA57F}"/>
                </a:ext>
              </a:extLst>
            </p:cNvPr>
            <p:cNvSpPr/>
            <p:nvPr/>
          </p:nvSpPr>
          <p:spPr>
            <a:xfrm>
              <a:off x="17298164" y="-3210877"/>
              <a:ext cx="184148" cy="120827"/>
            </a:xfrm>
            <a:custGeom>
              <a:avLst/>
              <a:gdLst>
                <a:gd name="connsiteX0" fmla="*/ 61614 w 184148"/>
                <a:gd name="connsiteY0" fmla="*/ 177 h 120827"/>
                <a:gd name="connsiteX1" fmla="*/ 101600 w 184148"/>
                <a:gd name="connsiteY1" fmla="*/ 177 h 120827"/>
                <a:gd name="connsiteX2" fmla="*/ 184148 w 184148"/>
                <a:gd name="connsiteY2" fmla="*/ 57327 h 120827"/>
                <a:gd name="connsiteX3" fmla="*/ 184148 w 184148"/>
                <a:gd name="connsiteY3" fmla="*/ 101777 h 120827"/>
                <a:gd name="connsiteX4" fmla="*/ 6348 w 184148"/>
                <a:gd name="connsiteY4" fmla="*/ 120827 h 120827"/>
                <a:gd name="connsiteX5" fmla="*/ 0 w 184148"/>
                <a:gd name="connsiteY5" fmla="*/ 57327 h 120827"/>
                <a:gd name="connsiteX6" fmla="*/ 61614 w 184148"/>
                <a:gd name="connsiteY6" fmla="*/ 177 h 12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120827">
                  <a:moveTo>
                    <a:pt x="61614" y="177"/>
                  </a:moveTo>
                  <a:cubicBezTo>
                    <a:pt x="73818" y="-220"/>
                    <a:pt x="87312" y="177"/>
                    <a:pt x="101600" y="177"/>
                  </a:cubicBezTo>
                  <a:cubicBezTo>
                    <a:pt x="158748" y="177"/>
                    <a:pt x="184148" y="177"/>
                    <a:pt x="184148" y="57327"/>
                  </a:cubicBezTo>
                  <a:lnTo>
                    <a:pt x="184148" y="101777"/>
                  </a:lnTo>
                  <a:cubicBezTo>
                    <a:pt x="133348" y="95427"/>
                    <a:pt x="82548" y="101777"/>
                    <a:pt x="6348" y="120827"/>
                  </a:cubicBezTo>
                  <a:cubicBezTo>
                    <a:pt x="6348" y="101777"/>
                    <a:pt x="0" y="70027"/>
                    <a:pt x="0" y="57327"/>
                  </a:cubicBezTo>
                  <a:cubicBezTo>
                    <a:pt x="0" y="9702"/>
                    <a:pt x="25002" y="1368"/>
                    <a:pt x="61614" y="17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2FF22B7-C07A-CA5B-32C3-63BCB67D8DE3}"/>
                </a:ext>
              </a:extLst>
            </p:cNvPr>
            <p:cNvSpPr/>
            <p:nvPr/>
          </p:nvSpPr>
          <p:spPr>
            <a:xfrm>
              <a:off x="17133065" y="-3045601"/>
              <a:ext cx="1486605" cy="1028700"/>
            </a:xfrm>
            <a:custGeom>
              <a:avLst/>
              <a:gdLst>
                <a:gd name="connsiteX0" fmla="*/ 260348 w 1486605"/>
                <a:gd name="connsiteY0" fmla="*/ 0 h 1028700"/>
                <a:gd name="connsiteX1" fmla="*/ 387348 w 1486605"/>
                <a:gd name="connsiteY1" fmla="*/ 0 h 1028700"/>
                <a:gd name="connsiteX2" fmla="*/ 698500 w 1486605"/>
                <a:gd name="connsiteY2" fmla="*/ 6350 h 1028700"/>
                <a:gd name="connsiteX3" fmla="*/ 1155700 w 1486605"/>
                <a:gd name="connsiteY3" fmla="*/ 63500 h 1028700"/>
                <a:gd name="connsiteX4" fmla="*/ 1244600 w 1486605"/>
                <a:gd name="connsiteY4" fmla="*/ 82550 h 1028700"/>
                <a:gd name="connsiteX5" fmla="*/ 1466848 w 1486605"/>
                <a:gd name="connsiteY5" fmla="*/ 203200 h 1028700"/>
                <a:gd name="connsiteX6" fmla="*/ 1485900 w 1486605"/>
                <a:gd name="connsiteY6" fmla="*/ 425450 h 1028700"/>
                <a:gd name="connsiteX7" fmla="*/ 1479548 w 1486605"/>
                <a:gd name="connsiteY7" fmla="*/ 749300 h 1028700"/>
                <a:gd name="connsiteX8" fmla="*/ 1155700 w 1486605"/>
                <a:gd name="connsiteY8" fmla="*/ 1028700 h 1028700"/>
                <a:gd name="connsiteX9" fmla="*/ 958848 w 1486605"/>
                <a:gd name="connsiteY9" fmla="*/ 1016000 h 1028700"/>
                <a:gd name="connsiteX10" fmla="*/ 654048 w 1486605"/>
                <a:gd name="connsiteY10" fmla="*/ 1016000 h 1028700"/>
                <a:gd name="connsiteX11" fmla="*/ 165100 w 1486605"/>
                <a:gd name="connsiteY11" fmla="*/ 946150 h 1028700"/>
                <a:gd name="connsiteX12" fmla="*/ 50800 w 1486605"/>
                <a:gd name="connsiteY12" fmla="*/ 882650 h 1028700"/>
                <a:gd name="connsiteX13" fmla="*/ 0 w 1486605"/>
                <a:gd name="connsiteY13" fmla="*/ 673100 h 1028700"/>
                <a:gd name="connsiteX14" fmla="*/ 0 w 1486605"/>
                <a:gd name="connsiteY14" fmla="*/ 488950 h 1028700"/>
                <a:gd name="connsiteX15" fmla="*/ 12700 w 1486605"/>
                <a:gd name="connsiteY15" fmla="*/ 361950 h 1028700"/>
                <a:gd name="connsiteX16" fmla="*/ 25400 w 1486605"/>
                <a:gd name="connsiteY16" fmla="*/ 254000 h 1028700"/>
                <a:gd name="connsiteX17" fmla="*/ 101600 w 1486605"/>
                <a:gd name="connsiteY17" fmla="*/ 76200 h 1028700"/>
                <a:gd name="connsiteX18" fmla="*/ 196848 w 1486605"/>
                <a:gd name="connsiteY18" fmla="*/ 12700 h 1028700"/>
                <a:gd name="connsiteX19" fmla="*/ 260348 w 1486605"/>
                <a:gd name="connsiteY19" fmla="*/ 0 h 1028700"/>
                <a:gd name="connsiteX20" fmla="*/ 806448 w 1486605"/>
                <a:gd name="connsiteY20" fmla="*/ 69850 h 1028700"/>
                <a:gd name="connsiteX21" fmla="*/ 349248 w 1486605"/>
                <a:gd name="connsiteY21" fmla="*/ 463550 h 1028700"/>
                <a:gd name="connsiteX22" fmla="*/ 349248 w 1486605"/>
                <a:gd name="connsiteY22" fmla="*/ 590550 h 1028700"/>
                <a:gd name="connsiteX23" fmla="*/ 692148 w 1486605"/>
                <a:gd name="connsiteY23" fmla="*/ 965200 h 1028700"/>
                <a:gd name="connsiteX24" fmla="*/ 793748 w 1486605"/>
                <a:gd name="connsiteY24" fmla="*/ 984250 h 1028700"/>
                <a:gd name="connsiteX25" fmla="*/ 1257300 w 1486605"/>
                <a:gd name="connsiteY25" fmla="*/ 527050 h 1028700"/>
                <a:gd name="connsiteX26" fmla="*/ 806448 w 1486605"/>
                <a:gd name="connsiteY26" fmla="*/ 6985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86605" h="1028700">
                  <a:moveTo>
                    <a:pt x="260348" y="0"/>
                  </a:moveTo>
                  <a:lnTo>
                    <a:pt x="387348" y="0"/>
                  </a:lnTo>
                  <a:lnTo>
                    <a:pt x="698500" y="6350"/>
                  </a:lnTo>
                  <a:lnTo>
                    <a:pt x="1155700" y="63500"/>
                  </a:lnTo>
                  <a:cubicBezTo>
                    <a:pt x="1174748" y="63500"/>
                    <a:pt x="1212848" y="76200"/>
                    <a:pt x="1244600" y="82550"/>
                  </a:cubicBezTo>
                  <a:cubicBezTo>
                    <a:pt x="1308100" y="95250"/>
                    <a:pt x="1428748" y="101600"/>
                    <a:pt x="1466848" y="203200"/>
                  </a:cubicBezTo>
                  <a:cubicBezTo>
                    <a:pt x="1492248" y="266700"/>
                    <a:pt x="1485900" y="406400"/>
                    <a:pt x="1485900" y="425450"/>
                  </a:cubicBezTo>
                  <a:lnTo>
                    <a:pt x="1479548" y="749300"/>
                  </a:lnTo>
                  <a:cubicBezTo>
                    <a:pt x="1473200" y="1016000"/>
                    <a:pt x="1308100" y="1028700"/>
                    <a:pt x="1155700" y="1028700"/>
                  </a:cubicBezTo>
                  <a:cubicBezTo>
                    <a:pt x="1143000" y="1028700"/>
                    <a:pt x="977900" y="1016000"/>
                    <a:pt x="958848" y="1016000"/>
                  </a:cubicBezTo>
                  <a:lnTo>
                    <a:pt x="654048" y="1016000"/>
                  </a:lnTo>
                  <a:cubicBezTo>
                    <a:pt x="495300" y="996950"/>
                    <a:pt x="323848" y="996950"/>
                    <a:pt x="165100" y="946150"/>
                  </a:cubicBezTo>
                  <a:cubicBezTo>
                    <a:pt x="120648" y="933450"/>
                    <a:pt x="82548" y="920750"/>
                    <a:pt x="50800" y="882650"/>
                  </a:cubicBezTo>
                  <a:cubicBezTo>
                    <a:pt x="44448" y="869950"/>
                    <a:pt x="0" y="711200"/>
                    <a:pt x="0" y="673100"/>
                  </a:cubicBezTo>
                  <a:lnTo>
                    <a:pt x="0" y="488950"/>
                  </a:lnTo>
                  <a:cubicBezTo>
                    <a:pt x="6348" y="450850"/>
                    <a:pt x="6348" y="406400"/>
                    <a:pt x="12700" y="361950"/>
                  </a:cubicBezTo>
                  <a:cubicBezTo>
                    <a:pt x="19048" y="330200"/>
                    <a:pt x="19048" y="292100"/>
                    <a:pt x="25400" y="254000"/>
                  </a:cubicBezTo>
                  <a:cubicBezTo>
                    <a:pt x="38100" y="203200"/>
                    <a:pt x="38100" y="114300"/>
                    <a:pt x="101600" y="76200"/>
                  </a:cubicBezTo>
                  <a:cubicBezTo>
                    <a:pt x="127000" y="57150"/>
                    <a:pt x="184148" y="63500"/>
                    <a:pt x="196848" y="12700"/>
                  </a:cubicBezTo>
                  <a:cubicBezTo>
                    <a:pt x="215900" y="12700"/>
                    <a:pt x="241300" y="6350"/>
                    <a:pt x="260348" y="0"/>
                  </a:cubicBezTo>
                  <a:close/>
                  <a:moveTo>
                    <a:pt x="806448" y="69850"/>
                  </a:moveTo>
                  <a:cubicBezTo>
                    <a:pt x="603248" y="69850"/>
                    <a:pt x="393700" y="190500"/>
                    <a:pt x="349248" y="463550"/>
                  </a:cubicBezTo>
                  <a:lnTo>
                    <a:pt x="349248" y="590550"/>
                  </a:lnTo>
                  <a:cubicBezTo>
                    <a:pt x="349248" y="730250"/>
                    <a:pt x="539748" y="946150"/>
                    <a:pt x="692148" y="965200"/>
                  </a:cubicBezTo>
                  <a:cubicBezTo>
                    <a:pt x="723900" y="971550"/>
                    <a:pt x="781048" y="984250"/>
                    <a:pt x="793748" y="984250"/>
                  </a:cubicBezTo>
                  <a:cubicBezTo>
                    <a:pt x="1035048" y="984250"/>
                    <a:pt x="1257300" y="793750"/>
                    <a:pt x="1257300" y="527050"/>
                  </a:cubicBezTo>
                  <a:cubicBezTo>
                    <a:pt x="1257300" y="285750"/>
                    <a:pt x="1066800" y="69850"/>
                    <a:pt x="806448" y="698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E98DDBF-3F3E-EC4D-2537-534ECB97AAA2}"/>
                </a:ext>
              </a:extLst>
            </p:cNvPr>
            <p:cNvSpPr/>
            <p:nvPr/>
          </p:nvSpPr>
          <p:spPr>
            <a:xfrm>
              <a:off x="17679164" y="-2772551"/>
              <a:ext cx="514348" cy="514350"/>
            </a:xfrm>
            <a:custGeom>
              <a:avLst/>
              <a:gdLst>
                <a:gd name="connsiteX0" fmla="*/ 260348 w 514348"/>
                <a:gd name="connsiteY0" fmla="*/ 0 h 514350"/>
                <a:gd name="connsiteX1" fmla="*/ 514348 w 514348"/>
                <a:gd name="connsiteY1" fmla="*/ 260350 h 514350"/>
                <a:gd name="connsiteX2" fmla="*/ 254000 w 514348"/>
                <a:gd name="connsiteY2" fmla="*/ 514350 h 514350"/>
                <a:gd name="connsiteX3" fmla="*/ 0 w 514348"/>
                <a:gd name="connsiteY3" fmla="*/ 254000 h 514350"/>
                <a:gd name="connsiteX4" fmla="*/ 260348 w 514348"/>
                <a:gd name="connsiteY4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48" h="514350">
                  <a:moveTo>
                    <a:pt x="260348" y="0"/>
                  </a:moveTo>
                  <a:cubicBezTo>
                    <a:pt x="412748" y="0"/>
                    <a:pt x="514348" y="133350"/>
                    <a:pt x="514348" y="260350"/>
                  </a:cubicBezTo>
                  <a:cubicBezTo>
                    <a:pt x="514348" y="412750"/>
                    <a:pt x="374648" y="514350"/>
                    <a:pt x="254000" y="514350"/>
                  </a:cubicBezTo>
                  <a:cubicBezTo>
                    <a:pt x="95248" y="514350"/>
                    <a:pt x="0" y="374650"/>
                    <a:pt x="0" y="254000"/>
                  </a:cubicBezTo>
                  <a:cubicBezTo>
                    <a:pt x="0" y="114300"/>
                    <a:pt x="114300" y="0"/>
                    <a:pt x="260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25FC73C-35C1-E9D1-013D-E40E5AD5A8B2}"/>
                </a:ext>
              </a:extLst>
            </p:cNvPr>
            <p:cNvSpPr/>
            <p:nvPr/>
          </p:nvSpPr>
          <p:spPr>
            <a:xfrm>
              <a:off x="17075912" y="-3261579"/>
              <a:ext cx="1593852" cy="1301829"/>
            </a:xfrm>
            <a:custGeom>
              <a:avLst/>
              <a:gdLst>
                <a:gd name="connsiteX0" fmla="*/ 330200 w 1593852"/>
                <a:gd name="connsiteY0" fmla="*/ 79 h 1301829"/>
                <a:gd name="connsiteX1" fmla="*/ 463552 w 1593852"/>
                <a:gd name="connsiteY1" fmla="*/ 158829 h 1301829"/>
                <a:gd name="connsiteX2" fmla="*/ 723900 w 1593852"/>
                <a:gd name="connsiteY2" fmla="*/ 165179 h 1301829"/>
                <a:gd name="connsiteX3" fmla="*/ 1092200 w 1593852"/>
                <a:gd name="connsiteY3" fmla="*/ 209629 h 1301829"/>
                <a:gd name="connsiteX4" fmla="*/ 1212852 w 1593852"/>
                <a:gd name="connsiteY4" fmla="*/ 222329 h 1301829"/>
                <a:gd name="connsiteX5" fmla="*/ 1593852 w 1593852"/>
                <a:gd name="connsiteY5" fmla="*/ 476329 h 1301829"/>
                <a:gd name="connsiteX6" fmla="*/ 1593852 w 1593852"/>
                <a:gd name="connsiteY6" fmla="*/ 908129 h 1301829"/>
                <a:gd name="connsiteX7" fmla="*/ 1231900 w 1593852"/>
                <a:gd name="connsiteY7" fmla="*/ 1301829 h 1301829"/>
                <a:gd name="connsiteX8" fmla="*/ 1060452 w 1593852"/>
                <a:gd name="connsiteY8" fmla="*/ 1289129 h 1301829"/>
                <a:gd name="connsiteX9" fmla="*/ 762000 w 1593852"/>
                <a:gd name="connsiteY9" fmla="*/ 1289129 h 1301829"/>
                <a:gd name="connsiteX10" fmla="*/ 0 w 1593852"/>
                <a:gd name="connsiteY10" fmla="*/ 812879 h 1301829"/>
                <a:gd name="connsiteX11" fmla="*/ 6352 w 1593852"/>
                <a:gd name="connsiteY11" fmla="*/ 635079 h 1301829"/>
                <a:gd name="connsiteX12" fmla="*/ 19052 w 1593852"/>
                <a:gd name="connsiteY12" fmla="*/ 527129 h 1301829"/>
                <a:gd name="connsiteX13" fmla="*/ 76200 w 1593852"/>
                <a:gd name="connsiteY13" fmla="*/ 311229 h 1301829"/>
                <a:gd name="connsiteX14" fmla="*/ 171452 w 1593852"/>
                <a:gd name="connsiteY14" fmla="*/ 222329 h 1301829"/>
                <a:gd name="connsiteX15" fmla="*/ 177800 w 1593852"/>
                <a:gd name="connsiteY15" fmla="*/ 196929 h 1301829"/>
                <a:gd name="connsiteX16" fmla="*/ 171452 w 1593852"/>
                <a:gd name="connsiteY16" fmla="*/ 95329 h 1301829"/>
                <a:gd name="connsiteX17" fmla="*/ 330200 w 1593852"/>
                <a:gd name="connsiteY17" fmla="*/ 79 h 1301829"/>
                <a:gd name="connsiteX18" fmla="*/ 283866 w 1593852"/>
                <a:gd name="connsiteY18" fmla="*/ 50879 h 1301829"/>
                <a:gd name="connsiteX19" fmla="*/ 222252 w 1593852"/>
                <a:gd name="connsiteY19" fmla="*/ 108029 h 1301829"/>
                <a:gd name="connsiteX20" fmla="*/ 228600 w 1593852"/>
                <a:gd name="connsiteY20" fmla="*/ 171529 h 1301829"/>
                <a:gd name="connsiteX21" fmla="*/ 406400 w 1593852"/>
                <a:gd name="connsiteY21" fmla="*/ 152479 h 1301829"/>
                <a:gd name="connsiteX22" fmla="*/ 406400 w 1593852"/>
                <a:gd name="connsiteY22" fmla="*/ 108029 h 1301829"/>
                <a:gd name="connsiteX23" fmla="*/ 323852 w 1593852"/>
                <a:gd name="connsiteY23" fmla="*/ 50879 h 1301829"/>
                <a:gd name="connsiteX24" fmla="*/ 283866 w 1593852"/>
                <a:gd name="connsiteY24" fmla="*/ 50879 h 1301829"/>
                <a:gd name="connsiteX25" fmla="*/ 317500 w 1593852"/>
                <a:gd name="connsiteY25" fmla="*/ 215979 h 1301829"/>
                <a:gd name="connsiteX26" fmla="*/ 254000 w 1593852"/>
                <a:gd name="connsiteY26" fmla="*/ 228679 h 1301829"/>
                <a:gd name="connsiteX27" fmla="*/ 158752 w 1593852"/>
                <a:gd name="connsiteY27" fmla="*/ 292179 h 1301829"/>
                <a:gd name="connsiteX28" fmla="*/ 82552 w 1593852"/>
                <a:gd name="connsiteY28" fmla="*/ 469979 h 1301829"/>
                <a:gd name="connsiteX29" fmla="*/ 69852 w 1593852"/>
                <a:gd name="connsiteY29" fmla="*/ 577929 h 1301829"/>
                <a:gd name="connsiteX30" fmla="*/ 57152 w 1593852"/>
                <a:gd name="connsiteY30" fmla="*/ 704929 h 1301829"/>
                <a:gd name="connsiteX31" fmla="*/ 57152 w 1593852"/>
                <a:gd name="connsiteY31" fmla="*/ 889079 h 1301829"/>
                <a:gd name="connsiteX32" fmla="*/ 107952 w 1593852"/>
                <a:gd name="connsiteY32" fmla="*/ 1098629 h 1301829"/>
                <a:gd name="connsiteX33" fmla="*/ 222252 w 1593852"/>
                <a:gd name="connsiteY33" fmla="*/ 1162129 h 1301829"/>
                <a:gd name="connsiteX34" fmla="*/ 711200 w 1593852"/>
                <a:gd name="connsiteY34" fmla="*/ 1231979 h 1301829"/>
                <a:gd name="connsiteX35" fmla="*/ 1016000 w 1593852"/>
                <a:gd name="connsiteY35" fmla="*/ 1231979 h 1301829"/>
                <a:gd name="connsiteX36" fmla="*/ 1212852 w 1593852"/>
                <a:gd name="connsiteY36" fmla="*/ 1244679 h 1301829"/>
                <a:gd name="connsiteX37" fmla="*/ 1536700 w 1593852"/>
                <a:gd name="connsiteY37" fmla="*/ 965279 h 1301829"/>
                <a:gd name="connsiteX38" fmla="*/ 1543052 w 1593852"/>
                <a:gd name="connsiteY38" fmla="*/ 641429 h 1301829"/>
                <a:gd name="connsiteX39" fmla="*/ 1524000 w 1593852"/>
                <a:gd name="connsiteY39" fmla="*/ 419179 h 1301829"/>
                <a:gd name="connsiteX40" fmla="*/ 1301752 w 1593852"/>
                <a:gd name="connsiteY40" fmla="*/ 298529 h 1301829"/>
                <a:gd name="connsiteX41" fmla="*/ 1212852 w 1593852"/>
                <a:gd name="connsiteY41" fmla="*/ 279479 h 1301829"/>
                <a:gd name="connsiteX42" fmla="*/ 755652 w 1593852"/>
                <a:gd name="connsiteY42" fmla="*/ 222329 h 1301829"/>
                <a:gd name="connsiteX43" fmla="*/ 444500 w 1593852"/>
                <a:gd name="connsiteY43" fmla="*/ 215979 h 1301829"/>
                <a:gd name="connsiteX44" fmla="*/ 317500 w 1593852"/>
                <a:gd name="connsiteY44" fmla="*/ 215979 h 130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593852" h="1301829">
                  <a:moveTo>
                    <a:pt x="330200" y="79"/>
                  </a:moveTo>
                  <a:cubicBezTo>
                    <a:pt x="419100" y="79"/>
                    <a:pt x="463552" y="79"/>
                    <a:pt x="463552" y="158829"/>
                  </a:cubicBezTo>
                  <a:lnTo>
                    <a:pt x="723900" y="165179"/>
                  </a:lnTo>
                  <a:cubicBezTo>
                    <a:pt x="844552" y="171529"/>
                    <a:pt x="971552" y="196929"/>
                    <a:pt x="1092200" y="209629"/>
                  </a:cubicBezTo>
                  <a:cubicBezTo>
                    <a:pt x="1123952" y="215979"/>
                    <a:pt x="1174752" y="209629"/>
                    <a:pt x="1212852" y="222329"/>
                  </a:cubicBezTo>
                  <a:cubicBezTo>
                    <a:pt x="1339852" y="260429"/>
                    <a:pt x="1593852" y="247729"/>
                    <a:pt x="1593852" y="476329"/>
                  </a:cubicBezTo>
                  <a:lnTo>
                    <a:pt x="1593852" y="908129"/>
                  </a:lnTo>
                  <a:cubicBezTo>
                    <a:pt x="1593852" y="1225629"/>
                    <a:pt x="1441452" y="1301829"/>
                    <a:pt x="1231900" y="1301829"/>
                  </a:cubicBezTo>
                  <a:cubicBezTo>
                    <a:pt x="1219200" y="1301829"/>
                    <a:pt x="1079500" y="1289129"/>
                    <a:pt x="1060452" y="1289129"/>
                  </a:cubicBezTo>
                  <a:lnTo>
                    <a:pt x="762000" y="1289129"/>
                  </a:lnTo>
                  <a:cubicBezTo>
                    <a:pt x="152400" y="1225629"/>
                    <a:pt x="0" y="1257379"/>
                    <a:pt x="0" y="812879"/>
                  </a:cubicBezTo>
                  <a:cubicBezTo>
                    <a:pt x="0" y="793829"/>
                    <a:pt x="0" y="774779"/>
                    <a:pt x="6352" y="635079"/>
                  </a:cubicBezTo>
                  <a:cubicBezTo>
                    <a:pt x="12700" y="603329"/>
                    <a:pt x="12700" y="565229"/>
                    <a:pt x="19052" y="527129"/>
                  </a:cubicBezTo>
                  <a:cubicBezTo>
                    <a:pt x="31752" y="463629"/>
                    <a:pt x="38100" y="368379"/>
                    <a:pt x="76200" y="311229"/>
                  </a:cubicBezTo>
                  <a:cubicBezTo>
                    <a:pt x="95252" y="273129"/>
                    <a:pt x="139700" y="247729"/>
                    <a:pt x="171452" y="222329"/>
                  </a:cubicBezTo>
                  <a:cubicBezTo>
                    <a:pt x="177800" y="215979"/>
                    <a:pt x="177800" y="203279"/>
                    <a:pt x="177800" y="196929"/>
                  </a:cubicBezTo>
                  <a:cubicBezTo>
                    <a:pt x="177800" y="165179"/>
                    <a:pt x="171452" y="108029"/>
                    <a:pt x="171452" y="95329"/>
                  </a:cubicBezTo>
                  <a:cubicBezTo>
                    <a:pt x="171452" y="-6271"/>
                    <a:pt x="254000" y="79"/>
                    <a:pt x="330200" y="79"/>
                  </a:cubicBezTo>
                  <a:close/>
                  <a:moveTo>
                    <a:pt x="283866" y="50879"/>
                  </a:moveTo>
                  <a:cubicBezTo>
                    <a:pt x="247254" y="52070"/>
                    <a:pt x="222252" y="60404"/>
                    <a:pt x="222252" y="108029"/>
                  </a:cubicBezTo>
                  <a:cubicBezTo>
                    <a:pt x="222252" y="120729"/>
                    <a:pt x="228600" y="152479"/>
                    <a:pt x="228600" y="171529"/>
                  </a:cubicBezTo>
                  <a:cubicBezTo>
                    <a:pt x="304800" y="152479"/>
                    <a:pt x="355600" y="146129"/>
                    <a:pt x="406400" y="152479"/>
                  </a:cubicBezTo>
                  <a:lnTo>
                    <a:pt x="406400" y="108029"/>
                  </a:lnTo>
                  <a:cubicBezTo>
                    <a:pt x="406400" y="50879"/>
                    <a:pt x="381000" y="50879"/>
                    <a:pt x="323852" y="50879"/>
                  </a:cubicBezTo>
                  <a:cubicBezTo>
                    <a:pt x="309564" y="50879"/>
                    <a:pt x="296070" y="50482"/>
                    <a:pt x="283866" y="50879"/>
                  </a:cubicBezTo>
                  <a:close/>
                  <a:moveTo>
                    <a:pt x="317500" y="215979"/>
                  </a:moveTo>
                  <a:cubicBezTo>
                    <a:pt x="298452" y="222329"/>
                    <a:pt x="273052" y="228679"/>
                    <a:pt x="254000" y="228679"/>
                  </a:cubicBezTo>
                  <a:cubicBezTo>
                    <a:pt x="241300" y="279479"/>
                    <a:pt x="184152" y="273129"/>
                    <a:pt x="158752" y="292179"/>
                  </a:cubicBezTo>
                  <a:cubicBezTo>
                    <a:pt x="95252" y="330279"/>
                    <a:pt x="95252" y="419179"/>
                    <a:pt x="82552" y="469979"/>
                  </a:cubicBezTo>
                  <a:cubicBezTo>
                    <a:pt x="76200" y="508079"/>
                    <a:pt x="76200" y="546179"/>
                    <a:pt x="69852" y="577929"/>
                  </a:cubicBezTo>
                  <a:cubicBezTo>
                    <a:pt x="63500" y="622379"/>
                    <a:pt x="63500" y="666829"/>
                    <a:pt x="57152" y="704929"/>
                  </a:cubicBezTo>
                  <a:lnTo>
                    <a:pt x="57152" y="889079"/>
                  </a:lnTo>
                  <a:cubicBezTo>
                    <a:pt x="57152" y="927179"/>
                    <a:pt x="101600" y="1085929"/>
                    <a:pt x="107952" y="1098629"/>
                  </a:cubicBezTo>
                  <a:cubicBezTo>
                    <a:pt x="139700" y="1136729"/>
                    <a:pt x="177800" y="1149429"/>
                    <a:pt x="222252" y="1162129"/>
                  </a:cubicBezTo>
                  <a:cubicBezTo>
                    <a:pt x="381000" y="1212929"/>
                    <a:pt x="552452" y="1212929"/>
                    <a:pt x="711200" y="1231979"/>
                  </a:cubicBezTo>
                  <a:lnTo>
                    <a:pt x="1016000" y="1231979"/>
                  </a:lnTo>
                  <a:cubicBezTo>
                    <a:pt x="1035052" y="1231979"/>
                    <a:pt x="1200152" y="1244679"/>
                    <a:pt x="1212852" y="1244679"/>
                  </a:cubicBezTo>
                  <a:cubicBezTo>
                    <a:pt x="1365252" y="1244679"/>
                    <a:pt x="1530352" y="1231979"/>
                    <a:pt x="1536700" y="965279"/>
                  </a:cubicBezTo>
                  <a:lnTo>
                    <a:pt x="1543052" y="641429"/>
                  </a:lnTo>
                  <a:cubicBezTo>
                    <a:pt x="1543052" y="622379"/>
                    <a:pt x="1549400" y="482679"/>
                    <a:pt x="1524000" y="419179"/>
                  </a:cubicBezTo>
                  <a:cubicBezTo>
                    <a:pt x="1485900" y="317579"/>
                    <a:pt x="1365252" y="311229"/>
                    <a:pt x="1301752" y="298529"/>
                  </a:cubicBezTo>
                  <a:cubicBezTo>
                    <a:pt x="1270000" y="292179"/>
                    <a:pt x="1231900" y="279479"/>
                    <a:pt x="1212852" y="279479"/>
                  </a:cubicBezTo>
                  <a:lnTo>
                    <a:pt x="755652" y="222329"/>
                  </a:lnTo>
                  <a:lnTo>
                    <a:pt x="444500" y="215979"/>
                  </a:lnTo>
                  <a:lnTo>
                    <a:pt x="317500" y="21597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1DD4881-C411-6363-34E7-5A698C03974E}"/>
                </a:ext>
              </a:extLst>
            </p:cNvPr>
            <p:cNvSpPr/>
            <p:nvPr/>
          </p:nvSpPr>
          <p:spPr>
            <a:xfrm>
              <a:off x="17482312" y="-2975751"/>
              <a:ext cx="908052" cy="914400"/>
            </a:xfrm>
            <a:custGeom>
              <a:avLst/>
              <a:gdLst>
                <a:gd name="connsiteX0" fmla="*/ 457200 w 908052"/>
                <a:gd name="connsiteY0" fmla="*/ 0 h 914400"/>
                <a:gd name="connsiteX1" fmla="*/ 908052 w 908052"/>
                <a:gd name="connsiteY1" fmla="*/ 457200 h 914400"/>
                <a:gd name="connsiteX2" fmla="*/ 444500 w 908052"/>
                <a:gd name="connsiteY2" fmla="*/ 914400 h 914400"/>
                <a:gd name="connsiteX3" fmla="*/ 342900 w 908052"/>
                <a:gd name="connsiteY3" fmla="*/ 895350 h 914400"/>
                <a:gd name="connsiteX4" fmla="*/ 0 w 908052"/>
                <a:gd name="connsiteY4" fmla="*/ 520700 h 914400"/>
                <a:gd name="connsiteX5" fmla="*/ 0 w 908052"/>
                <a:gd name="connsiteY5" fmla="*/ 393700 h 914400"/>
                <a:gd name="connsiteX6" fmla="*/ 457200 w 908052"/>
                <a:gd name="connsiteY6" fmla="*/ 0 h 914400"/>
                <a:gd name="connsiteX7" fmla="*/ 457200 w 908052"/>
                <a:gd name="connsiteY7" fmla="*/ 203200 h 914400"/>
                <a:gd name="connsiteX8" fmla="*/ 196852 w 908052"/>
                <a:gd name="connsiteY8" fmla="*/ 457200 h 914400"/>
                <a:gd name="connsiteX9" fmla="*/ 450852 w 908052"/>
                <a:gd name="connsiteY9" fmla="*/ 717550 h 914400"/>
                <a:gd name="connsiteX10" fmla="*/ 711200 w 908052"/>
                <a:gd name="connsiteY10" fmla="*/ 463550 h 914400"/>
                <a:gd name="connsiteX11" fmla="*/ 457200 w 908052"/>
                <a:gd name="connsiteY11" fmla="*/ 203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8052" h="914400">
                  <a:moveTo>
                    <a:pt x="457200" y="0"/>
                  </a:moveTo>
                  <a:cubicBezTo>
                    <a:pt x="717552" y="0"/>
                    <a:pt x="908052" y="215900"/>
                    <a:pt x="908052" y="457200"/>
                  </a:cubicBezTo>
                  <a:cubicBezTo>
                    <a:pt x="908052" y="723900"/>
                    <a:pt x="685800" y="914400"/>
                    <a:pt x="444500" y="914400"/>
                  </a:cubicBezTo>
                  <a:cubicBezTo>
                    <a:pt x="431800" y="914400"/>
                    <a:pt x="374652" y="901700"/>
                    <a:pt x="342900" y="895350"/>
                  </a:cubicBezTo>
                  <a:cubicBezTo>
                    <a:pt x="190500" y="876300"/>
                    <a:pt x="0" y="660400"/>
                    <a:pt x="0" y="520700"/>
                  </a:cubicBezTo>
                  <a:lnTo>
                    <a:pt x="0" y="393700"/>
                  </a:lnTo>
                  <a:cubicBezTo>
                    <a:pt x="44452" y="120650"/>
                    <a:pt x="254000" y="0"/>
                    <a:pt x="457200" y="0"/>
                  </a:cubicBezTo>
                  <a:close/>
                  <a:moveTo>
                    <a:pt x="457200" y="203200"/>
                  </a:moveTo>
                  <a:cubicBezTo>
                    <a:pt x="311152" y="203200"/>
                    <a:pt x="196852" y="317500"/>
                    <a:pt x="196852" y="457200"/>
                  </a:cubicBezTo>
                  <a:cubicBezTo>
                    <a:pt x="196852" y="577850"/>
                    <a:pt x="292100" y="717550"/>
                    <a:pt x="450852" y="717550"/>
                  </a:cubicBezTo>
                  <a:cubicBezTo>
                    <a:pt x="571500" y="717550"/>
                    <a:pt x="711200" y="615950"/>
                    <a:pt x="711200" y="463550"/>
                  </a:cubicBezTo>
                  <a:cubicBezTo>
                    <a:pt x="711200" y="336550"/>
                    <a:pt x="609600" y="203200"/>
                    <a:pt x="457200" y="2032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FB8D68A-C7C6-3C78-FFD1-A5219A95249A}"/>
              </a:ext>
            </a:extLst>
          </p:cNvPr>
          <p:cNvGrpSpPr/>
          <p:nvPr/>
        </p:nvGrpSpPr>
        <p:grpSpPr>
          <a:xfrm>
            <a:off x="6334433" y="5124939"/>
            <a:ext cx="1205315" cy="1017367"/>
            <a:chOff x="16517114" y="-1413651"/>
            <a:chExt cx="1873251" cy="1581150"/>
          </a:xfrm>
          <a:noFill/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ADFD6D9-75DF-D7C3-9467-271ADC309FAA}"/>
                </a:ext>
              </a:extLst>
            </p:cNvPr>
            <p:cNvSpPr/>
            <p:nvPr/>
          </p:nvSpPr>
          <p:spPr>
            <a:xfrm>
              <a:off x="16574264" y="-1356501"/>
              <a:ext cx="1758949" cy="1473200"/>
            </a:xfrm>
            <a:custGeom>
              <a:avLst/>
              <a:gdLst>
                <a:gd name="connsiteX0" fmla="*/ 495301 w 1758949"/>
                <a:gd name="connsiteY0" fmla="*/ 0 h 1473200"/>
                <a:gd name="connsiteX1" fmla="*/ 939801 w 1758949"/>
                <a:gd name="connsiteY1" fmla="*/ 215900 h 1473200"/>
                <a:gd name="connsiteX2" fmla="*/ 1454149 w 1758949"/>
                <a:gd name="connsiteY2" fmla="*/ 44450 h 1473200"/>
                <a:gd name="connsiteX3" fmla="*/ 1536701 w 1758949"/>
                <a:gd name="connsiteY3" fmla="*/ 184150 h 1473200"/>
                <a:gd name="connsiteX4" fmla="*/ 1498601 w 1758949"/>
                <a:gd name="connsiteY4" fmla="*/ 457200 h 1473200"/>
                <a:gd name="connsiteX5" fmla="*/ 1758949 w 1758949"/>
                <a:gd name="connsiteY5" fmla="*/ 933450 h 1473200"/>
                <a:gd name="connsiteX6" fmla="*/ 1587501 w 1758949"/>
                <a:gd name="connsiteY6" fmla="*/ 1028700 h 1473200"/>
                <a:gd name="connsiteX7" fmla="*/ 1263649 w 1758949"/>
                <a:gd name="connsiteY7" fmla="*/ 1098550 h 1473200"/>
                <a:gd name="connsiteX8" fmla="*/ 946149 w 1758949"/>
                <a:gd name="connsiteY8" fmla="*/ 1428750 h 1473200"/>
                <a:gd name="connsiteX9" fmla="*/ 806449 w 1758949"/>
                <a:gd name="connsiteY9" fmla="*/ 1473200 h 1473200"/>
                <a:gd name="connsiteX10" fmla="*/ 711201 w 1758949"/>
                <a:gd name="connsiteY10" fmla="*/ 1333500 h 1473200"/>
                <a:gd name="connsiteX11" fmla="*/ 641349 w 1758949"/>
                <a:gd name="connsiteY11" fmla="*/ 1149350 h 1473200"/>
                <a:gd name="connsiteX12" fmla="*/ 381001 w 1758949"/>
                <a:gd name="connsiteY12" fmla="*/ 1022350 h 1473200"/>
                <a:gd name="connsiteX13" fmla="*/ 209549 w 1758949"/>
                <a:gd name="connsiteY13" fmla="*/ 1035050 h 1473200"/>
                <a:gd name="connsiteX14" fmla="*/ 0 w 1758949"/>
                <a:gd name="connsiteY14" fmla="*/ 914400 h 1473200"/>
                <a:gd name="connsiteX15" fmla="*/ 203201 w 1758949"/>
                <a:gd name="connsiteY15" fmla="*/ 698500 h 1473200"/>
                <a:gd name="connsiteX16" fmla="*/ 419101 w 1758949"/>
                <a:gd name="connsiteY16" fmla="*/ 527050 h 1473200"/>
                <a:gd name="connsiteX17" fmla="*/ 450849 w 1758949"/>
                <a:gd name="connsiteY17" fmla="*/ 476250 h 1473200"/>
                <a:gd name="connsiteX18" fmla="*/ 431801 w 1758949"/>
                <a:gd name="connsiteY18" fmla="*/ 425450 h 1473200"/>
                <a:gd name="connsiteX19" fmla="*/ 406401 w 1758949"/>
                <a:gd name="connsiteY19" fmla="*/ 203200 h 1473200"/>
                <a:gd name="connsiteX20" fmla="*/ 406401 w 1758949"/>
                <a:gd name="connsiteY20" fmla="*/ 82550 h 1473200"/>
                <a:gd name="connsiteX21" fmla="*/ 495301 w 1758949"/>
                <a:gd name="connsiteY21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58949" h="1473200">
                  <a:moveTo>
                    <a:pt x="495301" y="0"/>
                  </a:moveTo>
                  <a:cubicBezTo>
                    <a:pt x="666749" y="0"/>
                    <a:pt x="806449" y="215900"/>
                    <a:pt x="939801" y="215900"/>
                  </a:cubicBezTo>
                  <a:cubicBezTo>
                    <a:pt x="1104901" y="215900"/>
                    <a:pt x="1250949" y="44450"/>
                    <a:pt x="1454149" y="44450"/>
                  </a:cubicBezTo>
                  <a:cubicBezTo>
                    <a:pt x="1543049" y="44450"/>
                    <a:pt x="1524001" y="101600"/>
                    <a:pt x="1536701" y="184150"/>
                  </a:cubicBezTo>
                  <a:lnTo>
                    <a:pt x="1498601" y="457200"/>
                  </a:lnTo>
                  <a:cubicBezTo>
                    <a:pt x="1511301" y="673100"/>
                    <a:pt x="1758949" y="774700"/>
                    <a:pt x="1758949" y="933450"/>
                  </a:cubicBezTo>
                  <a:cubicBezTo>
                    <a:pt x="1758949" y="996950"/>
                    <a:pt x="1587501" y="1028700"/>
                    <a:pt x="1587501" y="1028700"/>
                  </a:cubicBezTo>
                  <a:cubicBezTo>
                    <a:pt x="1479549" y="1047750"/>
                    <a:pt x="1365249" y="1060450"/>
                    <a:pt x="1263649" y="1098550"/>
                  </a:cubicBezTo>
                  <a:cubicBezTo>
                    <a:pt x="1117601" y="1149350"/>
                    <a:pt x="1066801" y="1346200"/>
                    <a:pt x="946149" y="1428750"/>
                  </a:cubicBezTo>
                  <a:cubicBezTo>
                    <a:pt x="901701" y="1454150"/>
                    <a:pt x="825501" y="1473200"/>
                    <a:pt x="806449" y="1473200"/>
                  </a:cubicBezTo>
                  <a:cubicBezTo>
                    <a:pt x="768349" y="1473200"/>
                    <a:pt x="717549" y="1346200"/>
                    <a:pt x="711201" y="1333500"/>
                  </a:cubicBezTo>
                  <a:cubicBezTo>
                    <a:pt x="698501" y="1276350"/>
                    <a:pt x="666749" y="1212850"/>
                    <a:pt x="641349" y="1149350"/>
                  </a:cubicBezTo>
                  <a:cubicBezTo>
                    <a:pt x="603249" y="1054100"/>
                    <a:pt x="457201" y="1022350"/>
                    <a:pt x="381001" y="1022350"/>
                  </a:cubicBezTo>
                  <a:cubicBezTo>
                    <a:pt x="368301" y="1022350"/>
                    <a:pt x="228601" y="1035050"/>
                    <a:pt x="209549" y="1035050"/>
                  </a:cubicBezTo>
                  <a:cubicBezTo>
                    <a:pt x="146050" y="1035050"/>
                    <a:pt x="0" y="1028700"/>
                    <a:pt x="0" y="914400"/>
                  </a:cubicBezTo>
                  <a:cubicBezTo>
                    <a:pt x="0" y="831850"/>
                    <a:pt x="146050" y="742950"/>
                    <a:pt x="203201" y="698500"/>
                  </a:cubicBezTo>
                  <a:cubicBezTo>
                    <a:pt x="260349" y="660400"/>
                    <a:pt x="355601" y="558800"/>
                    <a:pt x="419101" y="527050"/>
                  </a:cubicBezTo>
                  <a:cubicBezTo>
                    <a:pt x="438149" y="520700"/>
                    <a:pt x="450849" y="495300"/>
                    <a:pt x="450849" y="476250"/>
                  </a:cubicBezTo>
                  <a:cubicBezTo>
                    <a:pt x="450849" y="463550"/>
                    <a:pt x="431801" y="438150"/>
                    <a:pt x="431801" y="425450"/>
                  </a:cubicBezTo>
                  <a:cubicBezTo>
                    <a:pt x="419101" y="355600"/>
                    <a:pt x="406401" y="215900"/>
                    <a:pt x="406401" y="203200"/>
                  </a:cubicBezTo>
                  <a:lnTo>
                    <a:pt x="406401" y="82550"/>
                  </a:lnTo>
                  <a:cubicBezTo>
                    <a:pt x="412749" y="0"/>
                    <a:pt x="450849" y="0"/>
                    <a:pt x="49530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EF65354-85C1-42C4-E89B-D4D0FCAE15A8}"/>
                </a:ext>
              </a:extLst>
            </p:cNvPr>
            <p:cNvSpPr/>
            <p:nvPr/>
          </p:nvSpPr>
          <p:spPr>
            <a:xfrm>
              <a:off x="16517114" y="-1413651"/>
              <a:ext cx="1873251" cy="1581150"/>
            </a:xfrm>
            <a:custGeom>
              <a:avLst/>
              <a:gdLst>
                <a:gd name="connsiteX0" fmla="*/ 546099 w 1873251"/>
                <a:gd name="connsiteY0" fmla="*/ 0 h 1581150"/>
                <a:gd name="connsiteX1" fmla="*/ 996951 w 1873251"/>
                <a:gd name="connsiteY1" fmla="*/ 215900 h 1581150"/>
                <a:gd name="connsiteX2" fmla="*/ 1511299 w 1873251"/>
                <a:gd name="connsiteY2" fmla="*/ 44450 h 1581150"/>
                <a:gd name="connsiteX3" fmla="*/ 1644651 w 1873251"/>
                <a:gd name="connsiteY3" fmla="*/ 241300 h 1581150"/>
                <a:gd name="connsiteX4" fmla="*/ 1612899 w 1873251"/>
                <a:gd name="connsiteY4" fmla="*/ 508000 h 1581150"/>
                <a:gd name="connsiteX5" fmla="*/ 1873251 w 1873251"/>
                <a:gd name="connsiteY5" fmla="*/ 990600 h 1581150"/>
                <a:gd name="connsiteX6" fmla="*/ 1568451 w 1873251"/>
                <a:gd name="connsiteY6" fmla="*/ 1155700 h 1581150"/>
                <a:gd name="connsiteX7" fmla="*/ 1428751 w 1873251"/>
                <a:gd name="connsiteY7" fmla="*/ 1181100 h 1581150"/>
                <a:gd name="connsiteX8" fmla="*/ 1320799 w 1873251"/>
                <a:gd name="connsiteY8" fmla="*/ 1219200 h 1581150"/>
                <a:gd name="connsiteX9" fmla="*/ 1123951 w 1873251"/>
                <a:gd name="connsiteY9" fmla="*/ 1447800 h 1581150"/>
                <a:gd name="connsiteX10" fmla="*/ 876299 w 1873251"/>
                <a:gd name="connsiteY10" fmla="*/ 1581150 h 1581150"/>
                <a:gd name="connsiteX11" fmla="*/ 438151 w 1873251"/>
                <a:gd name="connsiteY11" fmla="*/ 1136650 h 1581150"/>
                <a:gd name="connsiteX12" fmla="*/ 260351 w 1873251"/>
                <a:gd name="connsiteY12" fmla="*/ 1149350 h 1581150"/>
                <a:gd name="connsiteX13" fmla="*/ 0 w 1873251"/>
                <a:gd name="connsiteY13" fmla="*/ 971550 h 1581150"/>
                <a:gd name="connsiteX14" fmla="*/ 234950 w 1873251"/>
                <a:gd name="connsiteY14" fmla="*/ 704850 h 1581150"/>
                <a:gd name="connsiteX15" fmla="*/ 374651 w 1873251"/>
                <a:gd name="connsiteY15" fmla="*/ 584200 h 1581150"/>
                <a:gd name="connsiteX16" fmla="*/ 450851 w 1873251"/>
                <a:gd name="connsiteY16" fmla="*/ 520700 h 1581150"/>
                <a:gd name="connsiteX17" fmla="*/ 406399 w 1873251"/>
                <a:gd name="connsiteY17" fmla="*/ 184150 h 1581150"/>
                <a:gd name="connsiteX18" fmla="*/ 546099 w 1873251"/>
                <a:gd name="connsiteY18" fmla="*/ 0 h 1581150"/>
                <a:gd name="connsiteX19" fmla="*/ 552451 w 1873251"/>
                <a:gd name="connsiteY19" fmla="*/ 57150 h 1581150"/>
                <a:gd name="connsiteX20" fmla="*/ 463551 w 1873251"/>
                <a:gd name="connsiteY20" fmla="*/ 139700 h 1581150"/>
                <a:gd name="connsiteX21" fmla="*/ 463551 w 1873251"/>
                <a:gd name="connsiteY21" fmla="*/ 260350 h 1581150"/>
                <a:gd name="connsiteX22" fmla="*/ 488951 w 1873251"/>
                <a:gd name="connsiteY22" fmla="*/ 482600 h 1581150"/>
                <a:gd name="connsiteX23" fmla="*/ 507999 w 1873251"/>
                <a:gd name="connsiteY23" fmla="*/ 533400 h 1581150"/>
                <a:gd name="connsiteX24" fmla="*/ 476251 w 1873251"/>
                <a:gd name="connsiteY24" fmla="*/ 584200 h 1581150"/>
                <a:gd name="connsiteX25" fmla="*/ 260351 w 1873251"/>
                <a:gd name="connsiteY25" fmla="*/ 755650 h 1581150"/>
                <a:gd name="connsiteX26" fmla="*/ 57150 w 1873251"/>
                <a:gd name="connsiteY26" fmla="*/ 971550 h 1581150"/>
                <a:gd name="connsiteX27" fmla="*/ 266699 w 1873251"/>
                <a:gd name="connsiteY27" fmla="*/ 1092200 h 1581150"/>
                <a:gd name="connsiteX28" fmla="*/ 438151 w 1873251"/>
                <a:gd name="connsiteY28" fmla="*/ 1079500 h 1581150"/>
                <a:gd name="connsiteX29" fmla="*/ 698499 w 1873251"/>
                <a:gd name="connsiteY29" fmla="*/ 1206500 h 1581150"/>
                <a:gd name="connsiteX30" fmla="*/ 768351 w 1873251"/>
                <a:gd name="connsiteY30" fmla="*/ 1390650 h 1581150"/>
                <a:gd name="connsiteX31" fmla="*/ 863599 w 1873251"/>
                <a:gd name="connsiteY31" fmla="*/ 1530350 h 1581150"/>
                <a:gd name="connsiteX32" fmla="*/ 1003299 w 1873251"/>
                <a:gd name="connsiteY32" fmla="*/ 1485900 h 1581150"/>
                <a:gd name="connsiteX33" fmla="*/ 1320799 w 1873251"/>
                <a:gd name="connsiteY33" fmla="*/ 1155700 h 1581150"/>
                <a:gd name="connsiteX34" fmla="*/ 1644651 w 1873251"/>
                <a:gd name="connsiteY34" fmla="*/ 1085850 h 1581150"/>
                <a:gd name="connsiteX35" fmla="*/ 1816099 w 1873251"/>
                <a:gd name="connsiteY35" fmla="*/ 990600 h 1581150"/>
                <a:gd name="connsiteX36" fmla="*/ 1555751 w 1873251"/>
                <a:gd name="connsiteY36" fmla="*/ 514350 h 1581150"/>
                <a:gd name="connsiteX37" fmla="*/ 1593851 w 1873251"/>
                <a:gd name="connsiteY37" fmla="*/ 241300 h 1581150"/>
                <a:gd name="connsiteX38" fmla="*/ 1511299 w 1873251"/>
                <a:gd name="connsiteY38" fmla="*/ 101600 h 1581150"/>
                <a:gd name="connsiteX39" fmla="*/ 996951 w 1873251"/>
                <a:gd name="connsiteY39" fmla="*/ 273050 h 1581150"/>
                <a:gd name="connsiteX40" fmla="*/ 552451 w 1873251"/>
                <a:gd name="connsiteY40" fmla="*/ 57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73251" h="1581150">
                  <a:moveTo>
                    <a:pt x="546099" y="0"/>
                  </a:moveTo>
                  <a:cubicBezTo>
                    <a:pt x="742951" y="0"/>
                    <a:pt x="901699" y="215900"/>
                    <a:pt x="996951" y="215900"/>
                  </a:cubicBezTo>
                  <a:cubicBezTo>
                    <a:pt x="1136651" y="215900"/>
                    <a:pt x="1308099" y="44450"/>
                    <a:pt x="1511299" y="44450"/>
                  </a:cubicBezTo>
                  <a:cubicBezTo>
                    <a:pt x="1644651" y="44450"/>
                    <a:pt x="1644651" y="165100"/>
                    <a:pt x="1644651" y="241300"/>
                  </a:cubicBezTo>
                  <a:cubicBezTo>
                    <a:pt x="1644651" y="254000"/>
                    <a:pt x="1612899" y="488950"/>
                    <a:pt x="1612899" y="508000"/>
                  </a:cubicBezTo>
                  <a:cubicBezTo>
                    <a:pt x="1612899" y="692150"/>
                    <a:pt x="1873251" y="787400"/>
                    <a:pt x="1873251" y="990600"/>
                  </a:cubicBezTo>
                  <a:cubicBezTo>
                    <a:pt x="1873251" y="1111250"/>
                    <a:pt x="1606551" y="1149350"/>
                    <a:pt x="1568451" y="1155700"/>
                  </a:cubicBezTo>
                  <a:cubicBezTo>
                    <a:pt x="1517651" y="1155700"/>
                    <a:pt x="1466851" y="1168400"/>
                    <a:pt x="1428751" y="1181100"/>
                  </a:cubicBezTo>
                  <a:cubicBezTo>
                    <a:pt x="1390651" y="1187450"/>
                    <a:pt x="1352551" y="1200150"/>
                    <a:pt x="1320799" y="1219200"/>
                  </a:cubicBezTo>
                  <a:cubicBezTo>
                    <a:pt x="1231899" y="1263650"/>
                    <a:pt x="1174751" y="1377950"/>
                    <a:pt x="1123951" y="1447800"/>
                  </a:cubicBezTo>
                  <a:cubicBezTo>
                    <a:pt x="1060451" y="1530350"/>
                    <a:pt x="958851" y="1581150"/>
                    <a:pt x="876299" y="1581150"/>
                  </a:cubicBezTo>
                  <a:cubicBezTo>
                    <a:pt x="654051" y="1581150"/>
                    <a:pt x="787399" y="1136650"/>
                    <a:pt x="438151" y="1136650"/>
                  </a:cubicBezTo>
                  <a:cubicBezTo>
                    <a:pt x="425451" y="1136650"/>
                    <a:pt x="279399" y="1149350"/>
                    <a:pt x="260351" y="1149350"/>
                  </a:cubicBezTo>
                  <a:cubicBezTo>
                    <a:pt x="165100" y="1149350"/>
                    <a:pt x="0" y="1117600"/>
                    <a:pt x="0" y="971550"/>
                  </a:cubicBezTo>
                  <a:cubicBezTo>
                    <a:pt x="0" y="869950"/>
                    <a:pt x="120650" y="781050"/>
                    <a:pt x="234950" y="704850"/>
                  </a:cubicBezTo>
                  <a:cubicBezTo>
                    <a:pt x="279399" y="673100"/>
                    <a:pt x="323851" y="622300"/>
                    <a:pt x="374651" y="584200"/>
                  </a:cubicBezTo>
                  <a:cubicBezTo>
                    <a:pt x="393699" y="558800"/>
                    <a:pt x="450851" y="539750"/>
                    <a:pt x="450851" y="520700"/>
                  </a:cubicBezTo>
                  <a:cubicBezTo>
                    <a:pt x="450851" y="508000"/>
                    <a:pt x="406399" y="196850"/>
                    <a:pt x="406399" y="184150"/>
                  </a:cubicBezTo>
                  <a:cubicBezTo>
                    <a:pt x="406399" y="88900"/>
                    <a:pt x="425451" y="0"/>
                    <a:pt x="546099" y="0"/>
                  </a:cubicBezTo>
                  <a:close/>
                  <a:moveTo>
                    <a:pt x="552451" y="57150"/>
                  </a:moveTo>
                  <a:cubicBezTo>
                    <a:pt x="507999" y="57150"/>
                    <a:pt x="469899" y="57150"/>
                    <a:pt x="463551" y="139700"/>
                  </a:cubicBezTo>
                  <a:lnTo>
                    <a:pt x="463551" y="260350"/>
                  </a:lnTo>
                  <a:cubicBezTo>
                    <a:pt x="463551" y="273050"/>
                    <a:pt x="476251" y="412750"/>
                    <a:pt x="488951" y="482600"/>
                  </a:cubicBezTo>
                  <a:cubicBezTo>
                    <a:pt x="488951" y="495300"/>
                    <a:pt x="507999" y="520700"/>
                    <a:pt x="507999" y="533400"/>
                  </a:cubicBezTo>
                  <a:cubicBezTo>
                    <a:pt x="507999" y="552450"/>
                    <a:pt x="495299" y="577850"/>
                    <a:pt x="476251" y="584200"/>
                  </a:cubicBezTo>
                  <a:cubicBezTo>
                    <a:pt x="412751" y="615950"/>
                    <a:pt x="317499" y="717550"/>
                    <a:pt x="260351" y="755650"/>
                  </a:cubicBezTo>
                  <a:cubicBezTo>
                    <a:pt x="203200" y="800100"/>
                    <a:pt x="57150" y="889000"/>
                    <a:pt x="57150" y="971550"/>
                  </a:cubicBezTo>
                  <a:cubicBezTo>
                    <a:pt x="57150" y="1085850"/>
                    <a:pt x="203200" y="1092200"/>
                    <a:pt x="266699" y="1092200"/>
                  </a:cubicBezTo>
                  <a:cubicBezTo>
                    <a:pt x="285751" y="1092200"/>
                    <a:pt x="425451" y="1079500"/>
                    <a:pt x="438151" y="1079500"/>
                  </a:cubicBezTo>
                  <a:cubicBezTo>
                    <a:pt x="514351" y="1079500"/>
                    <a:pt x="660399" y="1111250"/>
                    <a:pt x="698499" y="1206500"/>
                  </a:cubicBezTo>
                  <a:cubicBezTo>
                    <a:pt x="723899" y="1270000"/>
                    <a:pt x="755651" y="1333500"/>
                    <a:pt x="768351" y="1390650"/>
                  </a:cubicBezTo>
                  <a:cubicBezTo>
                    <a:pt x="774699" y="1403350"/>
                    <a:pt x="825499" y="1530350"/>
                    <a:pt x="863599" y="1530350"/>
                  </a:cubicBezTo>
                  <a:cubicBezTo>
                    <a:pt x="882651" y="1530350"/>
                    <a:pt x="958851" y="1511300"/>
                    <a:pt x="1003299" y="1485900"/>
                  </a:cubicBezTo>
                  <a:cubicBezTo>
                    <a:pt x="1123951" y="1403350"/>
                    <a:pt x="1174751" y="1206500"/>
                    <a:pt x="1320799" y="1155700"/>
                  </a:cubicBezTo>
                  <a:cubicBezTo>
                    <a:pt x="1422399" y="1117600"/>
                    <a:pt x="1536699" y="1104900"/>
                    <a:pt x="1644651" y="1085850"/>
                  </a:cubicBezTo>
                  <a:cubicBezTo>
                    <a:pt x="1644651" y="1085850"/>
                    <a:pt x="1816099" y="1054100"/>
                    <a:pt x="1816099" y="990600"/>
                  </a:cubicBezTo>
                  <a:cubicBezTo>
                    <a:pt x="1816099" y="831850"/>
                    <a:pt x="1568451" y="730250"/>
                    <a:pt x="1555751" y="514350"/>
                  </a:cubicBezTo>
                  <a:lnTo>
                    <a:pt x="1593851" y="241300"/>
                  </a:lnTo>
                  <a:cubicBezTo>
                    <a:pt x="1581151" y="158750"/>
                    <a:pt x="1600199" y="101600"/>
                    <a:pt x="1511299" y="101600"/>
                  </a:cubicBezTo>
                  <a:cubicBezTo>
                    <a:pt x="1308099" y="101600"/>
                    <a:pt x="1162051" y="273050"/>
                    <a:pt x="996951" y="273050"/>
                  </a:cubicBezTo>
                  <a:cubicBezTo>
                    <a:pt x="863599" y="273050"/>
                    <a:pt x="723899" y="57150"/>
                    <a:pt x="552451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078AFE1-FBAE-6B6C-CB06-8ABA4E1908FE}"/>
              </a:ext>
            </a:extLst>
          </p:cNvPr>
          <p:cNvGrpSpPr/>
          <p:nvPr/>
        </p:nvGrpSpPr>
        <p:grpSpPr>
          <a:xfrm rot="2706490">
            <a:off x="2741958" y="4872854"/>
            <a:ext cx="1136852" cy="860509"/>
            <a:chOff x="18961864" y="-1261251"/>
            <a:chExt cx="2063748" cy="1562100"/>
          </a:xfrm>
          <a:noFill/>
        </p:grpSpPr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AA3C9F4-B227-9C9F-AD4A-B989D24228DC}"/>
                </a:ext>
              </a:extLst>
            </p:cNvPr>
            <p:cNvSpPr/>
            <p:nvPr/>
          </p:nvSpPr>
          <p:spPr>
            <a:xfrm>
              <a:off x="19965164" y="-1261251"/>
              <a:ext cx="927100" cy="482600"/>
            </a:xfrm>
            <a:custGeom>
              <a:avLst/>
              <a:gdLst>
                <a:gd name="connsiteX0" fmla="*/ 793748 w 927100"/>
                <a:gd name="connsiteY0" fmla="*/ 0 h 482600"/>
                <a:gd name="connsiteX1" fmla="*/ 927100 w 927100"/>
                <a:gd name="connsiteY1" fmla="*/ 95250 h 482600"/>
                <a:gd name="connsiteX2" fmla="*/ 19048 w 927100"/>
                <a:gd name="connsiteY2" fmla="*/ 482600 h 482600"/>
                <a:gd name="connsiteX3" fmla="*/ 0 w 927100"/>
                <a:gd name="connsiteY3" fmla="*/ 450850 h 482600"/>
                <a:gd name="connsiteX4" fmla="*/ 63500 w 927100"/>
                <a:gd name="connsiteY4" fmla="*/ 361950 h 482600"/>
                <a:gd name="connsiteX5" fmla="*/ 596900 w 927100"/>
                <a:gd name="connsiteY5" fmla="*/ 31750 h 482600"/>
                <a:gd name="connsiteX6" fmla="*/ 793748 w 927100"/>
                <a:gd name="connsiteY6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100" h="482600">
                  <a:moveTo>
                    <a:pt x="793748" y="0"/>
                  </a:moveTo>
                  <a:cubicBezTo>
                    <a:pt x="850900" y="0"/>
                    <a:pt x="927100" y="12700"/>
                    <a:pt x="927100" y="95250"/>
                  </a:cubicBezTo>
                  <a:cubicBezTo>
                    <a:pt x="628648" y="107950"/>
                    <a:pt x="317500" y="171450"/>
                    <a:pt x="19048" y="482600"/>
                  </a:cubicBezTo>
                  <a:cubicBezTo>
                    <a:pt x="19048" y="476250"/>
                    <a:pt x="0" y="463550"/>
                    <a:pt x="0" y="450850"/>
                  </a:cubicBezTo>
                  <a:cubicBezTo>
                    <a:pt x="0" y="431800"/>
                    <a:pt x="38100" y="387350"/>
                    <a:pt x="63500" y="361950"/>
                  </a:cubicBezTo>
                  <a:cubicBezTo>
                    <a:pt x="234948" y="139700"/>
                    <a:pt x="419100" y="101600"/>
                    <a:pt x="596900" y="31750"/>
                  </a:cubicBezTo>
                  <a:cubicBezTo>
                    <a:pt x="628648" y="19050"/>
                    <a:pt x="742948" y="0"/>
                    <a:pt x="793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FF39ACC-DCA7-94A2-59C9-1B5664B16B61}"/>
                </a:ext>
              </a:extLst>
            </p:cNvPr>
            <p:cNvSpPr/>
            <p:nvPr/>
          </p:nvSpPr>
          <p:spPr>
            <a:xfrm>
              <a:off x="19996912" y="-1102501"/>
              <a:ext cx="1028700" cy="1384300"/>
            </a:xfrm>
            <a:custGeom>
              <a:avLst/>
              <a:gdLst>
                <a:gd name="connsiteX0" fmla="*/ 876300 w 1028700"/>
                <a:gd name="connsiteY0" fmla="*/ 0 h 1384300"/>
                <a:gd name="connsiteX1" fmla="*/ 939800 w 1028700"/>
                <a:gd name="connsiteY1" fmla="*/ 6350 h 1384300"/>
                <a:gd name="connsiteX2" fmla="*/ 946152 w 1028700"/>
                <a:gd name="connsiteY2" fmla="*/ 368300 h 1384300"/>
                <a:gd name="connsiteX3" fmla="*/ 1028700 w 1028700"/>
                <a:gd name="connsiteY3" fmla="*/ 1111250 h 1384300"/>
                <a:gd name="connsiteX4" fmla="*/ 184152 w 1028700"/>
                <a:gd name="connsiteY4" fmla="*/ 1371600 h 1384300"/>
                <a:gd name="connsiteX5" fmla="*/ 120652 w 1028700"/>
                <a:gd name="connsiteY5" fmla="*/ 1384300 h 1384300"/>
                <a:gd name="connsiteX6" fmla="*/ 0 w 1028700"/>
                <a:gd name="connsiteY6" fmla="*/ 457200 h 1384300"/>
                <a:gd name="connsiteX7" fmla="*/ 0 w 1028700"/>
                <a:gd name="connsiteY7" fmla="*/ 406400 h 1384300"/>
                <a:gd name="connsiteX8" fmla="*/ 876300 w 1028700"/>
                <a:gd name="connsiteY8" fmla="*/ 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" h="1384300">
                  <a:moveTo>
                    <a:pt x="876300" y="0"/>
                  </a:moveTo>
                  <a:cubicBezTo>
                    <a:pt x="889000" y="0"/>
                    <a:pt x="920752" y="6350"/>
                    <a:pt x="939800" y="6350"/>
                  </a:cubicBezTo>
                  <a:lnTo>
                    <a:pt x="946152" y="368300"/>
                  </a:lnTo>
                  <a:cubicBezTo>
                    <a:pt x="952500" y="609600"/>
                    <a:pt x="990600" y="819150"/>
                    <a:pt x="1028700" y="1111250"/>
                  </a:cubicBezTo>
                  <a:cubicBezTo>
                    <a:pt x="755652" y="1136650"/>
                    <a:pt x="457200" y="1244600"/>
                    <a:pt x="184152" y="1371600"/>
                  </a:cubicBezTo>
                  <a:cubicBezTo>
                    <a:pt x="165100" y="1377950"/>
                    <a:pt x="139700" y="1377950"/>
                    <a:pt x="120652" y="1384300"/>
                  </a:cubicBezTo>
                  <a:lnTo>
                    <a:pt x="0" y="457200"/>
                  </a:lnTo>
                  <a:lnTo>
                    <a:pt x="0" y="406400"/>
                  </a:lnTo>
                  <a:cubicBezTo>
                    <a:pt x="203200" y="127000"/>
                    <a:pt x="609600" y="0"/>
                    <a:pt x="8763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60614FF-CE6D-B75F-B791-A126193C2EBC}"/>
                </a:ext>
              </a:extLst>
            </p:cNvPr>
            <p:cNvSpPr/>
            <p:nvPr/>
          </p:nvSpPr>
          <p:spPr>
            <a:xfrm>
              <a:off x="18961864" y="-1058051"/>
              <a:ext cx="920748" cy="254000"/>
            </a:xfrm>
            <a:custGeom>
              <a:avLst/>
              <a:gdLst>
                <a:gd name="connsiteX0" fmla="*/ 438148 w 920748"/>
                <a:gd name="connsiteY0" fmla="*/ 0 h 254000"/>
                <a:gd name="connsiteX1" fmla="*/ 920748 w 920748"/>
                <a:gd name="connsiteY1" fmla="*/ 234950 h 254000"/>
                <a:gd name="connsiteX2" fmla="*/ 508000 w 920748"/>
                <a:gd name="connsiteY2" fmla="*/ 127000 h 254000"/>
                <a:gd name="connsiteX3" fmla="*/ 0 w 920748"/>
                <a:gd name="connsiteY3" fmla="*/ 254000 h 254000"/>
                <a:gd name="connsiteX4" fmla="*/ 438148 w 920748"/>
                <a:gd name="connsiteY4" fmla="*/ 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748" h="254000">
                  <a:moveTo>
                    <a:pt x="438148" y="0"/>
                  </a:moveTo>
                  <a:cubicBezTo>
                    <a:pt x="558800" y="0"/>
                    <a:pt x="850900" y="82550"/>
                    <a:pt x="920748" y="234950"/>
                  </a:cubicBezTo>
                  <a:cubicBezTo>
                    <a:pt x="806448" y="152400"/>
                    <a:pt x="635000" y="127000"/>
                    <a:pt x="508000" y="127000"/>
                  </a:cubicBezTo>
                  <a:cubicBezTo>
                    <a:pt x="342900" y="127000"/>
                    <a:pt x="165100" y="190500"/>
                    <a:pt x="0" y="254000"/>
                  </a:cubicBezTo>
                  <a:cubicBezTo>
                    <a:pt x="57148" y="38100"/>
                    <a:pt x="292100" y="0"/>
                    <a:pt x="4381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8C29F4C-AE86-B3AE-4D93-2863343B4A7D}"/>
                </a:ext>
              </a:extLst>
            </p:cNvPr>
            <p:cNvSpPr/>
            <p:nvPr/>
          </p:nvSpPr>
          <p:spPr>
            <a:xfrm>
              <a:off x="18968212" y="-867551"/>
              <a:ext cx="1085852" cy="1168400"/>
            </a:xfrm>
            <a:custGeom>
              <a:avLst/>
              <a:gdLst>
                <a:gd name="connsiteX0" fmla="*/ 501652 w 1085852"/>
                <a:gd name="connsiteY0" fmla="*/ 0 h 1168400"/>
                <a:gd name="connsiteX1" fmla="*/ 958852 w 1085852"/>
                <a:gd name="connsiteY1" fmla="*/ 165100 h 1168400"/>
                <a:gd name="connsiteX2" fmla="*/ 977900 w 1085852"/>
                <a:gd name="connsiteY2" fmla="*/ 361950 h 1168400"/>
                <a:gd name="connsiteX3" fmla="*/ 1085852 w 1085852"/>
                <a:gd name="connsiteY3" fmla="*/ 1130300 h 1168400"/>
                <a:gd name="connsiteX4" fmla="*/ 736600 w 1085852"/>
                <a:gd name="connsiteY4" fmla="*/ 1104900 h 1168400"/>
                <a:gd name="connsiteX5" fmla="*/ 190500 w 1085852"/>
                <a:gd name="connsiteY5" fmla="*/ 1168400 h 1168400"/>
                <a:gd name="connsiteX6" fmla="*/ 0 w 1085852"/>
                <a:gd name="connsiteY6" fmla="*/ 127000 h 1168400"/>
                <a:gd name="connsiteX7" fmla="*/ 501652 w 1085852"/>
                <a:gd name="connsiteY7" fmla="*/ 0 h 116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852" h="1168400">
                  <a:moveTo>
                    <a:pt x="501652" y="0"/>
                  </a:moveTo>
                  <a:cubicBezTo>
                    <a:pt x="641352" y="0"/>
                    <a:pt x="869952" y="12700"/>
                    <a:pt x="958852" y="165100"/>
                  </a:cubicBezTo>
                  <a:cubicBezTo>
                    <a:pt x="990600" y="215900"/>
                    <a:pt x="971552" y="298450"/>
                    <a:pt x="977900" y="361950"/>
                  </a:cubicBezTo>
                  <a:cubicBezTo>
                    <a:pt x="1003300" y="603250"/>
                    <a:pt x="1035052" y="882650"/>
                    <a:pt x="1085852" y="1130300"/>
                  </a:cubicBezTo>
                  <a:cubicBezTo>
                    <a:pt x="939800" y="1117600"/>
                    <a:pt x="749300" y="1104900"/>
                    <a:pt x="736600" y="1104900"/>
                  </a:cubicBezTo>
                  <a:cubicBezTo>
                    <a:pt x="558800" y="1104900"/>
                    <a:pt x="368300" y="1136650"/>
                    <a:pt x="190500" y="1168400"/>
                  </a:cubicBezTo>
                  <a:cubicBezTo>
                    <a:pt x="133352" y="825500"/>
                    <a:pt x="101600" y="469900"/>
                    <a:pt x="0" y="127000"/>
                  </a:cubicBezTo>
                  <a:cubicBezTo>
                    <a:pt x="158752" y="50800"/>
                    <a:pt x="336552" y="0"/>
                    <a:pt x="5016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614DA880-96CB-E30A-E9E9-45CD9D69F8B9}"/>
              </a:ext>
            </a:extLst>
          </p:cNvPr>
          <p:cNvGrpSpPr/>
          <p:nvPr/>
        </p:nvGrpSpPr>
        <p:grpSpPr>
          <a:xfrm>
            <a:off x="5167445" y="832483"/>
            <a:ext cx="1502115" cy="1016499"/>
            <a:chOff x="14726413" y="135749"/>
            <a:chExt cx="2317752" cy="1568450"/>
          </a:xfrm>
          <a:noFill/>
        </p:grpSpPr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5AB522C-692A-3C99-3986-D7E2862C3893}"/>
                </a:ext>
              </a:extLst>
            </p:cNvPr>
            <p:cNvSpPr/>
            <p:nvPr/>
          </p:nvSpPr>
          <p:spPr>
            <a:xfrm>
              <a:off x="14783563" y="1399199"/>
              <a:ext cx="158750" cy="241501"/>
            </a:xfrm>
            <a:custGeom>
              <a:avLst/>
              <a:gdLst>
                <a:gd name="connsiteX0" fmla="*/ 133350 w 158750"/>
                <a:gd name="connsiteY0" fmla="*/ 201 h 241501"/>
                <a:gd name="connsiteX1" fmla="*/ 152400 w 158750"/>
                <a:gd name="connsiteY1" fmla="*/ 201 h 241501"/>
                <a:gd name="connsiteX2" fmla="*/ 158750 w 158750"/>
                <a:gd name="connsiteY2" fmla="*/ 63701 h 241501"/>
                <a:gd name="connsiteX3" fmla="*/ 50800 w 158750"/>
                <a:gd name="connsiteY3" fmla="*/ 241501 h 241501"/>
                <a:gd name="connsiteX4" fmla="*/ 0 w 158750"/>
                <a:gd name="connsiteY4" fmla="*/ 190701 h 241501"/>
                <a:gd name="connsiteX5" fmla="*/ 133350 w 158750"/>
                <a:gd name="connsiteY5" fmla="*/ 201 h 24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241501">
                  <a:moveTo>
                    <a:pt x="133350" y="201"/>
                  </a:moveTo>
                  <a:lnTo>
                    <a:pt x="152400" y="201"/>
                  </a:lnTo>
                  <a:cubicBezTo>
                    <a:pt x="152400" y="19251"/>
                    <a:pt x="158750" y="51001"/>
                    <a:pt x="158750" y="63701"/>
                  </a:cubicBezTo>
                  <a:cubicBezTo>
                    <a:pt x="158750" y="108151"/>
                    <a:pt x="120650" y="241501"/>
                    <a:pt x="50800" y="241501"/>
                  </a:cubicBezTo>
                  <a:cubicBezTo>
                    <a:pt x="19050" y="241501"/>
                    <a:pt x="0" y="222451"/>
                    <a:pt x="0" y="190701"/>
                  </a:cubicBezTo>
                  <a:cubicBezTo>
                    <a:pt x="0" y="139901"/>
                    <a:pt x="69850" y="-6149"/>
                    <a:pt x="133350" y="20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8EA41D5-344A-F5EB-AB6D-F410A82280F5}"/>
                </a:ext>
              </a:extLst>
            </p:cNvPr>
            <p:cNvSpPr/>
            <p:nvPr/>
          </p:nvSpPr>
          <p:spPr>
            <a:xfrm>
              <a:off x="15056614" y="135749"/>
              <a:ext cx="1987551" cy="895350"/>
            </a:xfrm>
            <a:custGeom>
              <a:avLst/>
              <a:gdLst>
                <a:gd name="connsiteX0" fmla="*/ 1022350 w 1987551"/>
                <a:gd name="connsiteY0" fmla="*/ 0 h 895350"/>
                <a:gd name="connsiteX1" fmla="*/ 1943099 w 1987551"/>
                <a:gd name="connsiteY1" fmla="*/ 400050 h 895350"/>
                <a:gd name="connsiteX2" fmla="*/ 1987551 w 1987551"/>
                <a:gd name="connsiteY2" fmla="*/ 438150 h 895350"/>
                <a:gd name="connsiteX3" fmla="*/ 1803399 w 1987551"/>
                <a:gd name="connsiteY3" fmla="*/ 552450 h 895350"/>
                <a:gd name="connsiteX4" fmla="*/ 1028700 w 1987551"/>
                <a:gd name="connsiteY4" fmla="*/ 895350 h 895350"/>
                <a:gd name="connsiteX5" fmla="*/ 869950 w 1987551"/>
                <a:gd name="connsiteY5" fmla="*/ 838200 h 895350"/>
                <a:gd name="connsiteX6" fmla="*/ 63500 w 1987551"/>
                <a:gd name="connsiteY6" fmla="*/ 558800 h 895350"/>
                <a:gd name="connsiteX7" fmla="*/ 12700 w 1987551"/>
                <a:gd name="connsiteY7" fmla="*/ 558800 h 895350"/>
                <a:gd name="connsiteX8" fmla="*/ 0 w 1987551"/>
                <a:gd name="connsiteY8" fmla="*/ 539750 h 895350"/>
                <a:gd name="connsiteX9" fmla="*/ 527050 w 1987551"/>
                <a:gd name="connsiteY9" fmla="*/ 247650 h 895350"/>
                <a:gd name="connsiteX10" fmla="*/ 1022350 w 1987551"/>
                <a:gd name="connsiteY10" fmla="*/ 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7551" h="895350">
                  <a:moveTo>
                    <a:pt x="1022350" y="0"/>
                  </a:moveTo>
                  <a:cubicBezTo>
                    <a:pt x="1041400" y="0"/>
                    <a:pt x="1638300" y="260350"/>
                    <a:pt x="1943099" y="400050"/>
                  </a:cubicBezTo>
                  <a:cubicBezTo>
                    <a:pt x="1962151" y="406400"/>
                    <a:pt x="1987551" y="425450"/>
                    <a:pt x="1987551" y="438150"/>
                  </a:cubicBezTo>
                  <a:cubicBezTo>
                    <a:pt x="1987551" y="482600"/>
                    <a:pt x="1816099" y="546100"/>
                    <a:pt x="1803399" y="552450"/>
                  </a:cubicBezTo>
                  <a:cubicBezTo>
                    <a:pt x="1549400" y="660400"/>
                    <a:pt x="1041400" y="895350"/>
                    <a:pt x="1028700" y="895350"/>
                  </a:cubicBezTo>
                  <a:cubicBezTo>
                    <a:pt x="1009650" y="895350"/>
                    <a:pt x="914400" y="850900"/>
                    <a:pt x="869950" y="838200"/>
                  </a:cubicBezTo>
                  <a:cubicBezTo>
                    <a:pt x="609600" y="749300"/>
                    <a:pt x="317500" y="660400"/>
                    <a:pt x="63500" y="558800"/>
                  </a:cubicBezTo>
                  <a:cubicBezTo>
                    <a:pt x="50800" y="558800"/>
                    <a:pt x="31750" y="565150"/>
                    <a:pt x="12700" y="558800"/>
                  </a:cubicBezTo>
                  <a:cubicBezTo>
                    <a:pt x="6350" y="558800"/>
                    <a:pt x="0" y="552450"/>
                    <a:pt x="0" y="539750"/>
                  </a:cubicBezTo>
                  <a:cubicBezTo>
                    <a:pt x="0" y="501650"/>
                    <a:pt x="400050" y="311150"/>
                    <a:pt x="527050" y="247650"/>
                  </a:cubicBezTo>
                  <a:cubicBezTo>
                    <a:pt x="584200" y="215900"/>
                    <a:pt x="977900" y="0"/>
                    <a:pt x="10223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64BB4D3-B767-58F9-E61B-219E574B370C}"/>
                </a:ext>
              </a:extLst>
            </p:cNvPr>
            <p:cNvSpPr/>
            <p:nvPr/>
          </p:nvSpPr>
          <p:spPr>
            <a:xfrm>
              <a:off x="14726413" y="783449"/>
              <a:ext cx="412750" cy="920750"/>
            </a:xfrm>
            <a:custGeom>
              <a:avLst/>
              <a:gdLst>
                <a:gd name="connsiteX0" fmla="*/ 361950 w 412750"/>
                <a:gd name="connsiteY0" fmla="*/ 0 h 920750"/>
                <a:gd name="connsiteX1" fmla="*/ 412750 w 412750"/>
                <a:gd name="connsiteY1" fmla="*/ 19050 h 920750"/>
                <a:gd name="connsiteX2" fmla="*/ 241300 w 412750"/>
                <a:gd name="connsiteY2" fmla="*/ 546100 h 920750"/>
                <a:gd name="connsiteX3" fmla="*/ 279400 w 412750"/>
                <a:gd name="connsiteY3" fmla="*/ 679450 h 920750"/>
                <a:gd name="connsiteX4" fmla="*/ 107950 w 412750"/>
                <a:gd name="connsiteY4" fmla="*/ 920750 h 920750"/>
                <a:gd name="connsiteX5" fmla="*/ 0 w 412750"/>
                <a:gd name="connsiteY5" fmla="*/ 806450 h 920750"/>
                <a:gd name="connsiteX6" fmla="*/ 171450 w 412750"/>
                <a:gd name="connsiteY6" fmla="*/ 552450 h 920750"/>
                <a:gd name="connsiteX7" fmla="*/ 361950 w 412750"/>
                <a:gd name="connsiteY7" fmla="*/ 0 h 920750"/>
                <a:gd name="connsiteX8" fmla="*/ 190500 w 412750"/>
                <a:gd name="connsiteY8" fmla="*/ 615950 h 920750"/>
                <a:gd name="connsiteX9" fmla="*/ 57150 w 412750"/>
                <a:gd name="connsiteY9" fmla="*/ 806450 h 920750"/>
                <a:gd name="connsiteX10" fmla="*/ 107950 w 412750"/>
                <a:gd name="connsiteY10" fmla="*/ 857250 h 920750"/>
                <a:gd name="connsiteX11" fmla="*/ 215900 w 412750"/>
                <a:gd name="connsiteY11" fmla="*/ 679450 h 920750"/>
                <a:gd name="connsiteX12" fmla="*/ 209550 w 412750"/>
                <a:gd name="connsiteY12" fmla="*/ 615950 h 920750"/>
                <a:gd name="connsiteX13" fmla="*/ 190500 w 412750"/>
                <a:gd name="connsiteY13" fmla="*/ 615950 h 92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2750" h="920750">
                  <a:moveTo>
                    <a:pt x="361950" y="0"/>
                  </a:moveTo>
                  <a:cubicBezTo>
                    <a:pt x="374650" y="6350"/>
                    <a:pt x="393700" y="6350"/>
                    <a:pt x="412750" y="19050"/>
                  </a:cubicBezTo>
                  <a:lnTo>
                    <a:pt x="241300" y="546100"/>
                  </a:lnTo>
                  <a:cubicBezTo>
                    <a:pt x="279400" y="596900"/>
                    <a:pt x="279400" y="635000"/>
                    <a:pt x="279400" y="679450"/>
                  </a:cubicBezTo>
                  <a:cubicBezTo>
                    <a:pt x="279400" y="742950"/>
                    <a:pt x="228600" y="920750"/>
                    <a:pt x="107950" y="920750"/>
                  </a:cubicBezTo>
                  <a:cubicBezTo>
                    <a:pt x="31750" y="920750"/>
                    <a:pt x="0" y="869950"/>
                    <a:pt x="0" y="806450"/>
                  </a:cubicBezTo>
                  <a:cubicBezTo>
                    <a:pt x="0" y="730250"/>
                    <a:pt x="57150" y="565150"/>
                    <a:pt x="171450" y="552450"/>
                  </a:cubicBezTo>
                  <a:cubicBezTo>
                    <a:pt x="234950" y="374650"/>
                    <a:pt x="292100" y="184150"/>
                    <a:pt x="361950" y="0"/>
                  </a:cubicBezTo>
                  <a:close/>
                  <a:moveTo>
                    <a:pt x="190500" y="615950"/>
                  </a:moveTo>
                  <a:cubicBezTo>
                    <a:pt x="127000" y="609600"/>
                    <a:pt x="57150" y="755650"/>
                    <a:pt x="57150" y="806450"/>
                  </a:cubicBezTo>
                  <a:cubicBezTo>
                    <a:pt x="57150" y="838200"/>
                    <a:pt x="76200" y="857250"/>
                    <a:pt x="107950" y="857250"/>
                  </a:cubicBezTo>
                  <a:cubicBezTo>
                    <a:pt x="177800" y="857250"/>
                    <a:pt x="215900" y="723900"/>
                    <a:pt x="215900" y="679450"/>
                  </a:cubicBezTo>
                  <a:cubicBezTo>
                    <a:pt x="215900" y="666750"/>
                    <a:pt x="209550" y="635000"/>
                    <a:pt x="209550" y="615950"/>
                  </a:cubicBezTo>
                  <a:lnTo>
                    <a:pt x="190500" y="61595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F3059D5-147D-9E60-51C0-44293BAA967A}"/>
                </a:ext>
              </a:extLst>
            </p:cNvPr>
            <p:cNvSpPr/>
            <p:nvPr/>
          </p:nvSpPr>
          <p:spPr>
            <a:xfrm>
              <a:off x="15342364" y="783449"/>
              <a:ext cx="1517649" cy="844550"/>
            </a:xfrm>
            <a:custGeom>
              <a:avLst/>
              <a:gdLst>
                <a:gd name="connsiteX0" fmla="*/ 1517649 w 1517649"/>
                <a:gd name="connsiteY0" fmla="*/ 0 h 844550"/>
                <a:gd name="connsiteX1" fmla="*/ 1517649 w 1517649"/>
                <a:gd name="connsiteY1" fmla="*/ 69850 h 844550"/>
                <a:gd name="connsiteX2" fmla="*/ 1460501 w 1517649"/>
                <a:gd name="connsiteY2" fmla="*/ 717550 h 844550"/>
                <a:gd name="connsiteX3" fmla="*/ 1447801 w 1517649"/>
                <a:gd name="connsiteY3" fmla="*/ 730250 h 844550"/>
                <a:gd name="connsiteX4" fmla="*/ 1187450 w 1517649"/>
                <a:gd name="connsiteY4" fmla="*/ 755650 h 844550"/>
                <a:gd name="connsiteX5" fmla="*/ 203200 w 1517649"/>
                <a:gd name="connsiteY5" fmla="*/ 844550 h 844550"/>
                <a:gd name="connsiteX6" fmla="*/ 184150 w 1517649"/>
                <a:gd name="connsiteY6" fmla="*/ 819150 h 844550"/>
                <a:gd name="connsiteX7" fmla="*/ 0 w 1517649"/>
                <a:gd name="connsiteY7" fmla="*/ 82550 h 844550"/>
                <a:gd name="connsiteX8" fmla="*/ 742950 w 1517649"/>
                <a:gd name="connsiteY8" fmla="*/ 330200 h 844550"/>
                <a:gd name="connsiteX9" fmla="*/ 1517649 w 1517649"/>
                <a:gd name="connsiteY9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7649" h="844550">
                  <a:moveTo>
                    <a:pt x="1517649" y="0"/>
                  </a:moveTo>
                  <a:lnTo>
                    <a:pt x="1517649" y="69850"/>
                  </a:lnTo>
                  <a:cubicBezTo>
                    <a:pt x="1498601" y="285750"/>
                    <a:pt x="1485901" y="501650"/>
                    <a:pt x="1460501" y="717550"/>
                  </a:cubicBezTo>
                  <a:cubicBezTo>
                    <a:pt x="1460501" y="723900"/>
                    <a:pt x="1454149" y="730250"/>
                    <a:pt x="1447801" y="730250"/>
                  </a:cubicBezTo>
                  <a:cubicBezTo>
                    <a:pt x="1365250" y="742950"/>
                    <a:pt x="1270000" y="749300"/>
                    <a:pt x="1187450" y="755650"/>
                  </a:cubicBezTo>
                  <a:cubicBezTo>
                    <a:pt x="863600" y="781050"/>
                    <a:pt x="533400" y="819150"/>
                    <a:pt x="203200" y="844550"/>
                  </a:cubicBezTo>
                  <a:cubicBezTo>
                    <a:pt x="196850" y="838200"/>
                    <a:pt x="190500" y="825500"/>
                    <a:pt x="184150" y="819150"/>
                  </a:cubicBezTo>
                  <a:cubicBezTo>
                    <a:pt x="120650" y="577850"/>
                    <a:pt x="63500" y="336550"/>
                    <a:pt x="0" y="82550"/>
                  </a:cubicBezTo>
                  <a:lnTo>
                    <a:pt x="742950" y="330200"/>
                  </a:lnTo>
                  <a:lnTo>
                    <a:pt x="1517649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59A5F92-2DB4-D954-FB6A-1F044E215BAE}"/>
              </a:ext>
            </a:extLst>
          </p:cNvPr>
          <p:cNvGrpSpPr/>
          <p:nvPr/>
        </p:nvGrpSpPr>
        <p:grpSpPr>
          <a:xfrm rot="1463122">
            <a:off x="8946562" y="3408450"/>
            <a:ext cx="1638300" cy="1784350"/>
            <a:chOff x="17418812" y="230999"/>
            <a:chExt cx="1638300" cy="1784350"/>
          </a:xfrm>
          <a:noFill/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BC98657-D184-202C-04B6-28CDDEBB90F0}"/>
                </a:ext>
              </a:extLst>
            </p:cNvPr>
            <p:cNvSpPr/>
            <p:nvPr/>
          </p:nvSpPr>
          <p:spPr>
            <a:xfrm>
              <a:off x="17876012" y="611999"/>
              <a:ext cx="698500" cy="977900"/>
            </a:xfrm>
            <a:custGeom>
              <a:avLst/>
              <a:gdLst>
                <a:gd name="connsiteX0" fmla="*/ 425452 w 698500"/>
                <a:gd name="connsiteY0" fmla="*/ 0 h 977900"/>
                <a:gd name="connsiteX1" fmla="*/ 673100 w 698500"/>
                <a:gd name="connsiteY1" fmla="*/ 203200 h 977900"/>
                <a:gd name="connsiteX2" fmla="*/ 698500 w 698500"/>
                <a:gd name="connsiteY2" fmla="*/ 355600 h 977900"/>
                <a:gd name="connsiteX3" fmla="*/ 368300 w 698500"/>
                <a:gd name="connsiteY3" fmla="*/ 977900 h 977900"/>
                <a:gd name="connsiteX4" fmla="*/ 431800 w 698500"/>
                <a:gd name="connsiteY4" fmla="*/ 844550 h 977900"/>
                <a:gd name="connsiteX5" fmla="*/ 558800 w 698500"/>
                <a:gd name="connsiteY5" fmla="*/ 641350 h 977900"/>
                <a:gd name="connsiteX6" fmla="*/ 520700 w 698500"/>
                <a:gd name="connsiteY6" fmla="*/ 603250 h 977900"/>
                <a:gd name="connsiteX7" fmla="*/ 438152 w 698500"/>
                <a:gd name="connsiteY7" fmla="*/ 635000 h 977900"/>
                <a:gd name="connsiteX8" fmla="*/ 393700 w 698500"/>
                <a:gd name="connsiteY8" fmla="*/ 622300 h 977900"/>
                <a:gd name="connsiteX9" fmla="*/ 457200 w 698500"/>
                <a:gd name="connsiteY9" fmla="*/ 495300 h 977900"/>
                <a:gd name="connsiteX10" fmla="*/ 374652 w 698500"/>
                <a:gd name="connsiteY10" fmla="*/ 393700 h 977900"/>
                <a:gd name="connsiteX11" fmla="*/ 260352 w 698500"/>
                <a:gd name="connsiteY11" fmla="*/ 584200 h 977900"/>
                <a:gd name="connsiteX12" fmla="*/ 95252 w 698500"/>
                <a:gd name="connsiteY12" fmla="*/ 482600 h 977900"/>
                <a:gd name="connsiteX13" fmla="*/ 0 w 698500"/>
                <a:gd name="connsiteY13" fmla="*/ 857250 h 977900"/>
                <a:gd name="connsiteX14" fmla="*/ 0 w 698500"/>
                <a:gd name="connsiteY14" fmla="*/ 501650 h 977900"/>
                <a:gd name="connsiteX15" fmla="*/ 6352 w 698500"/>
                <a:gd name="connsiteY15" fmla="*/ 495300 h 977900"/>
                <a:gd name="connsiteX16" fmla="*/ 425452 w 698500"/>
                <a:gd name="connsiteY16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8500" h="977900">
                  <a:moveTo>
                    <a:pt x="425452" y="0"/>
                  </a:moveTo>
                  <a:cubicBezTo>
                    <a:pt x="527052" y="0"/>
                    <a:pt x="666752" y="139700"/>
                    <a:pt x="673100" y="203200"/>
                  </a:cubicBezTo>
                  <a:cubicBezTo>
                    <a:pt x="685800" y="247650"/>
                    <a:pt x="698500" y="336550"/>
                    <a:pt x="698500" y="355600"/>
                  </a:cubicBezTo>
                  <a:cubicBezTo>
                    <a:pt x="698500" y="533400"/>
                    <a:pt x="552452" y="831850"/>
                    <a:pt x="368300" y="977900"/>
                  </a:cubicBezTo>
                  <a:cubicBezTo>
                    <a:pt x="387352" y="933450"/>
                    <a:pt x="406400" y="882650"/>
                    <a:pt x="431800" y="844550"/>
                  </a:cubicBezTo>
                  <a:cubicBezTo>
                    <a:pt x="469900" y="774700"/>
                    <a:pt x="558800" y="660400"/>
                    <a:pt x="558800" y="641350"/>
                  </a:cubicBezTo>
                  <a:cubicBezTo>
                    <a:pt x="558800" y="628650"/>
                    <a:pt x="539752" y="603250"/>
                    <a:pt x="520700" y="603250"/>
                  </a:cubicBezTo>
                  <a:cubicBezTo>
                    <a:pt x="508000" y="603250"/>
                    <a:pt x="457200" y="635000"/>
                    <a:pt x="438152" y="635000"/>
                  </a:cubicBezTo>
                  <a:cubicBezTo>
                    <a:pt x="425452" y="635000"/>
                    <a:pt x="406400" y="628650"/>
                    <a:pt x="393700" y="622300"/>
                  </a:cubicBezTo>
                  <a:cubicBezTo>
                    <a:pt x="438152" y="565150"/>
                    <a:pt x="457200" y="546100"/>
                    <a:pt x="457200" y="495300"/>
                  </a:cubicBezTo>
                  <a:cubicBezTo>
                    <a:pt x="457200" y="444500"/>
                    <a:pt x="425452" y="393700"/>
                    <a:pt x="374652" y="393700"/>
                  </a:cubicBezTo>
                  <a:cubicBezTo>
                    <a:pt x="285752" y="393700"/>
                    <a:pt x="247652" y="533400"/>
                    <a:pt x="260352" y="584200"/>
                  </a:cubicBezTo>
                  <a:cubicBezTo>
                    <a:pt x="209552" y="558800"/>
                    <a:pt x="114300" y="482600"/>
                    <a:pt x="95252" y="482600"/>
                  </a:cubicBezTo>
                  <a:cubicBezTo>
                    <a:pt x="31752" y="482600"/>
                    <a:pt x="57152" y="647700"/>
                    <a:pt x="0" y="857250"/>
                  </a:cubicBezTo>
                  <a:lnTo>
                    <a:pt x="0" y="501650"/>
                  </a:lnTo>
                  <a:lnTo>
                    <a:pt x="6352" y="495300"/>
                  </a:lnTo>
                  <a:cubicBezTo>
                    <a:pt x="19052" y="234950"/>
                    <a:pt x="184152" y="0"/>
                    <a:pt x="425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A8382210-F161-CA2A-8607-F2FA6B6341B6}"/>
                </a:ext>
              </a:extLst>
            </p:cNvPr>
            <p:cNvSpPr/>
            <p:nvPr/>
          </p:nvSpPr>
          <p:spPr>
            <a:xfrm>
              <a:off x="18206212" y="1075549"/>
              <a:ext cx="63500" cy="114300"/>
            </a:xfrm>
            <a:custGeom>
              <a:avLst/>
              <a:gdLst>
                <a:gd name="connsiteX0" fmla="*/ 38100 w 63500"/>
                <a:gd name="connsiteY0" fmla="*/ 0 h 114300"/>
                <a:gd name="connsiteX1" fmla="*/ 63500 w 63500"/>
                <a:gd name="connsiteY1" fmla="*/ 25400 h 114300"/>
                <a:gd name="connsiteX2" fmla="*/ 0 w 63500"/>
                <a:gd name="connsiteY2" fmla="*/ 114300 h 114300"/>
                <a:gd name="connsiteX3" fmla="*/ 0 w 63500"/>
                <a:gd name="connsiteY3" fmla="*/ 63500 h 114300"/>
                <a:gd name="connsiteX4" fmla="*/ 38100 w 63500"/>
                <a:gd name="connsiteY4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14300">
                  <a:moveTo>
                    <a:pt x="38100" y="0"/>
                  </a:moveTo>
                  <a:cubicBezTo>
                    <a:pt x="50800" y="0"/>
                    <a:pt x="63500" y="12700"/>
                    <a:pt x="63500" y="25400"/>
                  </a:cubicBezTo>
                  <a:cubicBezTo>
                    <a:pt x="63500" y="50800"/>
                    <a:pt x="12700" y="101600"/>
                    <a:pt x="0" y="114300"/>
                  </a:cubicBezTo>
                  <a:lnTo>
                    <a:pt x="0" y="63500"/>
                  </a:lnTo>
                  <a:cubicBezTo>
                    <a:pt x="6352" y="44450"/>
                    <a:pt x="19052" y="19050"/>
                    <a:pt x="381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B3D92AF-7207-A0E5-7DF4-D66C68DA0FCA}"/>
                </a:ext>
              </a:extLst>
            </p:cNvPr>
            <p:cNvSpPr/>
            <p:nvPr/>
          </p:nvSpPr>
          <p:spPr>
            <a:xfrm>
              <a:off x="17933164" y="1196199"/>
              <a:ext cx="387348" cy="374650"/>
            </a:xfrm>
            <a:custGeom>
              <a:avLst/>
              <a:gdLst>
                <a:gd name="connsiteX0" fmla="*/ 63500 w 387348"/>
                <a:gd name="connsiteY0" fmla="*/ 0 h 374650"/>
                <a:gd name="connsiteX1" fmla="*/ 158748 w 387348"/>
                <a:gd name="connsiteY1" fmla="*/ 50800 h 374650"/>
                <a:gd name="connsiteX2" fmla="*/ 241300 w 387348"/>
                <a:gd name="connsiteY2" fmla="*/ 69850 h 374650"/>
                <a:gd name="connsiteX3" fmla="*/ 387348 w 387348"/>
                <a:gd name="connsiteY3" fmla="*/ 120650 h 374650"/>
                <a:gd name="connsiteX4" fmla="*/ 241300 w 387348"/>
                <a:gd name="connsiteY4" fmla="*/ 374650 h 374650"/>
                <a:gd name="connsiteX5" fmla="*/ 0 w 387348"/>
                <a:gd name="connsiteY5" fmla="*/ 285750 h 374650"/>
                <a:gd name="connsiteX6" fmla="*/ 63500 w 387348"/>
                <a:gd name="connsiteY6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7348" h="374650">
                  <a:moveTo>
                    <a:pt x="63500" y="0"/>
                  </a:moveTo>
                  <a:cubicBezTo>
                    <a:pt x="95248" y="19050"/>
                    <a:pt x="120648" y="38100"/>
                    <a:pt x="158748" y="50800"/>
                  </a:cubicBezTo>
                  <a:cubicBezTo>
                    <a:pt x="177800" y="63500"/>
                    <a:pt x="215900" y="57150"/>
                    <a:pt x="241300" y="69850"/>
                  </a:cubicBezTo>
                  <a:cubicBezTo>
                    <a:pt x="298448" y="95250"/>
                    <a:pt x="330200" y="107950"/>
                    <a:pt x="387348" y="120650"/>
                  </a:cubicBezTo>
                  <a:cubicBezTo>
                    <a:pt x="323848" y="190500"/>
                    <a:pt x="279400" y="298450"/>
                    <a:pt x="241300" y="374650"/>
                  </a:cubicBezTo>
                  <a:cubicBezTo>
                    <a:pt x="165100" y="349250"/>
                    <a:pt x="82548" y="317500"/>
                    <a:pt x="0" y="285750"/>
                  </a:cubicBezTo>
                  <a:cubicBezTo>
                    <a:pt x="31748" y="190500"/>
                    <a:pt x="44448" y="9525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CD4A5DB-83FF-E8E9-B11F-DFAE88252083}"/>
                </a:ext>
              </a:extLst>
            </p:cNvPr>
            <p:cNvSpPr/>
            <p:nvPr/>
          </p:nvSpPr>
          <p:spPr>
            <a:xfrm>
              <a:off x="17850612" y="1532749"/>
              <a:ext cx="349252" cy="177800"/>
            </a:xfrm>
            <a:custGeom>
              <a:avLst/>
              <a:gdLst>
                <a:gd name="connsiteX0" fmla="*/ 25400 w 349252"/>
                <a:gd name="connsiteY0" fmla="*/ 0 h 177800"/>
                <a:gd name="connsiteX1" fmla="*/ 349252 w 349252"/>
                <a:gd name="connsiteY1" fmla="*/ 127000 h 177800"/>
                <a:gd name="connsiteX2" fmla="*/ 330200 w 349252"/>
                <a:gd name="connsiteY2" fmla="*/ 177800 h 177800"/>
                <a:gd name="connsiteX3" fmla="*/ 0 w 349252"/>
                <a:gd name="connsiteY3" fmla="*/ 38100 h 177800"/>
                <a:gd name="connsiteX4" fmla="*/ 25400 w 349252"/>
                <a:gd name="connsiteY4" fmla="*/ 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2" h="177800">
                  <a:moveTo>
                    <a:pt x="25400" y="0"/>
                  </a:moveTo>
                  <a:lnTo>
                    <a:pt x="349252" y="127000"/>
                  </a:lnTo>
                  <a:cubicBezTo>
                    <a:pt x="349252" y="139700"/>
                    <a:pt x="342900" y="158750"/>
                    <a:pt x="330200" y="177800"/>
                  </a:cubicBezTo>
                  <a:cubicBezTo>
                    <a:pt x="228600" y="101600"/>
                    <a:pt x="95252" y="101600"/>
                    <a:pt x="0" y="38100"/>
                  </a:cubicBezTo>
                  <a:cubicBezTo>
                    <a:pt x="0" y="31750"/>
                    <a:pt x="6352" y="635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D50151F-0F66-AAFA-3A41-C9B7275E6E99}"/>
                </a:ext>
              </a:extLst>
            </p:cNvPr>
            <p:cNvSpPr/>
            <p:nvPr/>
          </p:nvSpPr>
          <p:spPr>
            <a:xfrm>
              <a:off x="17818864" y="1634349"/>
              <a:ext cx="342900" cy="165100"/>
            </a:xfrm>
            <a:custGeom>
              <a:avLst/>
              <a:gdLst>
                <a:gd name="connsiteX0" fmla="*/ 19048 w 342900"/>
                <a:gd name="connsiteY0" fmla="*/ 0 h 165100"/>
                <a:gd name="connsiteX1" fmla="*/ 342900 w 342900"/>
                <a:gd name="connsiteY1" fmla="*/ 139700 h 165100"/>
                <a:gd name="connsiteX2" fmla="*/ 336548 w 342900"/>
                <a:gd name="connsiteY2" fmla="*/ 165100 h 165100"/>
                <a:gd name="connsiteX3" fmla="*/ 0 w 342900"/>
                <a:gd name="connsiteY3" fmla="*/ 44450 h 165100"/>
                <a:gd name="connsiteX4" fmla="*/ 19048 w 342900"/>
                <a:gd name="connsiteY4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65100">
                  <a:moveTo>
                    <a:pt x="19048" y="0"/>
                  </a:moveTo>
                  <a:cubicBezTo>
                    <a:pt x="127000" y="50800"/>
                    <a:pt x="234948" y="88900"/>
                    <a:pt x="342900" y="139700"/>
                  </a:cubicBezTo>
                  <a:cubicBezTo>
                    <a:pt x="342900" y="158750"/>
                    <a:pt x="336548" y="158750"/>
                    <a:pt x="336548" y="165100"/>
                  </a:cubicBezTo>
                  <a:cubicBezTo>
                    <a:pt x="215900" y="120650"/>
                    <a:pt x="0" y="76200"/>
                    <a:pt x="0" y="44450"/>
                  </a:cubicBezTo>
                  <a:cubicBezTo>
                    <a:pt x="0" y="25400"/>
                    <a:pt x="12700" y="12700"/>
                    <a:pt x="190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04DAE58-1F1D-A8FE-186B-9E8BD8CE4B0D}"/>
                </a:ext>
              </a:extLst>
            </p:cNvPr>
            <p:cNvSpPr/>
            <p:nvPr/>
          </p:nvSpPr>
          <p:spPr>
            <a:xfrm>
              <a:off x="17818864" y="1761349"/>
              <a:ext cx="298448" cy="190500"/>
            </a:xfrm>
            <a:custGeom>
              <a:avLst/>
              <a:gdLst>
                <a:gd name="connsiteX0" fmla="*/ 6348 w 298448"/>
                <a:gd name="connsiteY0" fmla="*/ 0 h 190500"/>
                <a:gd name="connsiteX1" fmla="*/ 298448 w 298448"/>
                <a:gd name="connsiteY1" fmla="*/ 95250 h 190500"/>
                <a:gd name="connsiteX2" fmla="*/ 171448 w 298448"/>
                <a:gd name="connsiteY2" fmla="*/ 190500 h 190500"/>
                <a:gd name="connsiteX3" fmla="*/ 0 w 298448"/>
                <a:gd name="connsiteY3" fmla="*/ 88900 h 190500"/>
                <a:gd name="connsiteX4" fmla="*/ 6348 w 298448"/>
                <a:gd name="connsiteY4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448" h="190500">
                  <a:moveTo>
                    <a:pt x="6348" y="0"/>
                  </a:moveTo>
                  <a:cubicBezTo>
                    <a:pt x="88900" y="38100"/>
                    <a:pt x="209548" y="69850"/>
                    <a:pt x="298448" y="95250"/>
                  </a:cubicBezTo>
                  <a:cubicBezTo>
                    <a:pt x="285748" y="177800"/>
                    <a:pt x="228600" y="190500"/>
                    <a:pt x="171448" y="190500"/>
                  </a:cubicBezTo>
                  <a:cubicBezTo>
                    <a:pt x="120648" y="190500"/>
                    <a:pt x="6348" y="152400"/>
                    <a:pt x="0" y="88900"/>
                  </a:cubicBezTo>
                  <a:lnTo>
                    <a:pt x="6348" y="0"/>
                  </a:ln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B5754A7-9FBC-B0DC-2FDE-1EF82AD3BD41}"/>
                </a:ext>
              </a:extLst>
            </p:cNvPr>
            <p:cNvSpPr/>
            <p:nvPr/>
          </p:nvSpPr>
          <p:spPr>
            <a:xfrm>
              <a:off x="18403064" y="230999"/>
              <a:ext cx="88900" cy="203200"/>
            </a:xfrm>
            <a:custGeom>
              <a:avLst/>
              <a:gdLst>
                <a:gd name="connsiteX0" fmla="*/ 63500 w 88900"/>
                <a:gd name="connsiteY0" fmla="*/ 0 h 203200"/>
                <a:gd name="connsiteX1" fmla="*/ 88900 w 88900"/>
                <a:gd name="connsiteY1" fmla="*/ 31750 h 203200"/>
                <a:gd name="connsiteX2" fmla="*/ 19048 w 88900"/>
                <a:gd name="connsiteY2" fmla="*/ 203200 h 203200"/>
                <a:gd name="connsiteX3" fmla="*/ 0 w 88900"/>
                <a:gd name="connsiteY3" fmla="*/ 196850 h 203200"/>
                <a:gd name="connsiteX4" fmla="*/ 0 w 88900"/>
                <a:gd name="connsiteY4" fmla="*/ 165100 h 203200"/>
                <a:gd name="connsiteX5" fmla="*/ 38100 w 88900"/>
                <a:gd name="connsiteY5" fmla="*/ 19050 h 203200"/>
                <a:gd name="connsiteX6" fmla="*/ 63500 w 88900"/>
                <a:gd name="connsiteY6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203200">
                  <a:moveTo>
                    <a:pt x="63500" y="0"/>
                  </a:moveTo>
                  <a:cubicBezTo>
                    <a:pt x="88900" y="0"/>
                    <a:pt x="88900" y="31750"/>
                    <a:pt x="88900" y="31750"/>
                  </a:cubicBezTo>
                  <a:cubicBezTo>
                    <a:pt x="88900" y="50800"/>
                    <a:pt x="57148" y="203200"/>
                    <a:pt x="19048" y="203200"/>
                  </a:cubicBezTo>
                  <a:cubicBezTo>
                    <a:pt x="6348" y="203200"/>
                    <a:pt x="12700" y="196850"/>
                    <a:pt x="0" y="196850"/>
                  </a:cubicBezTo>
                  <a:lnTo>
                    <a:pt x="0" y="165100"/>
                  </a:lnTo>
                  <a:cubicBezTo>
                    <a:pt x="19048" y="120650"/>
                    <a:pt x="31748" y="63500"/>
                    <a:pt x="38100" y="19050"/>
                  </a:cubicBezTo>
                  <a:cubicBezTo>
                    <a:pt x="44448" y="12700"/>
                    <a:pt x="50800" y="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633F84A-47A6-58EB-DE88-BF2FE3779A50}"/>
                </a:ext>
              </a:extLst>
            </p:cNvPr>
            <p:cNvSpPr/>
            <p:nvPr/>
          </p:nvSpPr>
          <p:spPr>
            <a:xfrm>
              <a:off x="17622012" y="484999"/>
              <a:ext cx="146052" cy="120650"/>
            </a:xfrm>
            <a:custGeom>
              <a:avLst/>
              <a:gdLst>
                <a:gd name="connsiteX0" fmla="*/ 25400 w 146052"/>
                <a:gd name="connsiteY0" fmla="*/ 0 h 120650"/>
                <a:gd name="connsiteX1" fmla="*/ 146052 w 146052"/>
                <a:gd name="connsiteY1" fmla="*/ 82550 h 120650"/>
                <a:gd name="connsiteX2" fmla="*/ 146052 w 146052"/>
                <a:gd name="connsiteY2" fmla="*/ 114300 h 120650"/>
                <a:gd name="connsiteX3" fmla="*/ 120652 w 146052"/>
                <a:gd name="connsiteY3" fmla="*/ 120650 h 120650"/>
                <a:gd name="connsiteX4" fmla="*/ 0 w 146052"/>
                <a:gd name="connsiteY4" fmla="*/ 25400 h 120650"/>
                <a:gd name="connsiteX5" fmla="*/ 25400 w 146052"/>
                <a:gd name="connsiteY5" fmla="*/ 0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2" h="120650">
                  <a:moveTo>
                    <a:pt x="25400" y="0"/>
                  </a:moveTo>
                  <a:cubicBezTo>
                    <a:pt x="38100" y="0"/>
                    <a:pt x="107952" y="50800"/>
                    <a:pt x="146052" y="82550"/>
                  </a:cubicBezTo>
                  <a:lnTo>
                    <a:pt x="146052" y="114300"/>
                  </a:lnTo>
                  <a:cubicBezTo>
                    <a:pt x="139700" y="114300"/>
                    <a:pt x="139700" y="120650"/>
                    <a:pt x="120652" y="120650"/>
                  </a:cubicBezTo>
                  <a:cubicBezTo>
                    <a:pt x="107952" y="120650"/>
                    <a:pt x="0" y="44450"/>
                    <a:pt x="0" y="25400"/>
                  </a:cubicBezTo>
                  <a:cubicBezTo>
                    <a:pt x="0" y="6350"/>
                    <a:pt x="6352" y="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C75A1A4-3F60-8D0D-91B9-F6A5D3FCCC75}"/>
                </a:ext>
              </a:extLst>
            </p:cNvPr>
            <p:cNvSpPr/>
            <p:nvPr/>
          </p:nvSpPr>
          <p:spPr>
            <a:xfrm>
              <a:off x="17761712" y="554849"/>
              <a:ext cx="876300" cy="1460500"/>
            </a:xfrm>
            <a:custGeom>
              <a:avLst/>
              <a:gdLst>
                <a:gd name="connsiteX0" fmla="*/ 533400 w 876300"/>
                <a:gd name="connsiteY0" fmla="*/ 0 h 1460500"/>
                <a:gd name="connsiteX1" fmla="*/ 876300 w 876300"/>
                <a:gd name="connsiteY1" fmla="*/ 406400 h 1460500"/>
                <a:gd name="connsiteX2" fmla="*/ 660400 w 876300"/>
                <a:gd name="connsiteY2" fmla="*/ 939800 h 1460500"/>
                <a:gd name="connsiteX3" fmla="*/ 508000 w 876300"/>
                <a:gd name="connsiteY3" fmla="*/ 1098550 h 1460500"/>
                <a:gd name="connsiteX4" fmla="*/ 412752 w 876300"/>
                <a:gd name="connsiteY4" fmla="*/ 1314450 h 1460500"/>
                <a:gd name="connsiteX5" fmla="*/ 368300 w 876300"/>
                <a:gd name="connsiteY5" fmla="*/ 1409700 h 1460500"/>
                <a:gd name="connsiteX6" fmla="*/ 234952 w 876300"/>
                <a:gd name="connsiteY6" fmla="*/ 1460500 h 1460500"/>
                <a:gd name="connsiteX7" fmla="*/ 0 w 876300"/>
                <a:gd name="connsiteY7" fmla="*/ 1263650 h 1460500"/>
                <a:gd name="connsiteX8" fmla="*/ 12700 w 876300"/>
                <a:gd name="connsiteY8" fmla="*/ 1174750 h 1460500"/>
                <a:gd name="connsiteX9" fmla="*/ 0 w 876300"/>
                <a:gd name="connsiteY9" fmla="*/ 1130300 h 1460500"/>
                <a:gd name="connsiteX10" fmla="*/ 57152 w 876300"/>
                <a:gd name="connsiteY10" fmla="*/ 901700 h 1460500"/>
                <a:gd name="connsiteX11" fmla="*/ 57152 w 876300"/>
                <a:gd name="connsiteY11" fmla="*/ 622300 h 1460500"/>
                <a:gd name="connsiteX12" fmla="*/ 533400 w 876300"/>
                <a:gd name="connsiteY12" fmla="*/ 0 h 1460500"/>
                <a:gd name="connsiteX13" fmla="*/ 539752 w 876300"/>
                <a:gd name="connsiteY13" fmla="*/ 57150 h 1460500"/>
                <a:gd name="connsiteX14" fmla="*/ 120652 w 876300"/>
                <a:gd name="connsiteY14" fmla="*/ 552450 h 1460500"/>
                <a:gd name="connsiteX15" fmla="*/ 114300 w 876300"/>
                <a:gd name="connsiteY15" fmla="*/ 558800 h 1460500"/>
                <a:gd name="connsiteX16" fmla="*/ 114300 w 876300"/>
                <a:gd name="connsiteY16" fmla="*/ 914400 h 1460500"/>
                <a:gd name="connsiteX17" fmla="*/ 209552 w 876300"/>
                <a:gd name="connsiteY17" fmla="*/ 539750 h 1460500"/>
                <a:gd name="connsiteX18" fmla="*/ 374652 w 876300"/>
                <a:gd name="connsiteY18" fmla="*/ 641350 h 1460500"/>
                <a:gd name="connsiteX19" fmla="*/ 488952 w 876300"/>
                <a:gd name="connsiteY19" fmla="*/ 450850 h 1460500"/>
                <a:gd name="connsiteX20" fmla="*/ 571500 w 876300"/>
                <a:gd name="connsiteY20" fmla="*/ 552450 h 1460500"/>
                <a:gd name="connsiteX21" fmla="*/ 508000 w 876300"/>
                <a:gd name="connsiteY21" fmla="*/ 679450 h 1460500"/>
                <a:gd name="connsiteX22" fmla="*/ 552452 w 876300"/>
                <a:gd name="connsiteY22" fmla="*/ 692150 h 1460500"/>
                <a:gd name="connsiteX23" fmla="*/ 635000 w 876300"/>
                <a:gd name="connsiteY23" fmla="*/ 660400 h 1460500"/>
                <a:gd name="connsiteX24" fmla="*/ 673100 w 876300"/>
                <a:gd name="connsiteY24" fmla="*/ 698500 h 1460500"/>
                <a:gd name="connsiteX25" fmla="*/ 546100 w 876300"/>
                <a:gd name="connsiteY25" fmla="*/ 901700 h 1460500"/>
                <a:gd name="connsiteX26" fmla="*/ 482600 w 876300"/>
                <a:gd name="connsiteY26" fmla="*/ 1035050 h 1460500"/>
                <a:gd name="connsiteX27" fmla="*/ 812800 w 876300"/>
                <a:gd name="connsiteY27" fmla="*/ 412750 h 1460500"/>
                <a:gd name="connsiteX28" fmla="*/ 787400 w 876300"/>
                <a:gd name="connsiteY28" fmla="*/ 260350 h 1460500"/>
                <a:gd name="connsiteX29" fmla="*/ 539752 w 876300"/>
                <a:gd name="connsiteY29" fmla="*/ 57150 h 1460500"/>
                <a:gd name="connsiteX30" fmla="*/ 482600 w 876300"/>
                <a:gd name="connsiteY30" fmla="*/ 520700 h 1460500"/>
                <a:gd name="connsiteX31" fmla="*/ 444500 w 876300"/>
                <a:gd name="connsiteY31" fmla="*/ 584200 h 1460500"/>
                <a:gd name="connsiteX32" fmla="*/ 444500 w 876300"/>
                <a:gd name="connsiteY32" fmla="*/ 635000 h 1460500"/>
                <a:gd name="connsiteX33" fmla="*/ 508000 w 876300"/>
                <a:gd name="connsiteY33" fmla="*/ 546100 h 1460500"/>
                <a:gd name="connsiteX34" fmla="*/ 482600 w 876300"/>
                <a:gd name="connsiteY34" fmla="*/ 520700 h 1460500"/>
                <a:gd name="connsiteX35" fmla="*/ 234952 w 876300"/>
                <a:gd name="connsiteY35" fmla="*/ 641350 h 1460500"/>
                <a:gd name="connsiteX36" fmla="*/ 171452 w 876300"/>
                <a:gd name="connsiteY36" fmla="*/ 927100 h 1460500"/>
                <a:gd name="connsiteX37" fmla="*/ 412752 w 876300"/>
                <a:gd name="connsiteY37" fmla="*/ 1016000 h 1460500"/>
                <a:gd name="connsiteX38" fmla="*/ 558800 w 876300"/>
                <a:gd name="connsiteY38" fmla="*/ 762000 h 1460500"/>
                <a:gd name="connsiteX39" fmla="*/ 412752 w 876300"/>
                <a:gd name="connsiteY39" fmla="*/ 711200 h 1460500"/>
                <a:gd name="connsiteX40" fmla="*/ 330200 w 876300"/>
                <a:gd name="connsiteY40" fmla="*/ 692150 h 1460500"/>
                <a:gd name="connsiteX41" fmla="*/ 234952 w 876300"/>
                <a:gd name="connsiteY41" fmla="*/ 641350 h 1460500"/>
                <a:gd name="connsiteX42" fmla="*/ 114300 w 876300"/>
                <a:gd name="connsiteY42" fmla="*/ 977900 h 1460500"/>
                <a:gd name="connsiteX43" fmla="*/ 88900 w 876300"/>
                <a:gd name="connsiteY43" fmla="*/ 1016000 h 1460500"/>
                <a:gd name="connsiteX44" fmla="*/ 419100 w 876300"/>
                <a:gd name="connsiteY44" fmla="*/ 1155700 h 1460500"/>
                <a:gd name="connsiteX45" fmla="*/ 438152 w 876300"/>
                <a:gd name="connsiteY45" fmla="*/ 1104900 h 1460500"/>
                <a:gd name="connsiteX46" fmla="*/ 114300 w 876300"/>
                <a:gd name="connsiteY46" fmla="*/ 977900 h 1460500"/>
                <a:gd name="connsiteX47" fmla="*/ 76200 w 876300"/>
                <a:gd name="connsiteY47" fmla="*/ 1079500 h 1460500"/>
                <a:gd name="connsiteX48" fmla="*/ 57152 w 876300"/>
                <a:gd name="connsiteY48" fmla="*/ 1123950 h 1460500"/>
                <a:gd name="connsiteX49" fmla="*/ 393700 w 876300"/>
                <a:gd name="connsiteY49" fmla="*/ 1244600 h 1460500"/>
                <a:gd name="connsiteX50" fmla="*/ 400052 w 876300"/>
                <a:gd name="connsiteY50" fmla="*/ 1219200 h 1460500"/>
                <a:gd name="connsiteX51" fmla="*/ 76200 w 876300"/>
                <a:gd name="connsiteY51" fmla="*/ 1079500 h 1460500"/>
                <a:gd name="connsiteX52" fmla="*/ 63500 w 876300"/>
                <a:gd name="connsiteY52" fmla="*/ 1206500 h 1460500"/>
                <a:gd name="connsiteX53" fmla="*/ 57152 w 876300"/>
                <a:gd name="connsiteY53" fmla="*/ 1295400 h 1460500"/>
                <a:gd name="connsiteX54" fmla="*/ 228600 w 876300"/>
                <a:gd name="connsiteY54" fmla="*/ 1397000 h 1460500"/>
                <a:gd name="connsiteX55" fmla="*/ 355600 w 876300"/>
                <a:gd name="connsiteY55" fmla="*/ 1301750 h 1460500"/>
                <a:gd name="connsiteX56" fmla="*/ 63500 w 876300"/>
                <a:gd name="connsiteY56" fmla="*/ 120650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876300" h="1460500">
                  <a:moveTo>
                    <a:pt x="533400" y="0"/>
                  </a:moveTo>
                  <a:cubicBezTo>
                    <a:pt x="787400" y="0"/>
                    <a:pt x="876300" y="247650"/>
                    <a:pt x="876300" y="406400"/>
                  </a:cubicBezTo>
                  <a:cubicBezTo>
                    <a:pt x="876300" y="558800"/>
                    <a:pt x="774700" y="800100"/>
                    <a:pt x="660400" y="939800"/>
                  </a:cubicBezTo>
                  <a:cubicBezTo>
                    <a:pt x="622300" y="990600"/>
                    <a:pt x="546100" y="1035050"/>
                    <a:pt x="508000" y="1098550"/>
                  </a:cubicBezTo>
                  <a:cubicBezTo>
                    <a:pt x="457200" y="1168400"/>
                    <a:pt x="469900" y="1238250"/>
                    <a:pt x="412752" y="1314450"/>
                  </a:cubicBezTo>
                  <a:cubicBezTo>
                    <a:pt x="393700" y="1339850"/>
                    <a:pt x="387352" y="1377950"/>
                    <a:pt x="368300" y="1409700"/>
                  </a:cubicBezTo>
                  <a:cubicBezTo>
                    <a:pt x="336552" y="1454150"/>
                    <a:pt x="266700" y="1460500"/>
                    <a:pt x="234952" y="1460500"/>
                  </a:cubicBezTo>
                  <a:cubicBezTo>
                    <a:pt x="120652" y="1460500"/>
                    <a:pt x="0" y="1397000"/>
                    <a:pt x="0" y="1263650"/>
                  </a:cubicBezTo>
                  <a:cubicBezTo>
                    <a:pt x="0" y="1244600"/>
                    <a:pt x="12700" y="1187450"/>
                    <a:pt x="12700" y="1174750"/>
                  </a:cubicBezTo>
                  <a:cubicBezTo>
                    <a:pt x="12700" y="1155700"/>
                    <a:pt x="0" y="1149350"/>
                    <a:pt x="0" y="1130300"/>
                  </a:cubicBezTo>
                  <a:cubicBezTo>
                    <a:pt x="0" y="1117600"/>
                    <a:pt x="44452" y="977900"/>
                    <a:pt x="57152" y="901700"/>
                  </a:cubicBezTo>
                  <a:cubicBezTo>
                    <a:pt x="63500" y="704850"/>
                    <a:pt x="57152" y="641350"/>
                    <a:pt x="57152" y="622300"/>
                  </a:cubicBezTo>
                  <a:cubicBezTo>
                    <a:pt x="57152" y="381000"/>
                    <a:pt x="171452" y="0"/>
                    <a:pt x="533400" y="0"/>
                  </a:cubicBezTo>
                  <a:close/>
                  <a:moveTo>
                    <a:pt x="539752" y="57150"/>
                  </a:moveTo>
                  <a:cubicBezTo>
                    <a:pt x="298452" y="57150"/>
                    <a:pt x="133352" y="292100"/>
                    <a:pt x="120652" y="552450"/>
                  </a:cubicBezTo>
                  <a:lnTo>
                    <a:pt x="114300" y="558800"/>
                  </a:lnTo>
                  <a:lnTo>
                    <a:pt x="114300" y="914400"/>
                  </a:lnTo>
                  <a:cubicBezTo>
                    <a:pt x="171452" y="704850"/>
                    <a:pt x="146052" y="539750"/>
                    <a:pt x="209552" y="539750"/>
                  </a:cubicBezTo>
                  <a:cubicBezTo>
                    <a:pt x="228600" y="539750"/>
                    <a:pt x="323852" y="615950"/>
                    <a:pt x="374652" y="641350"/>
                  </a:cubicBezTo>
                  <a:cubicBezTo>
                    <a:pt x="361952" y="590550"/>
                    <a:pt x="400052" y="450850"/>
                    <a:pt x="488952" y="450850"/>
                  </a:cubicBezTo>
                  <a:cubicBezTo>
                    <a:pt x="539752" y="450850"/>
                    <a:pt x="571500" y="501650"/>
                    <a:pt x="571500" y="552450"/>
                  </a:cubicBezTo>
                  <a:cubicBezTo>
                    <a:pt x="571500" y="603250"/>
                    <a:pt x="552452" y="622300"/>
                    <a:pt x="508000" y="679450"/>
                  </a:cubicBezTo>
                  <a:cubicBezTo>
                    <a:pt x="520700" y="685800"/>
                    <a:pt x="539752" y="692150"/>
                    <a:pt x="552452" y="692150"/>
                  </a:cubicBezTo>
                  <a:cubicBezTo>
                    <a:pt x="571500" y="692150"/>
                    <a:pt x="622300" y="660400"/>
                    <a:pt x="635000" y="660400"/>
                  </a:cubicBezTo>
                  <a:cubicBezTo>
                    <a:pt x="654052" y="660400"/>
                    <a:pt x="673100" y="685800"/>
                    <a:pt x="673100" y="698500"/>
                  </a:cubicBezTo>
                  <a:cubicBezTo>
                    <a:pt x="673100" y="717550"/>
                    <a:pt x="584200" y="831850"/>
                    <a:pt x="546100" y="901700"/>
                  </a:cubicBezTo>
                  <a:cubicBezTo>
                    <a:pt x="520700" y="939800"/>
                    <a:pt x="501652" y="990600"/>
                    <a:pt x="482600" y="1035050"/>
                  </a:cubicBezTo>
                  <a:cubicBezTo>
                    <a:pt x="666752" y="889000"/>
                    <a:pt x="812800" y="590550"/>
                    <a:pt x="812800" y="412750"/>
                  </a:cubicBezTo>
                  <a:cubicBezTo>
                    <a:pt x="812800" y="393700"/>
                    <a:pt x="800100" y="304800"/>
                    <a:pt x="787400" y="260350"/>
                  </a:cubicBezTo>
                  <a:cubicBezTo>
                    <a:pt x="781052" y="196850"/>
                    <a:pt x="641352" y="57150"/>
                    <a:pt x="539752" y="57150"/>
                  </a:cubicBezTo>
                  <a:close/>
                  <a:moveTo>
                    <a:pt x="482600" y="520700"/>
                  </a:moveTo>
                  <a:cubicBezTo>
                    <a:pt x="463552" y="539750"/>
                    <a:pt x="450852" y="565150"/>
                    <a:pt x="444500" y="584200"/>
                  </a:cubicBezTo>
                  <a:lnTo>
                    <a:pt x="444500" y="635000"/>
                  </a:lnTo>
                  <a:cubicBezTo>
                    <a:pt x="457200" y="622300"/>
                    <a:pt x="508000" y="571500"/>
                    <a:pt x="508000" y="546100"/>
                  </a:cubicBezTo>
                  <a:cubicBezTo>
                    <a:pt x="508000" y="533400"/>
                    <a:pt x="495300" y="520700"/>
                    <a:pt x="482600" y="520700"/>
                  </a:cubicBezTo>
                  <a:close/>
                  <a:moveTo>
                    <a:pt x="234952" y="641350"/>
                  </a:moveTo>
                  <a:cubicBezTo>
                    <a:pt x="215900" y="736600"/>
                    <a:pt x="203200" y="831850"/>
                    <a:pt x="171452" y="927100"/>
                  </a:cubicBezTo>
                  <a:cubicBezTo>
                    <a:pt x="254000" y="958850"/>
                    <a:pt x="336552" y="990600"/>
                    <a:pt x="412752" y="1016000"/>
                  </a:cubicBezTo>
                  <a:cubicBezTo>
                    <a:pt x="450852" y="939800"/>
                    <a:pt x="495300" y="831850"/>
                    <a:pt x="558800" y="762000"/>
                  </a:cubicBezTo>
                  <a:cubicBezTo>
                    <a:pt x="501652" y="749300"/>
                    <a:pt x="469900" y="736600"/>
                    <a:pt x="412752" y="711200"/>
                  </a:cubicBezTo>
                  <a:cubicBezTo>
                    <a:pt x="387352" y="698500"/>
                    <a:pt x="349252" y="704850"/>
                    <a:pt x="330200" y="692150"/>
                  </a:cubicBezTo>
                  <a:cubicBezTo>
                    <a:pt x="292100" y="679450"/>
                    <a:pt x="266700" y="660400"/>
                    <a:pt x="234952" y="641350"/>
                  </a:cubicBezTo>
                  <a:close/>
                  <a:moveTo>
                    <a:pt x="114300" y="977900"/>
                  </a:moveTo>
                  <a:cubicBezTo>
                    <a:pt x="95252" y="984250"/>
                    <a:pt x="88900" y="1009650"/>
                    <a:pt x="88900" y="1016000"/>
                  </a:cubicBezTo>
                  <a:cubicBezTo>
                    <a:pt x="184152" y="1079500"/>
                    <a:pt x="317500" y="1079500"/>
                    <a:pt x="419100" y="1155700"/>
                  </a:cubicBezTo>
                  <a:cubicBezTo>
                    <a:pt x="431800" y="1136650"/>
                    <a:pt x="438152" y="1117600"/>
                    <a:pt x="438152" y="1104900"/>
                  </a:cubicBezTo>
                  <a:lnTo>
                    <a:pt x="114300" y="977900"/>
                  </a:lnTo>
                  <a:close/>
                  <a:moveTo>
                    <a:pt x="76200" y="1079500"/>
                  </a:moveTo>
                  <a:cubicBezTo>
                    <a:pt x="69852" y="1092200"/>
                    <a:pt x="57152" y="1104900"/>
                    <a:pt x="57152" y="1123950"/>
                  </a:cubicBezTo>
                  <a:cubicBezTo>
                    <a:pt x="57152" y="1155700"/>
                    <a:pt x="273052" y="1200150"/>
                    <a:pt x="393700" y="1244600"/>
                  </a:cubicBezTo>
                  <a:cubicBezTo>
                    <a:pt x="393700" y="1238250"/>
                    <a:pt x="400052" y="1238250"/>
                    <a:pt x="400052" y="1219200"/>
                  </a:cubicBezTo>
                  <a:cubicBezTo>
                    <a:pt x="292100" y="1168400"/>
                    <a:pt x="184152" y="1130300"/>
                    <a:pt x="76200" y="1079500"/>
                  </a:cubicBezTo>
                  <a:close/>
                  <a:moveTo>
                    <a:pt x="63500" y="1206500"/>
                  </a:moveTo>
                  <a:lnTo>
                    <a:pt x="57152" y="1295400"/>
                  </a:lnTo>
                  <a:cubicBezTo>
                    <a:pt x="63500" y="1358900"/>
                    <a:pt x="177800" y="1397000"/>
                    <a:pt x="228600" y="1397000"/>
                  </a:cubicBezTo>
                  <a:cubicBezTo>
                    <a:pt x="285752" y="1397000"/>
                    <a:pt x="342900" y="1384300"/>
                    <a:pt x="355600" y="1301750"/>
                  </a:cubicBezTo>
                  <a:cubicBezTo>
                    <a:pt x="266700" y="1276350"/>
                    <a:pt x="146052" y="1244600"/>
                    <a:pt x="63500" y="120650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9C5413E-2782-32C7-A78A-7B82DFA26AFC}"/>
                </a:ext>
              </a:extLst>
            </p:cNvPr>
            <p:cNvSpPr/>
            <p:nvPr/>
          </p:nvSpPr>
          <p:spPr>
            <a:xfrm>
              <a:off x="18872964" y="770749"/>
              <a:ext cx="184148" cy="76200"/>
            </a:xfrm>
            <a:custGeom>
              <a:avLst/>
              <a:gdLst>
                <a:gd name="connsiteX0" fmla="*/ 158748 w 184148"/>
                <a:gd name="connsiteY0" fmla="*/ 0 h 76200"/>
                <a:gd name="connsiteX1" fmla="*/ 184148 w 184148"/>
                <a:gd name="connsiteY1" fmla="*/ 25400 h 76200"/>
                <a:gd name="connsiteX2" fmla="*/ 57148 w 184148"/>
                <a:gd name="connsiteY2" fmla="*/ 76200 h 76200"/>
                <a:gd name="connsiteX3" fmla="*/ 6348 w 184148"/>
                <a:gd name="connsiteY3" fmla="*/ 76200 h 76200"/>
                <a:gd name="connsiteX4" fmla="*/ 0 w 184148"/>
                <a:gd name="connsiteY4" fmla="*/ 50800 h 76200"/>
                <a:gd name="connsiteX5" fmla="*/ 12700 w 184148"/>
                <a:gd name="connsiteY5" fmla="*/ 31750 h 76200"/>
                <a:gd name="connsiteX6" fmla="*/ 158748 w 184148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76200">
                  <a:moveTo>
                    <a:pt x="158748" y="0"/>
                  </a:moveTo>
                  <a:cubicBezTo>
                    <a:pt x="177800" y="0"/>
                    <a:pt x="184148" y="6350"/>
                    <a:pt x="184148" y="25400"/>
                  </a:cubicBezTo>
                  <a:cubicBezTo>
                    <a:pt x="184148" y="44450"/>
                    <a:pt x="69848" y="76200"/>
                    <a:pt x="57148" y="76200"/>
                  </a:cubicBezTo>
                  <a:lnTo>
                    <a:pt x="6348" y="76200"/>
                  </a:lnTo>
                  <a:cubicBezTo>
                    <a:pt x="6348" y="69850"/>
                    <a:pt x="0" y="69850"/>
                    <a:pt x="0" y="50800"/>
                  </a:cubicBezTo>
                  <a:cubicBezTo>
                    <a:pt x="0" y="38100"/>
                    <a:pt x="6348" y="38100"/>
                    <a:pt x="12700" y="31750"/>
                  </a:cubicBezTo>
                  <a:cubicBezTo>
                    <a:pt x="63500" y="19050"/>
                    <a:pt x="146048" y="0"/>
                    <a:pt x="158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7A102B3-EDC7-9260-5239-34E3D50C1E54}"/>
                </a:ext>
              </a:extLst>
            </p:cNvPr>
            <p:cNvSpPr/>
            <p:nvPr/>
          </p:nvSpPr>
          <p:spPr>
            <a:xfrm>
              <a:off x="17418812" y="1105267"/>
              <a:ext cx="177800" cy="66050"/>
            </a:xfrm>
            <a:custGeom>
              <a:avLst/>
              <a:gdLst>
                <a:gd name="connsiteX0" fmla="*/ 18256 w 177800"/>
                <a:gd name="connsiteY0" fmla="*/ 445 h 66050"/>
                <a:gd name="connsiteX1" fmla="*/ 50800 w 177800"/>
                <a:gd name="connsiteY1" fmla="*/ 2032 h 66050"/>
                <a:gd name="connsiteX2" fmla="*/ 171452 w 177800"/>
                <a:gd name="connsiteY2" fmla="*/ 21082 h 66050"/>
                <a:gd name="connsiteX3" fmla="*/ 177800 w 177800"/>
                <a:gd name="connsiteY3" fmla="*/ 40132 h 66050"/>
                <a:gd name="connsiteX4" fmla="*/ 114300 w 177800"/>
                <a:gd name="connsiteY4" fmla="*/ 65532 h 66050"/>
                <a:gd name="connsiteX5" fmla="*/ 0 w 177800"/>
                <a:gd name="connsiteY5" fmla="*/ 27432 h 66050"/>
                <a:gd name="connsiteX6" fmla="*/ 18256 w 177800"/>
                <a:gd name="connsiteY6" fmla="*/ 445 h 6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800" h="66050">
                  <a:moveTo>
                    <a:pt x="18256" y="445"/>
                  </a:moveTo>
                  <a:cubicBezTo>
                    <a:pt x="28576" y="-1143"/>
                    <a:pt x="41276" y="2032"/>
                    <a:pt x="50800" y="2032"/>
                  </a:cubicBezTo>
                  <a:cubicBezTo>
                    <a:pt x="69852" y="2032"/>
                    <a:pt x="127000" y="21082"/>
                    <a:pt x="171452" y="21082"/>
                  </a:cubicBezTo>
                  <a:cubicBezTo>
                    <a:pt x="171452" y="27432"/>
                    <a:pt x="177800" y="27432"/>
                    <a:pt x="177800" y="40132"/>
                  </a:cubicBezTo>
                  <a:cubicBezTo>
                    <a:pt x="177800" y="71882"/>
                    <a:pt x="114300" y="65532"/>
                    <a:pt x="114300" y="65532"/>
                  </a:cubicBezTo>
                  <a:cubicBezTo>
                    <a:pt x="95252" y="65532"/>
                    <a:pt x="0" y="59182"/>
                    <a:pt x="0" y="27432"/>
                  </a:cubicBezTo>
                  <a:cubicBezTo>
                    <a:pt x="0" y="8382"/>
                    <a:pt x="7938" y="2032"/>
                    <a:pt x="18256" y="445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10785D0-D817-4590-F5DF-0F4F215A688C}"/>
                </a:ext>
              </a:extLst>
            </p:cNvPr>
            <p:cNvSpPr/>
            <p:nvPr/>
          </p:nvSpPr>
          <p:spPr>
            <a:xfrm>
              <a:off x="18688812" y="1361299"/>
              <a:ext cx="120652" cy="127000"/>
            </a:xfrm>
            <a:custGeom>
              <a:avLst/>
              <a:gdLst>
                <a:gd name="connsiteX0" fmla="*/ 19052 w 120652"/>
                <a:gd name="connsiteY0" fmla="*/ 0 h 127000"/>
                <a:gd name="connsiteX1" fmla="*/ 120652 w 120652"/>
                <a:gd name="connsiteY1" fmla="*/ 101600 h 127000"/>
                <a:gd name="connsiteX2" fmla="*/ 95252 w 120652"/>
                <a:gd name="connsiteY2" fmla="*/ 127000 h 127000"/>
                <a:gd name="connsiteX3" fmla="*/ 0 w 120652"/>
                <a:gd name="connsiteY3" fmla="*/ 25400 h 127000"/>
                <a:gd name="connsiteX4" fmla="*/ 19052 w 120652"/>
                <a:gd name="connsiteY4" fmla="*/ 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52" h="127000">
                  <a:moveTo>
                    <a:pt x="19052" y="0"/>
                  </a:moveTo>
                  <a:cubicBezTo>
                    <a:pt x="50800" y="0"/>
                    <a:pt x="120652" y="95250"/>
                    <a:pt x="120652" y="101600"/>
                  </a:cubicBezTo>
                  <a:cubicBezTo>
                    <a:pt x="120652" y="120650"/>
                    <a:pt x="107952" y="127000"/>
                    <a:pt x="95252" y="127000"/>
                  </a:cubicBezTo>
                  <a:cubicBezTo>
                    <a:pt x="69852" y="127000"/>
                    <a:pt x="0" y="38100"/>
                    <a:pt x="0" y="25400"/>
                  </a:cubicBezTo>
                  <a:cubicBezTo>
                    <a:pt x="0" y="6350"/>
                    <a:pt x="6352" y="0"/>
                    <a:pt x="190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1" name="卷形: 水平 110">
            <a:extLst>
              <a:ext uri="{FF2B5EF4-FFF2-40B4-BE49-F238E27FC236}">
                <a16:creationId xmlns:a16="http://schemas.microsoft.com/office/drawing/2014/main" id="{440B8C8C-635A-DAC3-2F6D-D3A6A34C3356}"/>
              </a:ext>
            </a:extLst>
          </p:cNvPr>
          <p:cNvSpPr/>
          <p:nvPr/>
        </p:nvSpPr>
        <p:spPr>
          <a:xfrm>
            <a:off x="3281796" y="2951366"/>
            <a:ext cx="5596136" cy="842789"/>
          </a:xfrm>
          <a:prstGeom prst="horizontalScroll">
            <a:avLst>
              <a:gd name="adj" fmla="val 18784"/>
            </a:avLst>
          </a:prstGeom>
          <a:solidFill>
            <a:srgbClr val="40A693"/>
          </a:solidFill>
          <a:ln>
            <a:solidFill>
              <a:srgbClr val="D8F0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BFC922FF-B32E-66FA-2E34-10999D41D094}"/>
              </a:ext>
            </a:extLst>
          </p:cNvPr>
          <p:cNvSpPr txBox="1"/>
          <p:nvPr/>
        </p:nvSpPr>
        <p:spPr>
          <a:xfrm>
            <a:off x="3964528" y="3222163"/>
            <a:ext cx="4281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论文答辩 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毕业汇报 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学术总结 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开题报告</a:t>
            </a:r>
          </a:p>
        </p:txBody>
      </p:sp>
      <p:sp>
        <p:nvSpPr>
          <p:cNvPr id="299" name="TextBox 84">
            <a:extLst>
              <a:ext uri="{FF2B5EF4-FFF2-40B4-BE49-F238E27FC236}">
                <a16:creationId xmlns:a16="http://schemas.microsoft.com/office/drawing/2014/main" id="{B07097C9-C8B7-1EDA-5B3C-AEAF6DABBC96}"/>
              </a:ext>
            </a:extLst>
          </p:cNvPr>
          <p:cNvSpPr txBox="1"/>
          <p:nvPr/>
        </p:nvSpPr>
        <p:spPr>
          <a:xfrm>
            <a:off x="4346145" y="4747277"/>
            <a:ext cx="3440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模板网      日期：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2022.05</a:t>
            </a:r>
            <a:endParaRPr lang="zh-CN" altLang="en-US" sz="1400" b="1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01" name="文本框 300">
            <a:extLst>
              <a:ext uri="{FF2B5EF4-FFF2-40B4-BE49-F238E27FC236}">
                <a16:creationId xmlns:a16="http://schemas.microsoft.com/office/drawing/2014/main" id="{12333749-AC68-90FE-454B-BA7E26F01F48}"/>
              </a:ext>
            </a:extLst>
          </p:cNvPr>
          <p:cNvSpPr txBox="1"/>
          <p:nvPr/>
        </p:nvSpPr>
        <p:spPr>
          <a:xfrm>
            <a:off x="3049113" y="3950311"/>
            <a:ext cx="60556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375456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B2CA5AE-F959-A1FA-E9A5-51EBED388E42}"/>
              </a:ext>
            </a:extLst>
          </p:cNvPr>
          <p:cNvSpPr txBox="1"/>
          <p:nvPr/>
        </p:nvSpPr>
        <p:spPr>
          <a:xfrm>
            <a:off x="2133600" y="2019300"/>
            <a:ext cx="48109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23955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E84ED739-505F-560B-D473-16A2DC3CDAF6}"/>
              </a:ext>
            </a:extLst>
          </p:cNvPr>
          <p:cNvGrpSpPr/>
          <p:nvPr/>
        </p:nvGrpSpPr>
        <p:grpSpPr>
          <a:xfrm>
            <a:off x="-113374" y="-2796244"/>
            <a:ext cx="12427708" cy="12432086"/>
            <a:chOff x="-113374" y="-2796244"/>
            <a:chExt cx="12427708" cy="12432086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245EC62-E9E3-71B5-2238-AE2814C49002}"/>
                </a:ext>
              </a:extLst>
            </p:cNvPr>
            <p:cNvSpPr/>
            <p:nvPr/>
          </p:nvSpPr>
          <p:spPr>
            <a:xfrm rot="2700000">
              <a:off x="-115563" y="-2794055"/>
              <a:ext cx="12432086" cy="12427708"/>
            </a:xfrm>
            <a:custGeom>
              <a:avLst/>
              <a:gdLst>
                <a:gd name="connsiteX0" fmla="*/ 0 w 12432086"/>
                <a:gd name="connsiteY0" fmla="*/ 7911769 h 12427708"/>
                <a:gd name="connsiteX1" fmla="*/ 7911769 w 12432086"/>
                <a:gd name="connsiteY1" fmla="*/ 0 h 12427708"/>
                <a:gd name="connsiteX2" fmla="*/ 8319915 w 12432086"/>
                <a:gd name="connsiteY2" fmla="*/ 0 h 12427708"/>
                <a:gd name="connsiteX3" fmla="*/ 12432086 w 12432086"/>
                <a:gd name="connsiteY3" fmla="*/ 4112171 h 12427708"/>
                <a:gd name="connsiteX4" fmla="*/ 12432086 w 12432086"/>
                <a:gd name="connsiteY4" fmla="*/ 4541963 h 12427708"/>
                <a:gd name="connsiteX5" fmla="*/ 4546341 w 12432086"/>
                <a:gd name="connsiteY5" fmla="*/ 12427708 h 12427708"/>
                <a:gd name="connsiteX6" fmla="*/ 4099501 w 12432086"/>
                <a:gd name="connsiteY6" fmla="*/ 12427708 h 12427708"/>
                <a:gd name="connsiteX7" fmla="*/ 0 w 12432086"/>
                <a:gd name="connsiteY7" fmla="*/ 8328208 h 12427708"/>
                <a:gd name="connsiteX8" fmla="*/ 0 w 12432086"/>
                <a:gd name="connsiteY8" fmla="*/ 7911769 h 1242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2086" h="12427708">
                  <a:moveTo>
                    <a:pt x="0" y="7911769"/>
                  </a:moveTo>
                  <a:lnTo>
                    <a:pt x="7911769" y="0"/>
                  </a:lnTo>
                  <a:lnTo>
                    <a:pt x="8319915" y="0"/>
                  </a:lnTo>
                  <a:lnTo>
                    <a:pt x="12432086" y="4112171"/>
                  </a:lnTo>
                  <a:lnTo>
                    <a:pt x="12432086" y="4541963"/>
                  </a:lnTo>
                  <a:lnTo>
                    <a:pt x="4546341" y="12427708"/>
                  </a:lnTo>
                  <a:lnTo>
                    <a:pt x="4099501" y="12427708"/>
                  </a:lnTo>
                  <a:lnTo>
                    <a:pt x="0" y="8328208"/>
                  </a:lnTo>
                  <a:lnTo>
                    <a:pt x="0" y="7911769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E7DDA4-2EA3-0D08-B622-07F692D18677}"/>
                </a:ext>
              </a:extLst>
            </p:cNvPr>
            <p:cNvSpPr/>
            <p:nvPr/>
          </p:nvSpPr>
          <p:spPr>
            <a:xfrm>
              <a:off x="462000" y="441000"/>
              <a:ext cx="11268000" cy="597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7A7066E9-140C-63C3-AFD9-508744D9A367}"/>
                </a:ext>
              </a:extLst>
            </p:cNvPr>
            <p:cNvSpPr/>
            <p:nvPr/>
          </p:nvSpPr>
          <p:spPr>
            <a:xfrm>
              <a:off x="570000" y="531000"/>
              <a:ext cx="11052000" cy="579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88AFA37-0DBB-04E8-DFE3-0B16B5E87050}"/>
              </a:ext>
            </a:extLst>
          </p:cNvPr>
          <p:cNvGrpSpPr/>
          <p:nvPr/>
        </p:nvGrpSpPr>
        <p:grpSpPr>
          <a:xfrm>
            <a:off x="570000" y="529333"/>
            <a:ext cx="11052000" cy="1397683"/>
            <a:chOff x="570000" y="529333"/>
            <a:chExt cx="11052000" cy="139768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D6243A5-C0DB-05B0-CA41-1D50CEB9CD26}"/>
                </a:ext>
              </a:extLst>
            </p:cNvPr>
            <p:cNvSpPr/>
            <p:nvPr/>
          </p:nvSpPr>
          <p:spPr>
            <a:xfrm>
              <a:off x="570000" y="529333"/>
              <a:ext cx="2815253" cy="1397683"/>
            </a:xfrm>
            <a:prstGeom prst="rect">
              <a:avLst/>
            </a:prstGeom>
            <a:blipFill dpi="0" rotWithShape="0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B42BB27-0A4C-7EA1-79CC-2C90A0C6A2D5}"/>
                </a:ext>
              </a:extLst>
            </p:cNvPr>
            <p:cNvSpPr/>
            <p:nvPr/>
          </p:nvSpPr>
          <p:spPr>
            <a:xfrm flipH="1">
              <a:off x="8806746" y="529333"/>
              <a:ext cx="2815254" cy="1397683"/>
            </a:xfrm>
            <a:prstGeom prst="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1" name="矩形 100">
            <a:extLst>
              <a:ext uri="{FF2B5EF4-FFF2-40B4-BE49-F238E27FC236}">
                <a16:creationId xmlns:a16="http://schemas.microsoft.com/office/drawing/2014/main" id="{C6D8C08F-67E3-DCFD-AFE9-5D29A1055684}"/>
              </a:ext>
            </a:extLst>
          </p:cNvPr>
          <p:cNvSpPr/>
          <p:nvPr/>
        </p:nvSpPr>
        <p:spPr>
          <a:xfrm flipV="1">
            <a:off x="570000" y="4749619"/>
            <a:ext cx="2815253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CDE24848-DF37-DBD3-CC5B-8DCC41DE1B0B}"/>
              </a:ext>
            </a:extLst>
          </p:cNvPr>
          <p:cNvSpPr/>
          <p:nvPr/>
        </p:nvSpPr>
        <p:spPr>
          <a:xfrm flipH="1" flipV="1">
            <a:off x="8806746" y="4749619"/>
            <a:ext cx="2815254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ED5D49C5-EF90-DFA5-F446-70327F69BDA6}"/>
              </a:ext>
            </a:extLst>
          </p:cNvPr>
          <p:cNvGrpSpPr/>
          <p:nvPr/>
        </p:nvGrpSpPr>
        <p:grpSpPr>
          <a:xfrm rot="12408354">
            <a:off x="1139264" y="1648314"/>
            <a:ext cx="1067506" cy="2032000"/>
            <a:chOff x="17939512" y="-7801751"/>
            <a:chExt cx="1067506" cy="2032000"/>
          </a:xfrm>
          <a:noFill/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583F2A6-5312-8117-F2F3-F08D44E42909}"/>
                </a:ext>
              </a:extLst>
            </p:cNvPr>
            <p:cNvSpPr/>
            <p:nvPr/>
          </p:nvSpPr>
          <p:spPr>
            <a:xfrm>
              <a:off x="17996664" y="-7750951"/>
              <a:ext cx="590548" cy="285750"/>
            </a:xfrm>
            <a:custGeom>
              <a:avLst/>
              <a:gdLst>
                <a:gd name="connsiteX0" fmla="*/ 304800 w 590548"/>
                <a:gd name="connsiteY0" fmla="*/ 0 h 285750"/>
                <a:gd name="connsiteX1" fmla="*/ 590548 w 590548"/>
                <a:gd name="connsiteY1" fmla="*/ 107950 h 285750"/>
                <a:gd name="connsiteX2" fmla="*/ 190500 w 590548"/>
                <a:gd name="connsiteY2" fmla="*/ 285750 h 285750"/>
                <a:gd name="connsiteX3" fmla="*/ 50800 w 590548"/>
                <a:gd name="connsiteY3" fmla="*/ 273050 h 285750"/>
                <a:gd name="connsiteX4" fmla="*/ 476248 w 590548"/>
                <a:gd name="connsiteY4" fmla="*/ 127000 h 285750"/>
                <a:gd name="connsiteX5" fmla="*/ 374648 w 590548"/>
                <a:gd name="connsiteY5" fmla="*/ 57150 h 285750"/>
                <a:gd name="connsiteX6" fmla="*/ 222248 w 590548"/>
                <a:gd name="connsiteY6" fmla="*/ 114300 h 285750"/>
                <a:gd name="connsiteX7" fmla="*/ 260348 w 590548"/>
                <a:gd name="connsiteY7" fmla="*/ 146050 h 285750"/>
                <a:gd name="connsiteX8" fmla="*/ 368300 w 590548"/>
                <a:gd name="connsiteY8" fmla="*/ 120650 h 285750"/>
                <a:gd name="connsiteX9" fmla="*/ 406400 w 590548"/>
                <a:gd name="connsiteY9" fmla="*/ 127000 h 285750"/>
                <a:gd name="connsiteX10" fmla="*/ 114300 w 590548"/>
                <a:gd name="connsiteY10" fmla="*/ 209550 h 285750"/>
                <a:gd name="connsiteX11" fmla="*/ 0 w 590548"/>
                <a:gd name="connsiteY11" fmla="*/ 171450 h 285750"/>
                <a:gd name="connsiteX12" fmla="*/ 304800 w 590548"/>
                <a:gd name="connsiteY12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548" h="285750">
                  <a:moveTo>
                    <a:pt x="304800" y="0"/>
                  </a:moveTo>
                  <a:cubicBezTo>
                    <a:pt x="342900" y="0"/>
                    <a:pt x="590548" y="6350"/>
                    <a:pt x="590548" y="107950"/>
                  </a:cubicBezTo>
                  <a:cubicBezTo>
                    <a:pt x="590548" y="266700"/>
                    <a:pt x="228600" y="285750"/>
                    <a:pt x="190500" y="285750"/>
                  </a:cubicBezTo>
                  <a:cubicBezTo>
                    <a:pt x="177800" y="285750"/>
                    <a:pt x="95248" y="279400"/>
                    <a:pt x="50800" y="273050"/>
                  </a:cubicBezTo>
                  <a:cubicBezTo>
                    <a:pt x="88900" y="273050"/>
                    <a:pt x="476248" y="254000"/>
                    <a:pt x="476248" y="127000"/>
                  </a:cubicBezTo>
                  <a:cubicBezTo>
                    <a:pt x="476248" y="69850"/>
                    <a:pt x="387348" y="57150"/>
                    <a:pt x="374648" y="57150"/>
                  </a:cubicBezTo>
                  <a:cubicBezTo>
                    <a:pt x="355600" y="57150"/>
                    <a:pt x="222248" y="82550"/>
                    <a:pt x="222248" y="114300"/>
                  </a:cubicBezTo>
                  <a:cubicBezTo>
                    <a:pt x="222248" y="133350"/>
                    <a:pt x="241300" y="146050"/>
                    <a:pt x="260348" y="146050"/>
                  </a:cubicBezTo>
                  <a:cubicBezTo>
                    <a:pt x="273048" y="146050"/>
                    <a:pt x="355600" y="120650"/>
                    <a:pt x="368300" y="120650"/>
                  </a:cubicBezTo>
                  <a:cubicBezTo>
                    <a:pt x="387348" y="120650"/>
                    <a:pt x="393700" y="127000"/>
                    <a:pt x="406400" y="127000"/>
                  </a:cubicBezTo>
                  <a:cubicBezTo>
                    <a:pt x="323848" y="190500"/>
                    <a:pt x="209548" y="209550"/>
                    <a:pt x="114300" y="209550"/>
                  </a:cubicBezTo>
                  <a:cubicBezTo>
                    <a:pt x="76200" y="209550"/>
                    <a:pt x="0" y="209550"/>
                    <a:pt x="0" y="171450"/>
                  </a:cubicBezTo>
                  <a:cubicBezTo>
                    <a:pt x="0" y="38100"/>
                    <a:pt x="234948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F7F96AE-317A-3FD1-0DBC-39CDF4C47708}"/>
                </a:ext>
              </a:extLst>
            </p:cNvPr>
            <p:cNvSpPr/>
            <p:nvPr/>
          </p:nvSpPr>
          <p:spPr>
            <a:xfrm>
              <a:off x="18034764" y="-7490601"/>
              <a:ext cx="514348" cy="565150"/>
            </a:xfrm>
            <a:custGeom>
              <a:avLst/>
              <a:gdLst>
                <a:gd name="connsiteX0" fmla="*/ 514348 w 514348"/>
                <a:gd name="connsiteY0" fmla="*/ 0 h 565150"/>
                <a:gd name="connsiteX1" fmla="*/ 393700 w 514348"/>
                <a:gd name="connsiteY1" fmla="*/ 565150 h 565150"/>
                <a:gd name="connsiteX2" fmla="*/ 184148 w 514348"/>
                <a:gd name="connsiteY2" fmla="*/ 488950 h 565150"/>
                <a:gd name="connsiteX3" fmla="*/ 82548 w 514348"/>
                <a:gd name="connsiteY3" fmla="*/ 501650 h 565150"/>
                <a:gd name="connsiteX4" fmla="*/ 0 w 514348"/>
                <a:gd name="connsiteY4" fmla="*/ 69850 h 565150"/>
                <a:gd name="connsiteX5" fmla="*/ 165100 w 514348"/>
                <a:gd name="connsiteY5" fmla="*/ 88900 h 565150"/>
                <a:gd name="connsiteX6" fmla="*/ 514348 w 514348"/>
                <a:gd name="connsiteY6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48" h="565150">
                  <a:moveTo>
                    <a:pt x="514348" y="0"/>
                  </a:moveTo>
                  <a:cubicBezTo>
                    <a:pt x="457200" y="177800"/>
                    <a:pt x="419100" y="374650"/>
                    <a:pt x="393700" y="565150"/>
                  </a:cubicBezTo>
                  <a:cubicBezTo>
                    <a:pt x="323848" y="501650"/>
                    <a:pt x="254000" y="488950"/>
                    <a:pt x="184148" y="488950"/>
                  </a:cubicBezTo>
                  <a:cubicBezTo>
                    <a:pt x="165100" y="488950"/>
                    <a:pt x="114300" y="495300"/>
                    <a:pt x="82548" y="501650"/>
                  </a:cubicBezTo>
                  <a:cubicBezTo>
                    <a:pt x="69848" y="361950"/>
                    <a:pt x="31748" y="209550"/>
                    <a:pt x="0" y="69850"/>
                  </a:cubicBezTo>
                  <a:cubicBezTo>
                    <a:pt x="63500" y="82550"/>
                    <a:pt x="146048" y="88900"/>
                    <a:pt x="165100" y="88900"/>
                  </a:cubicBezTo>
                  <a:cubicBezTo>
                    <a:pt x="266700" y="88900"/>
                    <a:pt x="406400" y="63500"/>
                    <a:pt x="514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54D3178-DAAD-BE73-F639-443530CBF0F7}"/>
                </a:ext>
              </a:extLst>
            </p:cNvPr>
            <p:cNvSpPr/>
            <p:nvPr/>
          </p:nvSpPr>
          <p:spPr>
            <a:xfrm>
              <a:off x="18485612" y="-6995301"/>
              <a:ext cx="463552" cy="196850"/>
            </a:xfrm>
            <a:custGeom>
              <a:avLst/>
              <a:gdLst>
                <a:gd name="connsiteX0" fmla="*/ 184152 w 463552"/>
                <a:gd name="connsiteY0" fmla="*/ 0 h 196850"/>
                <a:gd name="connsiteX1" fmla="*/ 438152 w 463552"/>
                <a:gd name="connsiteY1" fmla="*/ 25400 h 196850"/>
                <a:gd name="connsiteX2" fmla="*/ 463552 w 463552"/>
                <a:gd name="connsiteY2" fmla="*/ 44450 h 196850"/>
                <a:gd name="connsiteX3" fmla="*/ 463552 w 463552"/>
                <a:gd name="connsiteY3" fmla="*/ 184150 h 196850"/>
                <a:gd name="connsiteX4" fmla="*/ 431800 w 463552"/>
                <a:gd name="connsiteY4" fmla="*/ 196850 h 196850"/>
                <a:gd name="connsiteX5" fmla="*/ 6352 w 463552"/>
                <a:gd name="connsiteY5" fmla="*/ 139700 h 196850"/>
                <a:gd name="connsiteX6" fmla="*/ 0 w 463552"/>
                <a:gd name="connsiteY6" fmla="*/ 120650 h 196850"/>
                <a:gd name="connsiteX7" fmla="*/ 19052 w 463552"/>
                <a:gd name="connsiteY7" fmla="*/ 6350 h 196850"/>
                <a:gd name="connsiteX8" fmla="*/ 50800 w 463552"/>
                <a:gd name="connsiteY8" fmla="*/ 12700 h 196850"/>
                <a:gd name="connsiteX9" fmla="*/ 184152 w 463552"/>
                <a:gd name="connsiteY9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552" h="196850">
                  <a:moveTo>
                    <a:pt x="184152" y="0"/>
                  </a:moveTo>
                  <a:cubicBezTo>
                    <a:pt x="196852" y="0"/>
                    <a:pt x="355600" y="12700"/>
                    <a:pt x="438152" y="25400"/>
                  </a:cubicBezTo>
                  <a:cubicBezTo>
                    <a:pt x="444500" y="31750"/>
                    <a:pt x="457200" y="38100"/>
                    <a:pt x="463552" y="44450"/>
                  </a:cubicBezTo>
                  <a:lnTo>
                    <a:pt x="463552" y="184150"/>
                  </a:lnTo>
                  <a:cubicBezTo>
                    <a:pt x="457200" y="196850"/>
                    <a:pt x="444500" y="196850"/>
                    <a:pt x="431800" y="196850"/>
                  </a:cubicBezTo>
                  <a:lnTo>
                    <a:pt x="6352" y="139700"/>
                  </a:lnTo>
                  <a:cubicBezTo>
                    <a:pt x="0" y="133350"/>
                    <a:pt x="0" y="139700"/>
                    <a:pt x="0" y="120650"/>
                  </a:cubicBezTo>
                  <a:cubicBezTo>
                    <a:pt x="0" y="107950"/>
                    <a:pt x="12700" y="44450"/>
                    <a:pt x="19052" y="6350"/>
                  </a:cubicBezTo>
                  <a:cubicBezTo>
                    <a:pt x="25400" y="12700"/>
                    <a:pt x="31752" y="12700"/>
                    <a:pt x="50800" y="12700"/>
                  </a:cubicBezTo>
                  <a:cubicBezTo>
                    <a:pt x="63500" y="1270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BB8F21E-F647-77BE-35DC-9837DCFD7DB4}"/>
                </a:ext>
              </a:extLst>
            </p:cNvPr>
            <p:cNvSpPr/>
            <p:nvPr/>
          </p:nvSpPr>
          <p:spPr>
            <a:xfrm>
              <a:off x="18123664" y="-6945019"/>
              <a:ext cx="298448" cy="210069"/>
            </a:xfrm>
            <a:custGeom>
              <a:avLst/>
              <a:gdLst>
                <a:gd name="connsiteX0" fmla="*/ 88900 w 298448"/>
                <a:gd name="connsiteY0" fmla="*/ 519 h 210069"/>
                <a:gd name="connsiteX1" fmla="*/ 298448 w 298448"/>
                <a:gd name="connsiteY1" fmla="*/ 121169 h 210069"/>
                <a:gd name="connsiteX2" fmla="*/ 292100 w 298448"/>
                <a:gd name="connsiteY2" fmla="*/ 203719 h 210069"/>
                <a:gd name="connsiteX3" fmla="*/ 184148 w 298448"/>
                <a:gd name="connsiteY3" fmla="*/ 197369 h 210069"/>
                <a:gd name="connsiteX4" fmla="*/ 0 w 298448"/>
                <a:gd name="connsiteY4" fmla="*/ 210069 h 210069"/>
                <a:gd name="connsiteX5" fmla="*/ 0 w 298448"/>
                <a:gd name="connsiteY5" fmla="*/ 51319 h 210069"/>
                <a:gd name="connsiteX6" fmla="*/ 0 w 298448"/>
                <a:gd name="connsiteY6" fmla="*/ 25919 h 210069"/>
                <a:gd name="connsiteX7" fmla="*/ 88900 w 298448"/>
                <a:gd name="connsiteY7" fmla="*/ 519 h 21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448" h="210069">
                  <a:moveTo>
                    <a:pt x="88900" y="519"/>
                  </a:moveTo>
                  <a:cubicBezTo>
                    <a:pt x="146048" y="519"/>
                    <a:pt x="298448" y="25919"/>
                    <a:pt x="298448" y="121169"/>
                  </a:cubicBezTo>
                  <a:cubicBezTo>
                    <a:pt x="298448" y="140219"/>
                    <a:pt x="292100" y="178319"/>
                    <a:pt x="292100" y="203719"/>
                  </a:cubicBezTo>
                  <a:cubicBezTo>
                    <a:pt x="260348" y="197369"/>
                    <a:pt x="196848" y="197369"/>
                    <a:pt x="184148" y="197369"/>
                  </a:cubicBezTo>
                  <a:cubicBezTo>
                    <a:pt x="165100" y="197369"/>
                    <a:pt x="76200" y="203719"/>
                    <a:pt x="0" y="210069"/>
                  </a:cubicBezTo>
                  <a:cubicBezTo>
                    <a:pt x="6348" y="159269"/>
                    <a:pt x="0" y="64019"/>
                    <a:pt x="0" y="51319"/>
                  </a:cubicBezTo>
                  <a:lnTo>
                    <a:pt x="0" y="25919"/>
                  </a:lnTo>
                  <a:cubicBezTo>
                    <a:pt x="19048" y="-5831"/>
                    <a:pt x="57148" y="519"/>
                    <a:pt x="88900" y="51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0B1922FA-C926-3FEA-9E7A-92C2EF335C6C}"/>
                </a:ext>
              </a:extLst>
            </p:cNvPr>
            <p:cNvSpPr/>
            <p:nvPr/>
          </p:nvSpPr>
          <p:spPr>
            <a:xfrm>
              <a:off x="18472912" y="-6785751"/>
              <a:ext cx="425452" cy="323850"/>
            </a:xfrm>
            <a:custGeom>
              <a:avLst/>
              <a:gdLst>
                <a:gd name="connsiteX0" fmla="*/ 6352 w 425452"/>
                <a:gd name="connsiteY0" fmla="*/ 0 h 323850"/>
                <a:gd name="connsiteX1" fmla="*/ 425452 w 425452"/>
                <a:gd name="connsiteY1" fmla="*/ 247650 h 323850"/>
                <a:gd name="connsiteX2" fmla="*/ 361952 w 425452"/>
                <a:gd name="connsiteY2" fmla="*/ 323850 h 323850"/>
                <a:gd name="connsiteX3" fmla="*/ 38100 w 425452"/>
                <a:gd name="connsiteY3" fmla="*/ 69850 h 323850"/>
                <a:gd name="connsiteX4" fmla="*/ 6352 w 425452"/>
                <a:gd name="connsiteY4" fmla="*/ 63500 h 323850"/>
                <a:gd name="connsiteX5" fmla="*/ 0 w 425452"/>
                <a:gd name="connsiteY5" fmla="*/ 57150 h 323850"/>
                <a:gd name="connsiteX6" fmla="*/ 6352 w 425452"/>
                <a:gd name="connsiteY6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452" h="323850">
                  <a:moveTo>
                    <a:pt x="6352" y="0"/>
                  </a:moveTo>
                  <a:cubicBezTo>
                    <a:pt x="31752" y="6350"/>
                    <a:pt x="425452" y="190500"/>
                    <a:pt x="425452" y="247650"/>
                  </a:cubicBezTo>
                  <a:cubicBezTo>
                    <a:pt x="425452" y="279400"/>
                    <a:pt x="381000" y="323850"/>
                    <a:pt x="361952" y="323850"/>
                  </a:cubicBezTo>
                  <a:cubicBezTo>
                    <a:pt x="342900" y="323850"/>
                    <a:pt x="101600" y="133350"/>
                    <a:pt x="38100" y="69850"/>
                  </a:cubicBezTo>
                  <a:cubicBezTo>
                    <a:pt x="31752" y="63500"/>
                    <a:pt x="19052" y="69850"/>
                    <a:pt x="6352" y="63500"/>
                  </a:cubicBezTo>
                  <a:cubicBezTo>
                    <a:pt x="6352" y="63500"/>
                    <a:pt x="0" y="76200"/>
                    <a:pt x="0" y="57150"/>
                  </a:cubicBezTo>
                  <a:cubicBezTo>
                    <a:pt x="0" y="44450"/>
                    <a:pt x="6352" y="19050"/>
                    <a:pt x="63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9453A395-6459-BF3A-B76F-3E44776C2D01}"/>
                </a:ext>
              </a:extLst>
            </p:cNvPr>
            <p:cNvSpPr/>
            <p:nvPr/>
          </p:nvSpPr>
          <p:spPr>
            <a:xfrm>
              <a:off x="18091912" y="-6695217"/>
              <a:ext cx="349252" cy="677817"/>
            </a:xfrm>
            <a:custGeom>
              <a:avLst/>
              <a:gdLst>
                <a:gd name="connsiteX0" fmla="*/ 245270 w 349252"/>
                <a:gd name="connsiteY0" fmla="*/ 451 h 677817"/>
                <a:gd name="connsiteX1" fmla="*/ 317500 w 349252"/>
                <a:gd name="connsiteY1" fmla="*/ 11067 h 677817"/>
                <a:gd name="connsiteX2" fmla="*/ 317500 w 349252"/>
                <a:gd name="connsiteY2" fmla="*/ 385717 h 677817"/>
                <a:gd name="connsiteX3" fmla="*/ 349252 w 349252"/>
                <a:gd name="connsiteY3" fmla="*/ 677817 h 677817"/>
                <a:gd name="connsiteX4" fmla="*/ 146052 w 349252"/>
                <a:gd name="connsiteY4" fmla="*/ 627017 h 677817"/>
                <a:gd name="connsiteX5" fmla="*/ 0 w 349252"/>
                <a:gd name="connsiteY5" fmla="*/ 646067 h 677817"/>
                <a:gd name="connsiteX6" fmla="*/ 31752 w 349252"/>
                <a:gd name="connsiteY6" fmla="*/ 252367 h 677817"/>
                <a:gd name="connsiteX7" fmla="*/ 38100 w 349252"/>
                <a:gd name="connsiteY7" fmla="*/ 17417 h 677817"/>
                <a:gd name="connsiteX8" fmla="*/ 245270 w 349252"/>
                <a:gd name="connsiteY8" fmla="*/ 451 h 67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52" h="677817">
                  <a:moveTo>
                    <a:pt x="245270" y="451"/>
                  </a:moveTo>
                  <a:cubicBezTo>
                    <a:pt x="269480" y="1542"/>
                    <a:pt x="293688" y="4717"/>
                    <a:pt x="317500" y="11067"/>
                  </a:cubicBezTo>
                  <a:lnTo>
                    <a:pt x="317500" y="385717"/>
                  </a:lnTo>
                  <a:cubicBezTo>
                    <a:pt x="323852" y="487317"/>
                    <a:pt x="336552" y="582567"/>
                    <a:pt x="349252" y="677817"/>
                  </a:cubicBezTo>
                  <a:cubicBezTo>
                    <a:pt x="311152" y="646067"/>
                    <a:pt x="196852" y="627017"/>
                    <a:pt x="146052" y="627017"/>
                  </a:cubicBezTo>
                  <a:cubicBezTo>
                    <a:pt x="133352" y="627017"/>
                    <a:pt x="57152" y="639717"/>
                    <a:pt x="0" y="646067"/>
                  </a:cubicBezTo>
                  <a:lnTo>
                    <a:pt x="31752" y="252367"/>
                  </a:lnTo>
                  <a:cubicBezTo>
                    <a:pt x="38100" y="80917"/>
                    <a:pt x="38100" y="49167"/>
                    <a:pt x="38100" y="17417"/>
                  </a:cubicBezTo>
                  <a:cubicBezTo>
                    <a:pt x="100014" y="12655"/>
                    <a:pt x="172642" y="-2823"/>
                    <a:pt x="245270" y="45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ED5855B-C6C4-F010-5EC2-826FD4858CA8}"/>
                </a:ext>
              </a:extLst>
            </p:cNvPr>
            <p:cNvSpPr/>
            <p:nvPr/>
          </p:nvSpPr>
          <p:spPr>
            <a:xfrm>
              <a:off x="18066512" y="-6005405"/>
              <a:ext cx="361952" cy="178504"/>
            </a:xfrm>
            <a:custGeom>
              <a:avLst/>
              <a:gdLst>
                <a:gd name="connsiteX0" fmla="*/ 133944 w 361952"/>
                <a:gd name="connsiteY0" fmla="*/ 9 h 178504"/>
                <a:gd name="connsiteX1" fmla="*/ 177800 w 361952"/>
                <a:gd name="connsiteY1" fmla="*/ 704 h 178504"/>
                <a:gd name="connsiteX2" fmla="*/ 336552 w 361952"/>
                <a:gd name="connsiteY2" fmla="*/ 38804 h 178504"/>
                <a:gd name="connsiteX3" fmla="*/ 222252 w 361952"/>
                <a:gd name="connsiteY3" fmla="*/ 19754 h 178504"/>
                <a:gd name="connsiteX4" fmla="*/ 114300 w 361952"/>
                <a:gd name="connsiteY4" fmla="*/ 83254 h 178504"/>
                <a:gd name="connsiteX5" fmla="*/ 241300 w 361952"/>
                <a:gd name="connsiteY5" fmla="*/ 159454 h 178504"/>
                <a:gd name="connsiteX6" fmla="*/ 279400 w 361952"/>
                <a:gd name="connsiteY6" fmla="*/ 127704 h 178504"/>
                <a:gd name="connsiteX7" fmla="*/ 254000 w 361952"/>
                <a:gd name="connsiteY7" fmla="*/ 95954 h 178504"/>
                <a:gd name="connsiteX8" fmla="*/ 184152 w 361952"/>
                <a:gd name="connsiteY8" fmla="*/ 83254 h 178504"/>
                <a:gd name="connsiteX9" fmla="*/ 209552 w 361952"/>
                <a:gd name="connsiteY9" fmla="*/ 76904 h 178504"/>
                <a:gd name="connsiteX10" fmla="*/ 361952 w 361952"/>
                <a:gd name="connsiteY10" fmla="*/ 127704 h 178504"/>
                <a:gd name="connsiteX11" fmla="*/ 222252 w 361952"/>
                <a:gd name="connsiteY11" fmla="*/ 178504 h 178504"/>
                <a:gd name="connsiteX12" fmla="*/ 88900 w 361952"/>
                <a:gd name="connsiteY12" fmla="*/ 153104 h 178504"/>
                <a:gd name="connsiteX13" fmla="*/ 0 w 361952"/>
                <a:gd name="connsiteY13" fmla="*/ 70554 h 178504"/>
                <a:gd name="connsiteX14" fmla="*/ 133944 w 361952"/>
                <a:gd name="connsiteY14" fmla="*/ 9 h 17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1952" h="178504">
                  <a:moveTo>
                    <a:pt x="133944" y="9"/>
                  </a:moveTo>
                  <a:cubicBezTo>
                    <a:pt x="152400" y="-90"/>
                    <a:pt x="168276" y="704"/>
                    <a:pt x="177800" y="704"/>
                  </a:cubicBezTo>
                  <a:cubicBezTo>
                    <a:pt x="215900" y="704"/>
                    <a:pt x="292100" y="-5646"/>
                    <a:pt x="336552" y="38804"/>
                  </a:cubicBezTo>
                  <a:cubicBezTo>
                    <a:pt x="298452" y="26104"/>
                    <a:pt x="234952" y="19754"/>
                    <a:pt x="222252" y="19754"/>
                  </a:cubicBezTo>
                  <a:cubicBezTo>
                    <a:pt x="177800" y="19754"/>
                    <a:pt x="114300" y="13404"/>
                    <a:pt x="114300" y="83254"/>
                  </a:cubicBezTo>
                  <a:cubicBezTo>
                    <a:pt x="114300" y="140404"/>
                    <a:pt x="222252" y="159454"/>
                    <a:pt x="241300" y="159454"/>
                  </a:cubicBezTo>
                  <a:cubicBezTo>
                    <a:pt x="254000" y="159454"/>
                    <a:pt x="279400" y="146754"/>
                    <a:pt x="279400" y="127704"/>
                  </a:cubicBezTo>
                  <a:cubicBezTo>
                    <a:pt x="279400" y="108654"/>
                    <a:pt x="266700" y="102304"/>
                    <a:pt x="254000" y="95954"/>
                  </a:cubicBezTo>
                  <a:cubicBezTo>
                    <a:pt x="234952" y="89604"/>
                    <a:pt x="209552" y="89604"/>
                    <a:pt x="184152" y="83254"/>
                  </a:cubicBezTo>
                  <a:cubicBezTo>
                    <a:pt x="190500" y="76904"/>
                    <a:pt x="190500" y="76904"/>
                    <a:pt x="209552" y="76904"/>
                  </a:cubicBezTo>
                  <a:cubicBezTo>
                    <a:pt x="222252" y="76904"/>
                    <a:pt x="361952" y="89604"/>
                    <a:pt x="361952" y="127704"/>
                  </a:cubicBezTo>
                  <a:cubicBezTo>
                    <a:pt x="361952" y="178504"/>
                    <a:pt x="222252" y="178504"/>
                    <a:pt x="222252" y="178504"/>
                  </a:cubicBezTo>
                  <a:cubicBezTo>
                    <a:pt x="177800" y="178504"/>
                    <a:pt x="133352" y="178504"/>
                    <a:pt x="88900" y="153104"/>
                  </a:cubicBezTo>
                  <a:cubicBezTo>
                    <a:pt x="69852" y="146754"/>
                    <a:pt x="0" y="102304"/>
                    <a:pt x="0" y="70554"/>
                  </a:cubicBezTo>
                  <a:cubicBezTo>
                    <a:pt x="0" y="8642"/>
                    <a:pt x="78582" y="307"/>
                    <a:pt x="133944" y="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2BF97C3-8971-E7E0-3311-1D1C2A3D456E}"/>
                </a:ext>
              </a:extLst>
            </p:cNvPr>
            <p:cNvSpPr/>
            <p:nvPr/>
          </p:nvSpPr>
          <p:spPr>
            <a:xfrm>
              <a:off x="17939512" y="-7801751"/>
              <a:ext cx="1067506" cy="2032000"/>
            </a:xfrm>
            <a:custGeom>
              <a:avLst/>
              <a:gdLst>
                <a:gd name="connsiteX0" fmla="*/ 266700 w 1067506"/>
                <a:gd name="connsiteY0" fmla="*/ 0 h 2032000"/>
                <a:gd name="connsiteX1" fmla="*/ 368300 w 1067506"/>
                <a:gd name="connsiteY1" fmla="*/ 0 h 2032000"/>
                <a:gd name="connsiteX2" fmla="*/ 704852 w 1067506"/>
                <a:gd name="connsiteY2" fmla="*/ 158750 h 2032000"/>
                <a:gd name="connsiteX3" fmla="*/ 565152 w 1067506"/>
                <a:gd name="connsiteY3" fmla="*/ 742950 h 2032000"/>
                <a:gd name="connsiteX4" fmla="*/ 603252 w 1067506"/>
                <a:gd name="connsiteY4" fmla="*/ 749300 h 2032000"/>
                <a:gd name="connsiteX5" fmla="*/ 723900 w 1067506"/>
                <a:gd name="connsiteY5" fmla="*/ 749300 h 2032000"/>
                <a:gd name="connsiteX6" fmla="*/ 908052 w 1067506"/>
                <a:gd name="connsiteY6" fmla="*/ 762000 h 2032000"/>
                <a:gd name="connsiteX7" fmla="*/ 1047752 w 1067506"/>
                <a:gd name="connsiteY7" fmla="*/ 812800 h 2032000"/>
                <a:gd name="connsiteX8" fmla="*/ 1066800 w 1067506"/>
                <a:gd name="connsiteY8" fmla="*/ 952500 h 2032000"/>
                <a:gd name="connsiteX9" fmla="*/ 1035052 w 1067506"/>
                <a:gd name="connsiteY9" fmla="*/ 1054100 h 2032000"/>
                <a:gd name="connsiteX10" fmla="*/ 908052 w 1067506"/>
                <a:gd name="connsiteY10" fmla="*/ 1054100 h 2032000"/>
                <a:gd name="connsiteX11" fmla="*/ 698500 w 1067506"/>
                <a:gd name="connsiteY11" fmla="*/ 1022350 h 2032000"/>
                <a:gd name="connsiteX12" fmla="*/ 1016000 w 1067506"/>
                <a:gd name="connsiteY12" fmla="*/ 1263650 h 2032000"/>
                <a:gd name="connsiteX13" fmla="*/ 901700 w 1067506"/>
                <a:gd name="connsiteY13" fmla="*/ 1397000 h 2032000"/>
                <a:gd name="connsiteX14" fmla="*/ 704852 w 1067506"/>
                <a:gd name="connsiteY14" fmla="*/ 1263650 h 2032000"/>
                <a:gd name="connsiteX15" fmla="*/ 552452 w 1067506"/>
                <a:gd name="connsiteY15" fmla="*/ 1143000 h 2032000"/>
                <a:gd name="connsiteX16" fmla="*/ 527052 w 1067506"/>
                <a:gd name="connsiteY16" fmla="*/ 1143000 h 2032000"/>
                <a:gd name="connsiteX17" fmla="*/ 527052 w 1067506"/>
                <a:gd name="connsiteY17" fmla="*/ 1524000 h 2032000"/>
                <a:gd name="connsiteX18" fmla="*/ 565152 w 1067506"/>
                <a:gd name="connsiteY18" fmla="*/ 1828800 h 2032000"/>
                <a:gd name="connsiteX19" fmla="*/ 527052 w 1067506"/>
                <a:gd name="connsiteY19" fmla="*/ 1879600 h 2032000"/>
                <a:gd name="connsiteX20" fmla="*/ 546100 w 1067506"/>
                <a:gd name="connsiteY20" fmla="*/ 1930400 h 2032000"/>
                <a:gd name="connsiteX21" fmla="*/ 349252 w 1067506"/>
                <a:gd name="connsiteY21" fmla="*/ 2032000 h 2032000"/>
                <a:gd name="connsiteX22" fmla="*/ 69852 w 1067506"/>
                <a:gd name="connsiteY22" fmla="*/ 1866900 h 2032000"/>
                <a:gd name="connsiteX23" fmla="*/ 95252 w 1067506"/>
                <a:gd name="connsiteY23" fmla="*/ 1746250 h 2032000"/>
                <a:gd name="connsiteX24" fmla="*/ 127000 w 1067506"/>
                <a:gd name="connsiteY24" fmla="*/ 1377950 h 2032000"/>
                <a:gd name="connsiteX25" fmla="*/ 133352 w 1067506"/>
                <a:gd name="connsiteY25" fmla="*/ 946150 h 2032000"/>
                <a:gd name="connsiteX26" fmla="*/ 76200 w 1067506"/>
                <a:gd name="connsiteY26" fmla="*/ 552450 h 2032000"/>
                <a:gd name="connsiteX27" fmla="*/ 0 w 1067506"/>
                <a:gd name="connsiteY27" fmla="*/ 222250 h 2032000"/>
                <a:gd name="connsiteX28" fmla="*/ 266700 w 1067506"/>
                <a:gd name="connsiteY28" fmla="*/ 0 h 2032000"/>
                <a:gd name="connsiteX29" fmla="*/ 361952 w 1067506"/>
                <a:gd name="connsiteY29" fmla="*/ 50800 h 2032000"/>
                <a:gd name="connsiteX30" fmla="*/ 57152 w 1067506"/>
                <a:gd name="connsiteY30" fmla="*/ 222250 h 2032000"/>
                <a:gd name="connsiteX31" fmla="*/ 171452 w 1067506"/>
                <a:gd name="connsiteY31" fmla="*/ 260350 h 2032000"/>
                <a:gd name="connsiteX32" fmla="*/ 463552 w 1067506"/>
                <a:gd name="connsiteY32" fmla="*/ 177800 h 2032000"/>
                <a:gd name="connsiteX33" fmla="*/ 425452 w 1067506"/>
                <a:gd name="connsiteY33" fmla="*/ 171450 h 2032000"/>
                <a:gd name="connsiteX34" fmla="*/ 317500 w 1067506"/>
                <a:gd name="connsiteY34" fmla="*/ 196850 h 2032000"/>
                <a:gd name="connsiteX35" fmla="*/ 279400 w 1067506"/>
                <a:gd name="connsiteY35" fmla="*/ 165100 h 2032000"/>
                <a:gd name="connsiteX36" fmla="*/ 431800 w 1067506"/>
                <a:gd name="connsiteY36" fmla="*/ 107950 h 2032000"/>
                <a:gd name="connsiteX37" fmla="*/ 533400 w 1067506"/>
                <a:gd name="connsiteY37" fmla="*/ 177800 h 2032000"/>
                <a:gd name="connsiteX38" fmla="*/ 107952 w 1067506"/>
                <a:gd name="connsiteY38" fmla="*/ 323850 h 2032000"/>
                <a:gd name="connsiteX39" fmla="*/ 247652 w 1067506"/>
                <a:gd name="connsiteY39" fmla="*/ 336550 h 2032000"/>
                <a:gd name="connsiteX40" fmla="*/ 647700 w 1067506"/>
                <a:gd name="connsiteY40" fmla="*/ 158750 h 2032000"/>
                <a:gd name="connsiteX41" fmla="*/ 361952 w 1067506"/>
                <a:gd name="connsiteY41" fmla="*/ 50800 h 2032000"/>
                <a:gd name="connsiteX42" fmla="*/ 609600 w 1067506"/>
                <a:gd name="connsiteY42" fmla="*/ 311150 h 2032000"/>
                <a:gd name="connsiteX43" fmla="*/ 260352 w 1067506"/>
                <a:gd name="connsiteY43" fmla="*/ 400050 h 2032000"/>
                <a:gd name="connsiteX44" fmla="*/ 95252 w 1067506"/>
                <a:gd name="connsiteY44" fmla="*/ 381000 h 2032000"/>
                <a:gd name="connsiteX45" fmla="*/ 177800 w 1067506"/>
                <a:gd name="connsiteY45" fmla="*/ 812800 h 2032000"/>
                <a:gd name="connsiteX46" fmla="*/ 279400 w 1067506"/>
                <a:gd name="connsiteY46" fmla="*/ 800100 h 2032000"/>
                <a:gd name="connsiteX47" fmla="*/ 488952 w 1067506"/>
                <a:gd name="connsiteY47" fmla="*/ 876300 h 2032000"/>
                <a:gd name="connsiteX48" fmla="*/ 609600 w 1067506"/>
                <a:gd name="connsiteY48" fmla="*/ 311150 h 2032000"/>
                <a:gd name="connsiteX49" fmla="*/ 730252 w 1067506"/>
                <a:gd name="connsiteY49" fmla="*/ 806450 h 2032000"/>
                <a:gd name="connsiteX50" fmla="*/ 596900 w 1067506"/>
                <a:gd name="connsiteY50" fmla="*/ 819150 h 2032000"/>
                <a:gd name="connsiteX51" fmla="*/ 565152 w 1067506"/>
                <a:gd name="connsiteY51" fmla="*/ 812800 h 2032000"/>
                <a:gd name="connsiteX52" fmla="*/ 546100 w 1067506"/>
                <a:gd name="connsiteY52" fmla="*/ 927100 h 2032000"/>
                <a:gd name="connsiteX53" fmla="*/ 552452 w 1067506"/>
                <a:gd name="connsiteY53" fmla="*/ 946150 h 2032000"/>
                <a:gd name="connsiteX54" fmla="*/ 977900 w 1067506"/>
                <a:gd name="connsiteY54" fmla="*/ 1003300 h 2032000"/>
                <a:gd name="connsiteX55" fmla="*/ 1009652 w 1067506"/>
                <a:gd name="connsiteY55" fmla="*/ 990600 h 2032000"/>
                <a:gd name="connsiteX56" fmla="*/ 1009652 w 1067506"/>
                <a:gd name="connsiteY56" fmla="*/ 850900 h 2032000"/>
                <a:gd name="connsiteX57" fmla="*/ 984252 w 1067506"/>
                <a:gd name="connsiteY57" fmla="*/ 831850 h 2032000"/>
                <a:gd name="connsiteX58" fmla="*/ 730252 w 1067506"/>
                <a:gd name="connsiteY58" fmla="*/ 806450 h 2032000"/>
                <a:gd name="connsiteX59" fmla="*/ 273052 w 1067506"/>
                <a:gd name="connsiteY59" fmla="*/ 857250 h 2032000"/>
                <a:gd name="connsiteX60" fmla="*/ 184152 w 1067506"/>
                <a:gd name="connsiteY60" fmla="*/ 882650 h 2032000"/>
                <a:gd name="connsiteX61" fmla="*/ 184152 w 1067506"/>
                <a:gd name="connsiteY61" fmla="*/ 908050 h 2032000"/>
                <a:gd name="connsiteX62" fmla="*/ 184152 w 1067506"/>
                <a:gd name="connsiteY62" fmla="*/ 1066800 h 2032000"/>
                <a:gd name="connsiteX63" fmla="*/ 368300 w 1067506"/>
                <a:gd name="connsiteY63" fmla="*/ 1054100 h 2032000"/>
                <a:gd name="connsiteX64" fmla="*/ 476252 w 1067506"/>
                <a:gd name="connsiteY64" fmla="*/ 1060450 h 2032000"/>
                <a:gd name="connsiteX65" fmla="*/ 482600 w 1067506"/>
                <a:gd name="connsiteY65" fmla="*/ 977900 h 2032000"/>
                <a:gd name="connsiteX66" fmla="*/ 273052 w 1067506"/>
                <a:gd name="connsiteY66" fmla="*/ 857250 h 2032000"/>
                <a:gd name="connsiteX67" fmla="*/ 539752 w 1067506"/>
                <a:gd name="connsiteY67" fmla="*/ 1016000 h 2032000"/>
                <a:gd name="connsiteX68" fmla="*/ 533400 w 1067506"/>
                <a:gd name="connsiteY68" fmla="*/ 1073150 h 2032000"/>
                <a:gd name="connsiteX69" fmla="*/ 539752 w 1067506"/>
                <a:gd name="connsiteY69" fmla="*/ 1079500 h 2032000"/>
                <a:gd name="connsiteX70" fmla="*/ 571500 w 1067506"/>
                <a:gd name="connsiteY70" fmla="*/ 1085850 h 2032000"/>
                <a:gd name="connsiteX71" fmla="*/ 895352 w 1067506"/>
                <a:gd name="connsiteY71" fmla="*/ 1339850 h 2032000"/>
                <a:gd name="connsiteX72" fmla="*/ 958852 w 1067506"/>
                <a:gd name="connsiteY72" fmla="*/ 1263650 h 2032000"/>
                <a:gd name="connsiteX73" fmla="*/ 539752 w 1067506"/>
                <a:gd name="connsiteY73" fmla="*/ 1016000 h 2032000"/>
                <a:gd name="connsiteX74" fmla="*/ 397670 w 1067506"/>
                <a:gd name="connsiteY74" fmla="*/ 1106984 h 2032000"/>
                <a:gd name="connsiteX75" fmla="*/ 190500 w 1067506"/>
                <a:gd name="connsiteY75" fmla="*/ 1123950 h 2032000"/>
                <a:gd name="connsiteX76" fmla="*/ 184152 w 1067506"/>
                <a:gd name="connsiteY76" fmla="*/ 1358900 h 2032000"/>
                <a:gd name="connsiteX77" fmla="*/ 152400 w 1067506"/>
                <a:gd name="connsiteY77" fmla="*/ 1752600 h 2032000"/>
                <a:gd name="connsiteX78" fmla="*/ 298452 w 1067506"/>
                <a:gd name="connsiteY78" fmla="*/ 1733550 h 2032000"/>
                <a:gd name="connsiteX79" fmla="*/ 501652 w 1067506"/>
                <a:gd name="connsiteY79" fmla="*/ 1784350 h 2032000"/>
                <a:gd name="connsiteX80" fmla="*/ 469900 w 1067506"/>
                <a:gd name="connsiteY80" fmla="*/ 1492250 h 2032000"/>
                <a:gd name="connsiteX81" fmla="*/ 469900 w 1067506"/>
                <a:gd name="connsiteY81" fmla="*/ 1117600 h 2032000"/>
                <a:gd name="connsiteX82" fmla="*/ 397670 w 1067506"/>
                <a:gd name="connsiteY82" fmla="*/ 1106984 h 2032000"/>
                <a:gd name="connsiteX83" fmla="*/ 260944 w 1067506"/>
                <a:gd name="connsiteY83" fmla="*/ 1796355 h 2032000"/>
                <a:gd name="connsiteX84" fmla="*/ 127000 w 1067506"/>
                <a:gd name="connsiteY84" fmla="*/ 1866900 h 2032000"/>
                <a:gd name="connsiteX85" fmla="*/ 215900 w 1067506"/>
                <a:gd name="connsiteY85" fmla="*/ 1949450 h 2032000"/>
                <a:gd name="connsiteX86" fmla="*/ 349252 w 1067506"/>
                <a:gd name="connsiteY86" fmla="*/ 1974850 h 2032000"/>
                <a:gd name="connsiteX87" fmla="*/ 488952 w 1067506"/>
                <a:gd name="connsiteY87" fmla="*/ 1924050 h 2032000"/>
                <a:gd name="connsiteX88" fmla="*/ 336552 w 1067506"/>
                <a:gd name="connsiteY88" fmla="*/ 1873250 h 2032000"/>
                <a:gd name="connsiteX89" fmla="*/ 311152 w 1067506"/>
                <a:gd name="connsiteY89" fmla="*/ 1879600 h 2032000"/>
                <a:gd name="connsiteX90" fmla="*/ 381000 w 1067506"/>
                <a:gd name="connsiteY90" fmla="*/ 1892300 h 2032000"/>
                <a:gd name="connsiteX91" fmla="*/ 406400 w 1067506"/>
                <a:gd name="connsiteY91" fmla="*/ 1924050 h 2032000"/>
                <a:gd name="connsiteX92" fmla="*/ 368300 w 1067506"/>
                <a:gd name="connsiteY92" fmla="*/ 1955800 h 2032000"/>
                <a:gd name="connsiteX93" fmla="*/ 241300 w 1067506"/>
                <a:gd name="connsiteY93" fmla="*/ 1879600 h 2032000"/>
                <a:gd name="connsiteX94" fmla="*/ 349252 w 1067506"/>
                <a:gd name="connsiteY94" fmla="*/ 1816100 h 2032000"/>
                <a:gd name="connsiteX95" fmla="*/ 463552 w 1067506"/>
                <a:gd name="connsiteY95" fmla="*/ 1835150 h 2032000"/>
                <a:gd name="connsiteX96" fmla="*/ 304800 w 1067506"/>
                <a:gd name="connsiteY96" fmla="*/ 1797050 h 2032000"/>
                <a:gd name="connsiteX97" fmla="*/ 260944 w 1067506"/>
                <a:gd name="connsiteY97" fmla="*/ 1796355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067506" h="2032000">
                  <a:moveTo>
                    <a:pt x="266700" y="0"/>
                  </a:moveTo>
                  <a:lnTo>
                    <a:pt x="368300" y="0"/>
                  </a:lnTo>
                  <a:cubicBezTo>
                    <a:pt x="450852" y="0"/>
                    <a:pt x="717552" y="0"/>
                    <a:pt x="704852" y="158750"/>
                  </a:cubicBezTo>
                  <a:lnTo>
                    <a:pt x="565152" y="742950"/>
                  </a:lnTo>
                  <a:lnTo>
                    <a:pt x="603252" y="749300"/>
                  </a:lnTo>
                  <a:cubicBezTo>
                    <a:pt x="654052" y="755650"/>
                    <a:pt x="704852" y="749300"/>
                    <a:pt x="723900" y="749300"/>
                  </a:cubicBezTo>
                  <a:cubicBezTo>
                    <a:pt x="736600" y="749300"/>
                    <a:pt x="844552" y="755650"/>
                    <a:pt x="908052" y="762000"/>
                  </a:cubicBezTo>
                  <a:cubicBezTo>
                    <a:pt x="939800" y="768350"/>
                    <a:pt x="1016000" y="755650"/>
                    <a:pt x="1047752" y="812800"/>
                  </a:cubicBezTo>
                  <a:cubicBezTo>
                    <a:pt x="1073152" y="850900"/>
                    <a:pt x="1066800" y="939800"/>
                    <a:pt x="1066800" y="952500"/>
                  </a:cubicBezTo>
                  <a:cubicBezTo>
                    <a:pt x="1066800" y="977900"/>
                    <a:pt x="1047752" y="1035050"/>
                    <a:pt x="1035052" y="1054100"/>
                  </a:cubicBezTo>
                  <a:lnTo>
                    <a:pt x="908052" y="1054100"/>
                  </a:lnTo>
                  <a:cubicBezTo>
                    <a:pt x="844552" y="1041400"/>
                    <a:pt x="806452" y="1022350"/>
                    <a:pt x="698500" y="1022350"/>
                  </a:cubicBezTo>
                  <a:cubicBezTo>
                    <a:pt x="698500" y="1022350"/>
                    <a:pt x="1016000" y="1168400"/>
                    <a:pt x="1016000" y="1263650"/>
                  </a:cubicBezTo>
                  <a:cubicBezTo>
                    <a:pt x="1016000" y="1301750"/>
                    <a:pt x="958852" y="1397000"/>
                    <a:pt x="901700" y="1397000"/>
                  </a:cubicBezTo>
                  <a:cubicBezTo>
                    <a:pt x="844552" y="1397000"/>
                    <a:pt x="762000" y="1308100"/>
                    <a:pt x="704852" y="1263650"/>
                  </a:cubicBezTo>
                  <a:cubicBezTo>
                    <a:pt x="654052" y="1219200"/>
                    <a:pt x="603252" y="1181100"/>
                    <a:pt x="552452" y="1143000"/>
                  </a:cubicBezTo>
                  <a:lnTo>
                    <a:pt x="527052" y="1143000"/>
                  </a:lnTo>
                  <a:lnTo>
                    <a:pt x="527052" y="1524000"/>
                  </a:lnTo>
                  <a:lnTo>
                    <a:pt x="565152" y="1828800"/>
                  </a:lnTo>
                  <a:cubicBezTo>
                    <a:pt x="571500" y="1860550"/>
                    <a:pt x="546100" y="1854200"/>
                    <a:pt x="527052" y="1879600"/>
                  </a:cubicBezTo>
                  <a:cubicBezTo>
                    <a:pt x="539752" y="1892300"/>
                    <a:pt x="546100" y="1911350"/>
                    <a:pt x="546100" y="1930400"/>
                  </a:cubicBezTo>
                  <a:cubicBezTo>
                    <a:pt x="546100" y="2025650"/>
                    <a:pt x="387352" y="2032000"/>
                    <a:pt x="349252" y="2032000"/>
                  </a:cubicBezTo>
                  <a:cubicBezTo>
                    <a:pt x="247652" y="2032000"/>
                    <a:pt x="69852" y="1981200"/>
                    <a:pt x="69852" y="1866900"/>
                  </a:cubicBezTo>
                  <a:cubicBezTo>
                    <a:pt x="69852" y="1822450"/>
                    <a:pt x="107952" y="1797050"/>
                    <a:pt x="95252" y="1746250"/>
                  </a:cubicBezTo>
                  <a:cubicBezTo>
                    <a:pt x="107952" y="1625600"/>
                    <a:pt x="114300" y="1498600"/>
                    <a:pt x="127000" y="1377950"/>
                  </a:cubicBezTo>
                  <a:lnTo>
                    <a:pt x="133352" y="946150"/>
                  </a:lnTo>
                  <a:cubicBezTo>
                    <a:pt x="120652" y="819150"/>
                    <a:pt x="101600" y="679450"/>
                    <a:pt x="76200" y="552450"/>
                  </a:cubicBezTo>
                  <a:cubicBezTo>
                    <a:pt x="57152" y="444500"/>
                    <a:pt x="0" y="241300"/>
                    <a:pt x="0" y="222250"/>
                  </a:cubicBezTo>
                  <a:cubicBezTo>
                    <a:pt x="0" y="88900"/>
                    <a:pt x="152400" y="31750"/>
                    <a:pt x="266700" y="0"/>
                  </a:cubicBezTo>
                  <a:close/>
                  <a:moveTo>
                    <a:pt x="361952" y="50800"/>
                  </a:moveTo>
                  <a:cubicBezTo>
                    <a:pt x="292100" y="50800"/>
                    <a:pt x="57152" y="88900"/>
                    <a:pt x="57152" y="222250"/>
                  </a:cubicBezTo>
                  <a:cubicBezTo>
                    <a:pt x="57152" y="260350"/>
                    <a:pt x="133352" y="260350"/>
                    <a:pt x="171452" y="260350"/>
                  </a:cubicBezTo>
                  <a:cubicBezTo>
                    <a:pt x="266700" y="260350"/>
                    <a:pt x="381000" y="241300"/>
                    <a:pt x="463552" y="177800"/>
                  </a:cubicBezTo>
                  <a:cubicBezTo>
                    <a:pt x="450852" y="177800"/>
                    <a:pt x="444500" y="171450"/>
                    <a:pt x="425452" y="171450"/>
                  </a:cubicBezTo>
                  <a:cubicBezTo>
                    <a:pt x="412752" y="171450"/>
                    <a:pt x="330200" y="196850"/>
                    <a:pt x="317500" y="196850"/>
                  </a:cubicBezTo>
                  <a:cubicBezTo>
                    <a:pt x="298452" y="196850"/>
                    <a:pt x="279400" y="184150"/>
                    <a:pt x="279400" y="165100"/>
                  </a:cubicBezTo>
                  <a:cubicBezTo>
                    <a:pt x="279400" y="133350"/>
                    <a:pt x="412752" y="107950"/>
                    <a:pt x="431800" y="107950"/>
                  </a:cubicBezTo>
                  <a:cubicBezTo>
                    <a:pt x="444500" y="107950"/>
                    <a:pt x="533400" y="120650"/>
                    <a:pt x="533400" y="177800"/>
                  </a:cubicBezTo>
                  <a:cubicBezTo>
                    <a:pt x="533400" y="304800"/>
                    <a:pt x="146052" y="323850"/>
                    <a:pt x="107952" y="323850"/>
                  </a:cubicBezTo>
                  <a:cubicBezTo>
                    <a:pt x="152400" y="330200"/>
                    <a:pt x="234952" y="336550"/>
                    <a:pt x="247652" y="336550"/>
                  </a:cubicBezTo>
                  <a:cubicBezTo>
                    <a:pt x="285752" y="336550"/>
                    <a:pt x="647700" y="317500"/>
                    <a:pt x="647700" y="158750"/>
                  </a:cubicBezTo>
                  <a:cubicBezTo>
                    <a:pt x="647700" y="57150"/>
                    <a:pt x="400052" y="50800"/>
                    <a:pt x="361952" y="50800"/>
                  </a:cubicBezTo>
                  <a:close/>
                  <a:moveTo>
                    <a:pt x="609600" y="311150"/>
                  </a:moveTo>
                  <a:cubicBezTo>
                    <a:pt x="501652" y="374650"/>
                    <a:pt x="361952" y="400050"/>
                    <a:pt x="260352" y="400050"/>
                  </a:cubicBezTo>
                  <a:cubicBezTo>
                    <a:pt x="241300" y="400050"/>
                    <a:pt x="158752" y="393700"/>
                    <a:pt x="95252" y="381000"/>
                  </a:cubicBezTo>
                  <a:cubicBezTo>
                    <a:pt x="127000" y="520700"/>
                    <a:pt x="165100" y="673100"/>
                    <a:pt x="177800" y="812800"/>
                  </a:cubicBezTo>
                  <a:cubicBezTo>
                    <a:pt x="209552" y="806450"/>
                    <a:pt x="260352" y="800100"/>
                    <a:pt x="279400" y="800100"/>
                  </a:cubicBezTo>
                  <a:cubicBezTo>
                    <a:pt x="349252" y="800100"/>
                    <a:pt x="419100" y="812800"/>
                    <a:pt x="488952" y="876300"/>
                  </a:cubicBezTo>
                  <a:cubicBezTo>
                    <a:pt x="514352" y="685800"/>
                    <a:pt x="552452" y="488950"/>
                    <a:pt x="609600" y="311150"/>
                  </a:cubicBezTo>
                  <a:close/>
                  <a:moveTo>
                    <a:pt x="730252" y="806450"/>
                  </a:moveTo>
                  <a:cubicBezTo>
                    <a:pt x="711200" y="806450"/>
                    <a:pt x="609600" y="819150"/>
                    <a:pt x="596900" y="819150"/>
                  </a:cubicBezTo>
                  <a:cubicBezTo>
                    <a:pt x="577852" y="819150"/>
                    <a:pt x="571500" y="819150"/>
                    <a:pt x="565152" y="812800"/>
                  </a:cubicBezTo>
                  <a:cubicBezTo>
                    <a:pt x="558800" y="850900"/>
                    <a:pt x="546100" y="914400"/>
                    <a:pt x="546100" y="927100"/>
                  </a:cubicBezTo>
                  <a:cubicBezTo>
                    <a:pt x="546100" y="946150"/>
                    <a:pt x="546100" y="939800"/>
                    <a:pt x="552452" y="946150"/>
                  </a:cubicBezTo>
                  <a:lnTo>
                    <a:pt x="977900" y="1003300"/>
                  </a:lnTo>
                  <a:cubicBezTo>
                    <a:pt x="990600" y="1003300"/>
                    <a:pt x="1003300" y="1003300"/>
                    <a:pt x="1009652" y="990600"/>
                  </a:cubicBezTo>
                  <a:lnTo>
                    <a:pt x="1009652" y="850900"/>
                  </a:lnTo>
                  <a:cubicBezTo>
                    <a:pt x="1003300" y="844550"/>
                    <a:pt x="990600" y="838200"/>
                    <a:pt x="984252" y="831850"/>
                  </a:cubicBezTo>
                  <a:cubicBezTo>
                    <a:pt x="901700" y="819150"/>
                    <a:pt x="742952" y="806450"/>
                    <a:pt x="730252" y="806450"/>
                  </a:cubicBezTo>
                  <a:close/>
                  <a:moveTo>
                    <a:pt x="273052" y="857250"/>
                  </a:moveTo>
                  <a:cubicBezTo>
                    <a:pt x="241300" y="857250"/>
                    <a:pt x="203200" y="850900"/>
                    <a:pt x="184152" y="882650"/>
                  </a:cubicBezTo>
                  <a:lnTo>
                    <a:pt x="184152" y="908050"/>
                  </a:lnTo>
                  <a:cubicBezTo>
                    <a:pt x="184152" y="920750"/>
                    <a:pt x="190500" y="1016000"/>
                    <a:pt x="184152" y="1066800"/>
                  </a:cubicBezTo>
                  <a:cubicBezTo>
                    <a:pt x="260352" y="1060450"/>
                    <a:pt x="349252" y="1054100"/>
                    <a:pt x="368300" y="1054100"/>
                  </a:cubicBezTo>
                  <a:cubicBezTo>
                    <a:pt x="381000" y="1054100"/>
                    <a:pt x="444500" y="1054100"/>
                    <a:pt x="476252" y="1060450"/>
                  </a:cubicBezTo>
                  <a:cubicBezTo>
                    <a:pt x="476252" y="1035050"/>
                    <a:pt x="482600" y="996950"/>
                    <a:pt x="482600" y="977900"/>
                  </a:cubicBezTo>
                  <a:cubicBezTo>
                    <a:pt x="482600" y="882650"/>
                    <a:pt x="330200" y="857250"/>
                    <a:pt x="273052" y="857250"/>
                  </a:cubicBezTo>
                  <a:close/>
                  <a:moveTo>
                    <a:pt x="539752" y="1016000"/>
                  </a:moveTo>
                  <a:cubicBezTo>
                    <a:pt x="539752" y="1035050"/>
                    <a:pt x="533400" y="1060450"/>
                    <a:pt x="533400" y="1073150"/>
                  </a:cubicBezTo>
                  <a:cubicBezTo>
                    <a:pt x="533400" y="1092200"/>
                    <a:pt x="539752" y="1079500"/>
                    <a:pt x="539752" y="1079500"/>
                  </a:cubicBezTo>
                  <a:cubicBezTo>
                    <a:pt x="552452" y="1085850"/>
                    <a:pt x="565152" y="1079500"/>
                    <a:pt x="571500" y="1085850"/>
                  </a:cubicBezTo>
                  <a:cubicBezTo>
                    <a:pt x="635000" y="1149350"/>
                    <a:pt x="876300" y="1339850"/>
                    <a:pt x="895352" y="1339850"/>
                  </a:cubicBezTo>
                  <a:cubicBezTo>
                    <a:pt x="914400" y="1339850"/>
                    <a:pt x="958852" y="1295400"/>
                    <a:pt x="958852" y="1263650"/>
                  </a:cubicBezTo>
                  <a:cubicBezTo>
                    <a:pt x="958852" y="1206500"/>
                    <a:pt x="565152" y="1022350"/>
                    <a:pt x="539752" y="1016000"/>
                  </a:cubicBezTo>
                  <a:close/>
                  <a:moveTo>
                    <a:pt x="397670" y="1106984"/>
                  </a:moveTo>
                  <a:cubicBezTo>
                    <a:pt x="325042" y="1103710"/>
                    <a:pt x="252414" y="1119188"/>
                    <a:pt x="190500" y="1123950"/>
                  </a:cubicBezTo>
                  <a:cubicBezTo>
                    <a:pt x="190500" y="1155700"/>
                    <a:pt x="190500" y="1187450"/>
                    <a:pt x="184152" y="1358900"/>
                  </a:cubicBezTo>
                  <a:lnTo>
                    <a:pt x="152400" y="1752600"/>
                  </a:lnTo>
                  <a:cubicBezTo>
                    <a:pt x="209552" y="1746250"/>
                    <a:pt x="285752" y="1733550"/>
                    <a:pt x="298452" y="1733550"/>
                  </a:cubicBezTo>
                  <a:cubicBezTo>
                    <a:pt x="349252" y="1733550"/>
                    <a:pt x="463552" y="1752600"/>
                    <a:pt x="501652" y="1784350"/>
                  </a:cubicBezTo>
                  <a:cubicBezTo>
                    <a:pt x="488952" y="1689100"/>
                    <a:pt x="476252" y="1593850"/>
                    <a:pt x="469900" y="1492250"/>
                  </a:cubicBezTo>
                  <a:lnTo>
                    <a:pt x="469900" y="1117600"/>
                  </a:lnTo>
                  <a:cubicBezTo>
                    <a:pt x="446088" y="1111250"/>
                    <a:pt x="421880" y="1108075"/>
                    <a:pt x="397670" y="1106984"/>
                  </a:cubicBezTo>
                  <a:close/>
                  <a:moveTo>
                    <a:pt x="260944" y="1796355"/>
                  </a:moveTo>
                  <a:cubicBezTo>
                    <a:pt x="205582" y="1796653"/>
                    <a:pt x="127000" y="1804988"/>
                    <a:pt x="127000" y="1866900"/>
                  </a:cubicBezTo>
                  <a:cubicBezTo>
                    <a:pt x="127000" y="1898650"/>
                    <a:pt x="196852" y="1943100"/>
                    <a:pt x="215900" y="1949450"/>
                  </a:cubicBezTo>
                  <a:cubicBezTo>
                    <a:pt x="260352" y="1974850"/>
                    <a:pt x="304800" y="1974850"/>
                    <a:pt x="349252" y="1974850"/>
                  </a:cubicBezTo>
                  <a:cubicBezTo>
                    <a:pt x="349252" y="1974850"/>
                    <a:pt x="488952" y="1974850"/>
                    <a:pt x="488952" y="1924050"/>
                  </a:cubicBezTo>
                  <a:cubicBezTo>
                    <a:pt x="488952" y="1885950"/>
                    <a:pt x="349252" y="1873250"/>
                    <a:pt x="336552" y="1873250"/>
                  </a:cubicBezTo>
                  <a:cubicBezTo>
                    <a:pt x="317500" y="1873250"/>
                    <a:pt x="317500" y="1873250"/>
                    <a:pt x="311152" y="1879600"/>
                  </a:cubicBezTo>
                  <a:cubicBezTo>
                    <a:pt x="336552" y="1885950"/>
                    <a:pt x="361952" y="1885950"/>
                    <a:pt x="381000" y="1892300"/>
                  </a:cubicBezTo>
                  <a:cubicBezTo>
                    <a:pt x="393700" y="1898650"/>
                    <a:pt x="406400" y="1905000"/>
                    <a:pt x="406400" y="1924050"/>
                  </a:cubicBezTo>
                  <a:cubicBezTo>
                    <a:pt x="406400" y="1943100"/>
                    <a:pt x="381000" y="1955800"/>
                    <a:pt x="368300" y="1955800"/>
                  </a:cubicBezTo>
                  <a:cubicBezTo>
                    <a:pt x="349252" y="1955800"/>
                    <a:pt x="241300" y="1936750"/>
                    <a:pt x="241300" y="1879600"/>
                  </a:cubicBezTo>
                  <a:cubicBezTo>
                    <a:pt x="241300" y="1809750"/>
                    <a:pt x="304800" y="1816100"/>
                    <a:pt x="349252" y="1816100"/>
                  </a:cubicBezTo>
                  <a:cubicBezTo>
                    <a:pt x="361952" y="1816100"/>
                    <a:pt x="425452" y="1822450"/>
                    <a:pt x="463552" y="1835150"/>
                  </a:cubicBezTo>
                  <a:cubicBezTo>
                    <a:pt x="419100" y="1790700"/>
                    <a:pt x="342900" y="1797050"/>
                    <a:pt x="304800" y="1797050"/>
                  </a:cubicBezTo>
                  <a:cubicBezTo>
                    <a:pt x="295276" y="1797050"/>
                    <a:pt x="279400" y="1796256"/>
                    <a:pt x="260944" y="1796355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96544279-D328-2197-BFEB-D52BA0F9D0EA}"/>
              </a:ext>
            </a:extLst>
          </p:cNvPr>
          <p:cNvGrpSpPr/>
          <p:nvPr/>
        </p:nvGrpSpPr>
        <p:grpSpPr>
          <a:xfrm>
            <a:off x="4414832" y="4774346"/>
            <a:ext cx="1301752" cy="1320800"/>
            <a:chOff x="20187412" y="-7668401"/>
            <a:chExt cx="1301752" cy="1320800"/>
          </a:xfrm>
          <a:noFill/>
        </p:grpSpPr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0711C27F-7490-3D3C-5CAE-8BD4ABC80DB7}"/>
                </a:ext>
              </a:extLst>
            </p:cNvPr>
            <p:cNvSpPr/>
            <p:nvPr/>
          </p:nvSpPr>
          <p:spPr>
            <a:xfrm>
              <a:off x="20943064" y="-7350900"/>
              <a:ext cx="190500" cy="184557"/>
            </a:xfrm>
            <a:custGeom>
              <a:avLst/>
              <a:gdLst>
                <a:gd name="connsiteX0" fmla="*/ 101600 w 190500"/>
                <a:gd name="connsiteY0" fmla="*/ 0 h 184557"/>
                <a:gd name="connsiteX1" fmla="*/ 190500 w 190500"/>
                <a:gd name="connsiteY1" fmla="*/ 101600 h 184557"/>
                <a:gd name="connsiteX2" fmla="*/ 165100 w 190500"/>
                <a:gd name="connsiteY2" fmla="*/ 184150 h 184557"/>
                <a:gd name="connsiteX3" fmla="*/ 146048 w 190500"/>
                <a:gd name="connsiteY3" fmla="*/ 101600 h 184557"/>
                <a:gd name="connsiteX4" fmla="*/ 101600 w 190500"/>
                <a:gd name="connsiteY4" fmla="*/ 44450 h 184557"/>
                <a:gd name="connsiteX5" fmla="*/ 19048 w 190500"/>
                <a:gd name="connsiteY5" fmla="*/ 146050 h 184557"/>
                <a:gd name="connsiteX6" fmla="*/ 0 w 190500"/>
                <a:gd name="connsiteY6" fmla="*/ 120650 h 184557"/>
                <a:gd name="connsiteX7" fmla="*/ 101600 w 190500"/>
                <a:gd name="connsiteY7" fmla="*/ 0 h 18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84557">
                  <a:moveTo>
                    <a:pt x="101600" y="0"/>
                  </a:moveTo>
                  <a:cubicBezTo>
                    <a:pt x="165100" y="0"/>
                    <a:pt x="190500" y="63500"/>
                    <a:pt x="190500" y="101600"/>
                  </a:cubicBezTo>
                  <a:cubicBezTo>
                    <a:pt x="190500" y="120650"/>
                    <a:pt x="177800" y="158750"/>
                    <a:pt x="165100" y="184150"/>
                  </a:cubicBezTo>
                  <a:cubicBezTo>
                    <a:pt x="127000" y="190500"/>
                    <a:pt x="146048" y="120650"/>
                    <a:pt x="146048" y="101600"/>
                  </a:cubicBezTo>
                  <a:cubicBezTo>
                    <a:pt x="146048" y="69850"/>
                    <a:pt x="127000" y="44450"/>
                    <a:pt x="101600" y="44450"/>
                  </a:cubicBezTo>
                  <a:cubicBezTo>
                    <a:pt x="44448" y="44450"/>
                    <a:pt x="50800" y="120650"/>
                    <a:pt x="19048" y="146050"/>
                  </a:cubicBezTo>
                  <a:cubicBezTo>
                    <a:pt x="12700" y="139700"/>
                    <a:pt x="0" y="133350"/>
                    <a:pt x="0" y="120650"/>
                  </a:cubicBezTo>
                  <a:cubicBezTo>
                    <a:pt x="0" y="76200"/>
                    <a:pt x="44448" y="0"/>
                    <a:pt x="1016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1F92D57A-BB51-9DF9-51B1-1DC0BD4B22D3}"/>
                </a:ext>
              </a:extLst>
            </p:cNvPr>
            <p:cNvSpPr/>
            <p:nvPr/>
          </p:nvSpPr>
          <p:spPr>
            <a:xfrm>
              <a:off x="20549364" y="-7249301"/>
              <a:ext cx="793748" cy="533400"/>
            </a:xfrm>
            <a:custGeom>
              <a:avLst/>
              <a:gdLst>
                <a:gd name="connsiteX0" fmla="*/ 177800 w 793748"/>
                <a:gd name="connsiteY0" fmla="*/ 0 h 533400"/>
                <a:gd name="connsiteX1" fmla="*/ 368300 w 793748"/>
                <a:gd name="connsiteY1" fmla="*/ 184150 h 533400"/>
                <a:gd name="connsiteX2" fmla="*/ 355600 w 793748"/>
                <a:gd name="connsiteY2" fmla="*/ 260350 h 533400"/>
                <a:gd name="connsiteX3" fmla="*/ 393700 w 793748"/>
                <a:gd name="connsiteY3" fmla="*/ 273050 h 533400"/>
                <a:gd name="connsiteX4" fmla="*/ 584200 w 793748"/>
                <a:gd name="connsiteY4" fmla="*/ 127000 h 533400"/>
                <a:gd name="connsiteX5" fmla="*/ 793748 w 793748"/>
                <a:gd name="connsiteY5" fmla="*/ 323850 h 533400"/>
                <a:gd name="connsiteX6" fmla="*/ 596900 w 793748"/>
                <a:gd name="connsiteY6" fmla="*/ 533400 h 533400"/>
                <a:gd name="connsiteX7" fmla="*/ 393700 w 793748"/>
                <a:gd name="connsiteY7" fmla="*/ 330200 h 533400"/>
                <a:gd name="connsiteX8" fmla="*/ 336548 w 793748"/>
                <a:gd name="connsiteY8" fmla="*/ 298450 h 533400"/>
                <a:gd name="connsiteX9" fmla="*/ 292100 w 793748"/>
                <a:gd name="connsiteY9" fmla="*/ 336550 h 533400"/>
                <a:gd name="connsiteX10" fmla="*/ 177800 w 793748"/>
                <a:gd name="connsiteY10" fmla="*/ 381000 h 533400"/>
                <a:gd name="connsiteX11" fmla="*/ 0 w 793748"/>
                <a:gd name="connsiteY11" fmla="*/ 203200 h 533400"/>
                <a:gd name="connsiteX12" fmla="*/ 177800 w 793748"/>
                <a:gd name="connsiteY12" fmla="*/ 0 h 533400"/>
                <a:gd name="connsiteX13" fmla="*/ 177800 w 793748"/>
                <a:gd name="connsiteY13" fmla="*/ 50800 h 533400"/>
                <a:gd name="connsiteX14" fmla="*/ 50800 w 793748"/>
                <a:gd name="connsiteY14" fmla="*/ 203200 h 533400"/>
                <a:gd name="connsiteX15" fmla="*/ 177800 w 793748"/>
                <a:gd name="connsiteY15" fmla="*/ 336550 h 533400"/>
                <a:gd name="connsiteX16" fmla="*/ 317500 w 793748"/>
                <a:gd name="connsiteY16" fmla="*/ 190500 h 533400"/>
                <a:gd name="connsiteX17" fmla="*/ 177800 w 793748"/>
                <a:gd name="connsiteY17" fmla="*/ 50800 h 533400"/>
                <a:gd name="connsiteX18" fmla="*/ 584200 w 793748"/>
                <a:gd name="connsiteY18" fmla="*/ 177800 h 533400"/>
                <a:gd name="connsiteX19" fmla="*/ 457200 w 793748"/>
                <a:gd name="connsiteY19" fmla="*/ 336550 h 533400"/>
                <a:gd name="connsiteX20" fmla="*/ 590548 w 793748"/>
                <a:gd name="connsiteY20" fmla="*/ 482600 h 533400"/>
                <a:gd name="connsiteX21" fmla="*/ 742948 w 793748"/>
                <a:gd name="connsiteY21" fmla="*/ 323850 h 533400"/>
                <a:gd name="connsiteX22" fmla="*/ 584200 w 793748"/>
                <a:gd name="connsiteY22" fmla="*/ 1778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93748" h="533400">
                  <a:moveTo>
                    <a:pt x="177800" y="0"/>
                  </a:moveTo>
                  <a:cubicBezTo>
                    <a:pt x="273048" y="0"/>
                    <a:pt x="368300" y="69850"/>
                    <a:pt x="368300" y="184150"/>
                  </a:cubicBezTo>
                  <a:cubicBezTo>
                    <a:pt x="368300" y="196850"/>
                    <a:pt x="361948" y="228600"/>
                    <a:pt x="355600" y="260350"/>
                  </a:cubicBezTo>
                  <a:cubicBezTo>
                    <a:pt x="368300" y="266700"/>
                    <a:pt x="381000" y="273050"/>
                    <a:pt x="393700" y="273050"/>
                  </a:cubicBezTo>
                  <a:cubicBezTo>
                    <a:pt x="412748" y="273050"/>
                    <a:pt x="450848" y="127000"/>
                    <a:pt x="584200" y="127000"/>
                  </a:cubicBezTo>
                  <a:cubicBezTo>
                    <a:pt x="704848" y="127000"/>
                    <a:pt x="793748" y="228600"/>
                    <a:pt x="793748" y="323850"/>
                  </a:cubicBezTo>
                  <a:cubicBezTo>
                    <a:pt x="793748" y="431800"/>
                    <a:pt x="704848" y="533400"/>
                    <a:pt x="596900" y="533400"/>
                  </a:cubicBezTo>
                  <a:cubicBezTo>
                    <a:pt x="501648" y="533400"/>
                    <a:pt x="406400" y="463550"/>
                    <a:pt x="393700" y="330200"/>
                  </a:cubicBezTo>
                  <a:cubicBezTo>
                    <a:pt x="381000" y="311150"/>
                    <a:pt x="349248" y="298450"/>
                    <a:pt x="336548" y="298450"/>
                  </a:cubicBezTo>
                  <a:cubicBezTo>
                    <a:pt x="317500" y="298450"/>
                    <a:pt x="304800" y="330200"/>
                    <a:pt x="292100" y="336550"/>
                  </a:cubicBezTo>
                  <a:cubicBezTo>
                    <a:pt x="215900" y="387350"/>
                    <a:pt x="228600" y="381000"/>
                    <a:pt x="177800" y="381000"/>
                  </a:cubicBezTo>
                  <a:cubicBezTo>
                    <a:pt x="69848" y="381000"/>
                    <a:pt x="0" y="285750"/>
                    <a:pt x="0" y="203200"/>
                  </a:cubicBezTo>
                  <a:cubicBezTo>
                    <a:pt x="0" y="95250"/>
                    <a:pt x="63500" y="0"/>
                    <a:pt x="177800" y="0"/>
                  </a:cubicBezTo>
                  <a:close/>
                  <a:moveTo>
                    <a:pt x="177800" y="50800"/>
                  </a:moveTo>
                  <a:cubicBezTo>
                    <a:pt x="95248" y="50800"/>
                    <a:pt x="50800" y="133350"/>
                    <a:pt x="50800" y="203200"/>
                  </a:cubicBezTo>
                  <a:cubicBezTo>
                    <a:pt x="50800" y="260350"/>
                    <a:pt x="120648" y="336550"/>
                    <a:pt x="177800" y="336550"/>
                  </a:cubicBezTo>
                  <a:cubicBezTo>
                    <a:pt x="241300" y="336550"/>
                    <a:pt x="317500" y="266700"/>
                    <a:pt x="317500" y="190500"/>
                  </a:cubicBezTo>
                  <a:cubicBezTo>
                    <a:pt x="317500" y="120650"/>
                    <a:pt x="241300" y="50800"/>
                    <a:pt x="177800" y="50800"/>
                  </a:cubicBezTo>
                  <a:close/>
                  <a:moveTo>
                    <a:pt x="584200" y="177800"/>
                  </a:moveTo>
                  <a:cubicBezTo>
                    <a:pt x="495300" y="177800"/>
                    <a:pt x="457200" y="260350"/>
                    <a:pt x="457200" y="336550"/>
                  </a:cubicBezTo>
                  <a:cubicBezTo>
                    <a:pt x="457200" y="412750"/>
                    <a:pt x="495300" y="482600"/>
                    <a:pt x="590548" y="482600"/>
                  </a:cubicBezTo>
                  <a:cubicBezTo>
                    <a:pt x="666748" y="482600"/>
                    <a:pt x="742948" y="406400"/>
                    <a:pt x="742948" y="323850"/>
                  </a:cubicBezTo>
                  <a:cubicBezTo>
                    <a:pt x="742948" y="247650"/>
                    <a:pt x="654048" y="177800"/>
                    <a:pt x="584200" y="1778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24B80D3-B1BE-A311-FDF4-34ECD1ED07B2}"/>
                </a:ext>
              </a:extLst>
            </p:cNvPr>
            <p:cNvSpPr/>
            <p:nvPr/>
          </p:nvSpPr>
          <p:spPr>
            <a:xfrm>
              <a:off x="20714464" y="-7071501"/>
              <a:ext cx="50800" cy="44450"/>
            </a:xfrm>
            <a:custGeom>
              <a:avLst/>
              <a:gdLst>
                <a:gd name="connsiteX0" fmla="*/ 12700 w 50800"/>
                <a:gd name="connsiteY0" fmla="*/ 0 h 44450"/>
                <a:gd name="connsiteX1" fmla="*/ 44448 w 50800"/>
                <a:gd name="connsiteY1" fmla="*/ 0 h 44450"/>
                <a:gd name="connsiteX2" fmla="*/ 50800 w 50800"/>
                <a:gd name="connsiteY2" fmla="*/ 19050 h 44450"/>
                <a:gd name="connsiteX3" fmla="*/ 25400 w 50800"/>
                <a:gd name="connsiteY3" fmla="*/ 44450 h 44450"/>
                <a:gd name="connsiteX4" fmla="*/ 0 w 50800"/>
                <a:gd name="connsiteY4" fmla="*/ 19050 h 44450"/>
                <a:gd name="connsiteX5" fmla="*/ 12700 w 50800"/>
                <a:gd name="connsiteY5" fmla="*/ 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" h="44450">
                  <a:moveTo>
                    <a:pt x="12700" y="0"/>
                  </a:moveTo>
                  <a:lnTo>
                    <a:pt x="44448" y="0"/>
                  </a:lnTo>
                  <a:cubicBezTo>
                    <a:pt x="44448" y="6350"/>
                    <a:pt x="50800" y="6350"/>
                    <a:pt x="50800" y="19050"/>
                  </a:cubicBezTo>
                  <a:cubicBezTo>
                    <a:pt x="50800" y="38100"/>
                    <a:pt x="44448" y="44450"/>
                    <a:pt x="25400" y="44450"/>
                  </a:cubicBezTo>
                  <a:cubicBezTo>
                    <a:pt x="12700" y="44450"/>
                    <a:pt x="0" y="38100"/>
                    <a:pt x="0" y="19050"/>
                  </a:cubicBezTo>
                  <a:cubicBezTo>
                    <a:pt x="0" y="6350"/>
                    <a:pt x="6348" y="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9D12C06-AC49-1A8A-0E64-B759E55F9BA8}"/>
                </a:ext>
              </a:extLst>
            </p:cNvPr>
            <p:cNvSpPr/>
            <p:nvPr/>
          </p:nvSpPr>
          <p:spPr>
            <a:xfrm>
              <a:off x="21108164" y="-6944501"/>
              <a:ext cx="44448" cy="57150"/>
            </a:xfrm>
            <a:custGeom>
              <a:avLst/>
              <a:gdLst>
                <a:gd name="connsiteX0" fmla="*/ 12700 w 44448"/>
                <a:gd name="connsiteY0" fmla="*/ 0 h 57150"/>
                <a:gd name="connsiteX1" fmla="*/ 44448 w 44448"/>
                <a:gd name="connsiteY1" fmla="*/ 0 h 57150"/>
                <a:gd name="connsiteX2" fmla="*/ 44448 w 44448"/>
                <a:gd name="connsiteY2" fmla="*/ 44450 h 57150"/>
                <a:gd name="connsiteX3" fmla="*/ 31748 w 44448"/>
                <a:gd name="connsiteY3" fmla="*/ 57150 h 57150"/>
                <a:gd name="connsiteX4" fmla="*/ 6348 w 44448"/>
                <a:gd name="connsiteY4" fmla="*/ 57150 h 57150"/>
                <a:gd name="connsiteX5" fmla="*/ 0 w 44448"/>
                <a:gd name="connsiteY5" fmla="*/ 31750 h 57150"/>
                <a:gd name="connsiteX6" fmla="*/ 12700 w 44448"/>
                <a:gd name="connsiteY6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48" h="57150">
                  <a:moveTo>
                    <a:pt x="12700" y="0"/>
                  </a:moveTo>
                  <a:lnTo>
                    <a:pt x="44448" y="0"/>
                  </a:lnTo>
                  <a:lnTo>
                    <a:pt x="44448" y="44450"/>
                  </a:lnTo>
                  <a:lnTo>
                    <a:pt x="31748" y="57150"/>
                  </a:lnTo>
                  <a:lnTo>
                    <a:pt x="6348" y="57150"/>
                  </a:lnTo>
                  <a:cubicBezTo>
                    <a:pt x="0" y="50800"/>
                    <a:pt x="0" y="44450"/>
                    <a:pt x="0" y="31750"/>
                  </a:cubicBezTo>
                  <a:cubicBezTo>
                    <a:pt x="0" y="12700"/>
                    <a:pt x="0" y="1270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99AF996-F12D-D782-19AC-60C23818B035}"/>
                </a:ext>
              </a:extLst>
            </p:cNvPr>
            <p:cNvSpPr/>
            <p:nvPr/>
          </p:nvSpPr>
          <p:spPr>
            <a:xfrm>
              <a:off x="20187412" y="-7668401"/>
              <a:ext cx="1301752" cy="1320800"/>
            </a:xfrm>
            <a:custGeom>
              <a:avLst/>
              <a:gdLst>
                <a:gd name="connsiteX0" fmla="*/ 977900 w 1301752"/>
                <a:gd name="connsiteY0" fmla="*/ 0 h 1320800"/>
                <a:gd name="connsiteX1" fmla="*/ 1009652 w 1301752"/>
                <a:gd name="connsiteY1" fmla="*/ 19050 h 1320800"/>
                <a:gd name="connsiteX2" fmla="*/ 1047752 w 1301752"/>
                <a:gd name="connsiteY2" fmla="*/ 133350 h 1320800"/>
                <a:gd name="connsiteX3" fmla="*/ 1231900 w 1301752"/>
                <a:gd name="connsiteY3" fmla="*/ 615950 h 1320800"/>
                <a:gd name="connsiteX4" fmla="*/ 1301752 w 1301752"/>
                <a:gd name="connsiteY4" fmla="*/ 939800 h 1320800"/>
                <a:gd name="connsiteX5" fmla="*/ 1047752 w 1301752"/>
                <a:gd name="connsiteY5" fmla="*/ 1320800 h 1320800"/>
                <a:gd name="connsiteX6" fmla="*/ 647700 w 1301752"/>
                <a:gd name="connsiteY6" fmla="*/ 965200 h 1320800"/>
                <a:gd name="connsiteX7" fmla="*/ 641352 w 1301752"/>
                <a:gd name="connsiteY7" fmla="*/ 946150 h 1320800"/>
                <a:gd name="connsiteX8" fmla="*/ 311152 w 1301752"/>
                <a:gd name="connsiteY8" fmla="*/ 1060450 h 1320800"/>
                <a:gd name="connsiteX9" fmla="*/ 0 w 1301752"/>
                <a:gd name="connsiteY9" fmla="*/ 819150 h 1320800"/>
                <a:gd name="connsiteX10" fmla="*/ 742952 w 1301752"/>
                <a:gd name="connsiteY10" fmla="*/ 146050 h 1320800"/>
                <a:gd name="connsiteX11" fmla="*/ 977900 w 1301752"/>
                <a:gd name="connsiteY11" fmla="*/ 0 h 1320800"/>
                <a:gd name="connsiteX12" fmla="*/ 857252 w 1301752"/>
                <a:gd name="connsiteY12" fmla="*/ 317500 h 1320800"/>
                <a:gd name="connsiteX13" fmla="*/ 755652 w 1301752"/>
                <a:gd name="connsiteY13" fmla="*/ 438150 h 1320800"/>
                <a:gd name="connsiteX14" fmla="*/ 774700 w 1301752"/>
                <a:gd name="connsiteY14" fmla="*/ 463550 h 1320800"/>
                <a:gd name="connsiteX15" fmla="*/ 857252 w 1301752"/>
                <a:gd name="connsiteY15" fmla="*/ 361950 h 1320800"/>
                <a:gd name="connsiteX16" fmla="*/ 901700 w 1301752"/>
                <a:gd name="connsiteY16" fmla="*/ 419100 h 1320800"/>
                <a:gd name="connsiteX17" fmla="*/ 920752 w 1301752"/>
                <a:gd name="connsiteY17" fmla="*/ 501650 h 1320800"/>
                <a:gd name="connsiteX18" fmla="*/ 946152 w 1301752"/>
                <a:gd name="connsiteY18" fmla="*/ 419100 h 1320800"/>
                <a:gd name="connsiteX19" fmla="*/ 857252 w 1301752"/>
                <a:gd name="connsiteY19" fmla="*/ 317500 h 1320800"/>
                <a:gd name="connsiteX20" fmla="*/ 539752 w 1301752"/>
                <a:gd name="connsiteY20" fmla="*/ 419100 h 1320800"/>
                <a:gd name="connsiteX21" fmla="*/ 361952 w 1301752"/>
                <a:gd name="connsiteY21" fmla="*/ 622300 h 1320800"/>
                <a:gd name="connsiteX22" fmla="*/ 539752 w 1301752"/>
                <a:gd name="connsiteY22" fmla="*/ 800100 h 1320800"/>
                <a:gd name="connsiteX23" fmla="*/ 654052 w 1301752"/>
                <a:gd name="connsiteY23" fmla="*/ 755650 h 1320800"/>
                <a:gd name="connsiteX24" fmla="*/ 698500 w 1301752"/>
                <a:gd name="connsiteY24" fmla="*/ 717550 h 1320800"/>
                <a:gd name="connsiteX25" fmla="*/ 755652 w 1301752"/>
                <a:gd name="connsiteY25" fmla="*/ 749300 h 1320800"/>
                <a:gd name="connsiteX26" fmla="*/ 958852 w 1301752"/>
                <a:gd name="connsiteY26" fmla="*/ 952500 h 1320800"/>
                <a:gd name="connsiteX27" fmla="*/ 1155700 w 1301752"/>
                <a:gd name="connsiteY27" fmla="*/ 742950 h 1320800"/>
                <a:gd name="connsiteX28" fmla="*/ 946152 w 1301752"/>
                <a:gd name="connsiteY28" fmla="*/ 546100 h 1320800"/>
                <a:gd name="connsiteX29" fmla="*/ 755652 w 1301752"/>
                <a:gd name="connsiteY29" fmla="*/ 692150 h 1320800"/>
                <a:gd name="connsiteX30" fmla="*/ 717552 w 1301752"/>
                <a:gd name="connsiteY30" fmla="*/ 679450 h 1320800"/>
                <a:gd name="connsiteX31" fmla="*/ 730252 w 1301752"/>
                <a:gd name="connsiteY31" fmla="*/ 603250 h 1320800"/>
                <a:gd name="connsiteX32" fmla="*/ 539752 w 1301752"/>
                <a:gd name="connsiteY32" fmla="*/ 41910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301752" h="1320800">
                  <a:moveTo>
                    <a:pt x="977900" y="0"/>
                  </a:moveTo>
                  <a:cubicBezTo>
                    <a:pt x="990600" y="0"/>
                    <a:pt x="1003300" y="0"/>
                    <a:pt x="1009652" y="19050"/>
                  </a:cubicBezTo>
                  <a:cubicBezTo>
                    <a:pt x="1028700" y="50800"/>
                    <a:pt x="1028700" y="95250"/>
                    <a:pt x="1047752" y="133350"/>
                  </a:cubicBezTo>
                  <a:cubicBezTo>
                    <a:pt x="1117600" y="279400"/>
                    <a:pt x="1187452" y="463550"/>
                    <a:pt x="1231900" y="615950"/>
                  </a:cubicBezTo>
                  <a:cubicBezTo>
                    <a:pt x="1282700" y="781050"/>
                    <a:pt x="1301752" y="800100"/>
                    <a:pt x="1301752" y="939800"/>
                  </a:cubicBezTo>
                  <a:cubicBezTo>
                    <a:pt x="1301752" y="1104900"/>
                    <a:pt x="1238252" y="1320800"/>
                    <a:pt x="1047752" y="1320800"/>
                  </a:cubicBezTo>
                  <a:cubicBezTo>
                    <a:pt x="869952" y="1320800"/>
                    <a:pt x="679452" y="1168400"/>
                    <a:pt x="647700" y="965200"/>
                  </a:cubicBezTo>
                  <a:cubicBezTo>
                    <a:pt x="647700" y="958850"/>
                    <a:pt x="647700" y="952500"/>
                    <a:pt x="641352" y="946150"/>
                  </a:cubicBezTo>
                  <a:cubicBezTo>
                    <a:pt x="539752" y="1022350"/>
                    <a:pt x="406400" y="1060450"/>
                    <a:pt x="311152" y="1060450"/>
                  </a:cubicBezTo>
                  <a:cubicBezTo>
                    <a:pt x="177800" y="1060450"/>
                    <a:pt x="0" y="990600"/>
                    <a:pt x="0" y="819150"/>
                  </a:cubicBezTo>
                  <a:cubicBezTo>
                    <a:pt x="0" y="527050"/>
                    <a:pt x="615952" y="222250"/>
                    <a:pt x="742952" y="146050"/>
                  </a:cubicBezTo>
                  <a:cubicBezTo>
                    <a:pt x="762000" y="133350"/>
                    <a:pt x="946152" y="0"/>
                    <a:pt x="977900" y="0"/>
                  </a:cubicBezTo>
                  <a:close/>
                  <a:moveTo>
                    <a:pt x="857252" y="317500"/>
                  </a:moveTo>
                  <a:cubicBezTo>
                    <a:pt x="800100" y="317500"/>
                    <a:pt x="755652" y="393700"/>
                    <a:pt x="755652" y="438150"/>
                  </a:cubicBezTo>
                  <a:cubicBezTo>
                    <a:pt x="755652" y="450850"/>
                    <a:pt x="768352" y="457200"/>
                    <a:pt x="774700" y="463550"/>
                  </a:cubicBezTo>
                  <a:cubicBezTo>
                    <a:pt x="806452" y="438150"/>
                    <a:pt x="800100" y="361950"/>
                    <a:pt x="857252" y="361950"/>
                  </a:cubicBezTo>
                  <a:cubicBezTo>
                    <a:pt x="882652" y="361950"/>
                    <a:pt x="901700" y="387350"/>
                    <a:pt x="901700" y="419100"/>
                  </a:cubicBezTo>
                  <a:cubicBezTo>
                    <a:pt x="901700" y="438150"/>
                    <a:pt x="882652" y="508000"/>
                    <a:pt x="920752" y="501650"/>
                  </a:cubicBezTo>
                  <a:cubicBezTo>
                    <a:pt x="933452" y="476250"/>
                    <a:pt x="946152" y="438150"/>
                    <a:pt x="946152" y="419100"/>
                  </a:cubicBezTo>
                  <a:cubicBezTo>
                    <a:pt x="946152" y="381000"/>
                    <a:pt x="920752" y="317500"/>
                    <a:pt x="857252" y="317500"/>
                  </a:cubicBezTo>
                  <a:close/>
                  <a:moveTo>
                    <a:pt x="539752" y="419100"/>
                  </a:moveTo>
                  <a:cubicBezTo>
                    <a:pt x="425452" y="419100"/>
                    <a:pt x="361952" y="514350"/>
                    <a:pt x="361952" y="622300"/>
                  </a:cubicBezTo>
                  <a:cubicBezTo>
                    <a:pt x="361952" y="704850"/>
                    <a:pt x="431800" y="800100"/>
                    <a:pt x="539752" y="800100"/>
                  </a:cubicBezTo>
                  <a:cubicBezTo>
                    <a:pt x="590552" y="800100"/>
                    <a:pt x="577852" y="806450"/>
                    <a:pt x="654052" y="755650"/>
                  </a:cubicBezTo>
                  <a:cubicBezTo>
                    <a:pt x="666752" y="749300"/>
                    <a:pt x="679452" y="717550"/>
                    <a:pt x="698500" y="717550"/>
                  </a:cubicBezTo>
                  <a:cubicBezTo>
                    <a:pt x="711200" y="717550"/>
                    <a:pt x="742952" y="730250"/>
                    <a:pt x="755652" y="749300"/>
                  </a:cubicBezTo>
                  <a:cubicBezTo>
                    <a:pt x="768352" y="882650"/>
                    <a:pt x="863600" y="952500"/>
                    <a:pt x="958852" y="952500"/>
                  </a:cubicBezTo>
                  <a:cubicBezTo>
                    <a:pt x="1066800" y="952500"/>
                    <a:pt x="1155700" y="850900"/>
                    <a:pt x="1155700" y="742950"/>
                  </a:cubicBezTo>
                  <a:cubicBezTo>
                    <a:pt x="1155700" y="647700"/>
                    <a:pt x="1066800" y="546100"/>
                    <a:pt x="946152" y="546100"/>
                  </a:cubicBezTo>
                  <a:cubicBezTo>
                    <a:pt x="812800" y="546100"/>
                    <a:pt x="774700" y="692150"/>
                    <a:pt x="755652" y="692150"/>
                  </a:cubicBezTo>
                  <a:cubicBezTo>
                    <a:pt x="742952" y="692150"/>
                    <a:pt x="730252" y="685800"/>
                    <a:pt x="717552" y="679450"/>
                  </a:cubicBezTo>
                  <a:cubicBezTo>
                    <a:pt x="723900" y="647700"/>
                    <a:pt x="730252" y="615950"/>
                    <a:pt x="730252" y="603250"/>
                  </a:cubicBezTo>
                  <a:cubicBezTo>
                    <a:pt x="730252" y="488950"/>
                    <a:pt x="635000" y="419100"/>
                    <a:pt x="539752" y="4191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4EF666F-D310-9A8C-760F-193F2036A90B}"/>
                </a:ext>
              </a:extLst>
            </p:cNvPr>
            <p:cNvSpPr/>
            <p:nvPr/>
          </p:nvSpPr>
          <p:spPr>
            <a:xfrm>
              <a:off x="20600164" y="-7198501"/>
              <a:ext cx="266700" cy="285750"/>
            </a:xfrm>
            <a:custGeom>
              <a:avLst/>
              <a:gdLst>
                <a:gd name="connsiteX0" fmla="*/ 127000 w 266700"/>
                <a:gd name="connsiteY0" fmla="*/ 0 h 285750"/>
                <a:gd name="connsiteX1" fmla="*/ 266700 w 266700"/>
                <a:gd name="connsiteY1" fmla="*/ 139700 h 285750"/>
                <a:gd name="connsiteX2" fmla="*/ 127000 w 266700"/>
                <a:gd name="connsiteY2" fmla="*/ 285750 h 285750"/>
                <a:gd name="connsiteX3" fmla="*/ 0 w 266700"/>
                <a:gd name="connsiteY3" fmla="*/ 152400 h 285750"/>
                <a:gd name="connsiteX4" fmla="*/ 127000 w 266700"/>
                <a:gd name="connsiteY4" fmla="*/ 0 h 285750"/>
                <a:gd name="connsiteX5" fmla="*/ 127000 w 266700"/>
                <a:gd name="connsiteY5" fmla="*/ 127000 h 285750"/>
                <a:gd name="connsiteX6" fmla="*/ 114300 w 266700"/>
                <a:gd name="connsiteY6" fmla="*/ 146050 h 285750"/>
                <a:gd name="connsiteX7" fmla="*/ 139700 w 266700"/>
                <a:gd name="connsiteY7" fmla="*/ 171450 h 285750"/>
                <a:gd name="connsiteX8" fmla="*/ 165100 w 266700"/>
                <a:gd name="connsiteY8" fmla="*/ 146050 h 285750"/>
                <a:gd name="connsiteX9" fmla="*/ 158748 w 266700"/>
                <a:gd name="connsiteY9" fmla="*/ 127000 h 285750"/>
                <a:gd name="connsiteX10" fmla="*/ 127000 w 266700"/>
                <a:gd name="connsiteY10" fmla="*/ 1270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700" h="285750">
                  <a:moveTo>
                    <a:pt x="127000" y="0"/>
                  </a:moveTo>
                  <a:cubicBezTo>
                    <a:pt x="190500" y="0"/>
                    <a:pt x="266700" y="69850"/>
                    <a:pt x="266700" y="139700"/>
                  </a:cubicBezTo>
                  <a:cubicBezTo>
                    <a:pt x="266700" y="215900"/>
                    <a:pt x="190500" y="285750"/>
                    <a:pt x="127000" y="285750"/>
                  </a:cubicBezTo>
                  <a:cubicBezTo>
                    <a:pt x="69848" y="285750"/>
                    <a:pt x="0" y="209550"/>
                    <a:pt x="0" y="152400"/>
                  </a:cubicBezTo>
                  <a:cubicBezTo>
                    <a:pt x="0" y="82550"/>
                    <a:pt x="44448" y="0"/>
                    <a:pt x="127000" y="0"/>
                  </a:cubicBezTo>
                  <a:close/>
                  <a:moveTo>
                    <a:pt x="127000" y="127000"/>
                  </a:moveTo>
                  <a:cubicBezTo>
                    <a:pt x="120648" y="127000"/>
                    <a:pt x="114300" y="133350"/>
                    <a:pt x="114300" y="146050"/>
                  </a:cubicBezTo>
                  <a:cubicBezTo>
                    <a:pt x="114300" y="165100"/>
                    <a:pt x="127000" y="171450"/>
                    <a:pt x="139700" y="171450"/>
                  </a:cubicBezTo>
                  <a:cubicBezTo>
                    <a:pt x="158748" y="171450"/>
                    <a:pt x="165100" y="165100"/>
                    <a:pt x="165100" y="146050"/>
                  </a:cubicBezTo>
                  <a:cubicBezTo>
                    <a:pt x="165100" y="133350"/>
                    <a:pt x="158748" y="133350"/>
                    <a:pt x="158748" y="127000"/>
                  </a:cubicBezTo>
                  <a:lnTo>
                    <a:pt x="1270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72D58F2-2DE9-07A2-C1BF-D85E77198BDD}"/>
                </a:ext>
              </a:extLst>
            </p:cNvPr>
            <p:cNvSpPr/>
            <p:nvPr/>
          </p:nvSpPr>
          <p:spPr>
            <a:xfrm>
              <a:off x="21006564" y="-7071501"/>
              <a:ext cx="285748" cy="304800"/>
            </a:xfrm>
            <a:custGeom>
              <a:avLst/>
              <a:gdLst>
                <a:gd name="connsiteX0" fmla="*/ 127000 w 285748"/>
                <a:gd name="connsiteY0" fmla="*/ 0 h 304800"/>
                <a:gd name="connsiteX1" fmla="*/ 285748 w 285748"/>
                <a:gd name="connsiteY1" fmla="*/ 146050 h 304800"/>
                <a:gd name="connsiteX2" fmla="*/ 133348 w 285748"/>
                <a:gd name="connsiteY2" fmla="*/ 304800 h 304800"/>
                <a:gd name="connsiteX3" fmla="*/ 0 w 285748"/>
                <a:gd name="connsiteY3" fmla="*/ 158750 h 304800"/>
                <a:gd name="connsiteX4" fmla="*/ 127000 w 285748"/>
                <a:gd name="connsiteY4" fmla="*/ 0 h 304800"/>
                <a:gd name="connsiteX5" fmla="*/ 114300 w 285748"/>
                <a:gd name="connsiteY5" fmla="*/ 127000 h 304800"/>
                <a:gd name="connsiteX6" fmla="*/ 101600 w 285748"/>
                <a:gd name="connsiteY6" fmla="*/ 158750 h 304800"/>
                <a:gd name="connsiteX7" fmla="*/ 107948 w 285748"/>
                <a:gd name="connsiteY7" fmla="*/ 184150 h 304800"/>
                <a:gd name="connsiteX8" fmla="*/ 133348 w 285748"/>
                <a:gd name="connsiteY8" fmla="*/ 184150 h 304800"/>
                <a:gd name="connsiteX9" fmla="*/ 146048 w 285748"/>
                <a:gd name="connsiteY9" fmla="*/ 171450 h 304800"/>
                <a:gd name="connsiteX10" fmla="*/ 146048 w 285748"/>
                <a:gd name="connsiteY10" fmla="*/ 127000 h 304800"/>
                <a:gd name="connsiteX11" fmla="*/ 114300 w 285748"/>
                <a:gd name="connsiteY11" fmla="*/ 1270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748" h="304800">
                  <a:moveTo>
                    <a:pt x="127000" y="0"/>
                  </a:moveTo>
                  <a:cubicBezTo>
                    <a:pt x="196848" y="0"/>
                    <a:pt x="285748" y="69850"/>
                    <a:pt x="285748" y="146050"/>
                  </a:cubicBezTo>
                  <a:cubicBezTo>
                    <a:pt x="285748" y="228600"/>
                    <a:pt x="209548" y="304800"/>
                    <a:pt x="133348" y="304800"/>
                  </a:cubicBezTo>
                  <a:cubicBezTo>
                    <a:pt x="38100" y="304800"/>
                    <a:pt x="0" y="234950"/>
                    <a:pt x="0" y="158750"/>
                  </a:cubicBezTo>
                  <a:cubicBezTo>
                    <a:pt x="0" y="82550"/>
                    <a:pt x="38100" y="0"/>
                    <a:pt x="127000" y="0"/>
                  </a:cubicBezTo>
                  <a:close/>
                  <a:moveTo>
                    <a:pt x="114300" y="127000"/>
                  </a:moveTo>
                  <a:cubicBezTo>
                    <a:pt x="101600" y="139700"/>
                    <a:pt x="101600" y="139700"/>
                    <a:pt x="101600" y="158750"/>
                  </a:cubicBezTo>
                  <a:cubicBezTo>
                    <a:pt x="101600" y="171450"/>
                    <a:pt x="101600" y="177800"/>
                    <a:pt x="107948" y="184150"/>
                  </a:cubicBezTo>
                  <a:lnTo>
                    <a:pt x="133348" y="184150"/>
                  </a:lnTo>
                  <a:lnTo>
                    <a:pt x="146048" y="171450"/>
                  </a:lnTo>
                  <a:lnTo>
                    <a:pt x="146048" y="127000"/>
                  </a:lnTo>
                  <a:lnTo>
                    <a:pt x="1143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0AD46267-648A-0195-DD78-5E73F4A7010A}"/>
              </a:ext>
            </a:extLst>
          </p:cNvPr>
          <p:cNvGrpSpPr/>
          <p:nvPr/>
        </p:nvGrpSpPr>
        <p:grpSpPr>
          <a:xfrm rot="19583752">
            <a:off x="7446032" y="508484"/>
            <a:ext cx="1105295" cy="1479157"/>
            <a:chOff x="22098765" y="-6804801"/>
            <a:chExt cx="1708205" cy="2286000"/>
          </a:xfrm>
          <a:noFill/>
        </p:grpSpPr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741DCC5-C265-D573-101E-2CB0CB0B7530}"/>
                </a:ext>
              </a:extLst>
            </p:cNvPr>
            <p:cNvSpPr/>
            <p:nvPr/>
          </p:nvSpPr>
          <p:spPr>
            <a:xfrm>
              <a:off x="22809964" y="-6538101"/>
              <a:ext cx="609600" cy="292100"/>
            </a:xfrm>
            <a:custGeom>
              <a:avLst/>
              <a:gdLst>
                <a:gd name="connsiteX0" fmla="*/ 387348 w 609600"/>
                <a:gd name="connsiteY0" fmla="*/ 0 h 292100"/>
                <a:gd name="connsiteX1" fmla="*/ 609600 w 609600"/>
                <a:gd name="connsiteY1" fmla="*/ 63500 h 292100"/>
                <a:gd name="connsiteX2" fmla="*/ 317500 w 609600"/>
                <a:gd name="connsiteY2" fmla="*/ 260350 h 292100"/>
                <a:gd name="connsiteX3" fmla="*/ 158748 w 609600"/>
                <a:gd name="connsiteY3" fmla="*/ 292100 h 292100"/>
                <a:gd name="connsiteX4" fmla="*/ 50800 w 609600"/>
                <a:gd name="connsiteY4" fmla="*/ 254000 h 292100"/>
                <a:gd name="connsiteX5" fmla="*/ 241300 w 609600"/>
                <a:gd name="connsiteY5" fmla="*/ 184150 h 292100"/>
                <a:gd name="connsiteX6" fmla="*/ 260348 w 609600"/>
                <a:gd name="connsiteY6" fmla="*/ 158750 h 292100"/>
                <a:gd name="connsiteX7" fmla="*/ 222248 w 609600"/>
                <a:gd name="connsiteY7" fmla="*/ 133350 h 292100"/>
                <a:gd name="connsiteX8" fmla="*/ 0 w 609600"/>
                <a:gd name="connsiteY8" fmla="*/ 203200 h 292100"/>
                <a:gd name="connsiteX9" fmla="*/ 387348 w 609600"/>
                <a:gd name="connsiteY9" fmla="*/ 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292100">
                  <a:moveTo>
                    <a:pt x="387348" y="0"/>
                  </a:moveTo>
                  <a:cubicBezTo>
                    <a:pt x="406400" y="0"/>
                    <a:pt x="609600" y="6350"/>
                    <a:pt x="609600" y="63500"/>
                  </a:cubicBezTo>
                  <a:cubicBezTo>
                    <a:pt x="609600" y="152400"/>
                    <a:pt x="342900" y="254000"/>
                    <a:pt x="317500" y="260350"/>
                  </a:cubicBezTo>
                  <a:cubicBezTo>
                    <a:pt x="266700" y="279400"/>
                    <a:pt x="177800" y="292100"/>
                    <a:pt x="158748" y="292100"/>
                  </a:cubicBezTo>
                  <a:cubicBezTo>
                    <a:pt x="120648" y="292100"/>
                    <a:pt x="101600" y="285750"/>
                    <a:pt x="50800" y="254000"/>
                  </a:cubicBezTo>
                  <a:cubicBezTo>
                    <a:pt x="114300" y="228600"/>
                    <a:pt x="177800" y="203200"/>
                    <a:pt x="241300" y="184150"/>
                  </a:cubicBezTo>
                  <a:cubicBezTo>
                    <a:pt x="247648" y="184150"/>
                    <a:pt x="260348" y="177800"/>
                    <a:pt x="260348" y="158750"/>
                  </a:cubicBezTo>
                  <a:cubicBezTo>
                    <a:pt x="260348" y="127000"/>
                    <a:pt x="234948" y="133350"/>
                    <a:pt x="222248" y="133350"/>
                  </a:cubicBezTo>
                  <a:cubicBezTo>
                    <a:pt x="203200" y="133350"/>
                    <a:pt x="76200" y="171450"/>
                    <a:pt x="0" y="203200"/>
                  </a:cubicBezTo>
                  <a:cubicBezTo>
                    <a:pt x="107948" y="19050"/>
                    <a:pt x="254000" y="0"/>
                    <a:pt x="387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52A4B0B-3356-8E90-639A-364C0DBD5E0F}"/>
                </a:ext>
              </a:extLst>
            </p:cNvPr>
            <p:cNvSpPr/>
            <p:nvPr/>
          </p:nvSpPr>
          <p:spPr>
            <a:xfrm>
              <a:off x="22486112" y="-6246001"/>
              <a:ext cx="311152" cy="577850"/>
            </a:xfrm>
            <a:custGeom>
              <a:avLst/>
              <a:gdLst>
                <a:gd name="connsiteX0" fmla="*/ 298452 w 311152"/>
                <a:gd name="connsiteY0" fmla="*/ 0 h 577850"/>
                <a:gd name="connsiteX1" fmla="*/ 311152 w 311152"/>
                <a:gd name="connsiteY1" fmla="*/ 95250 h 577850"/>
                <a:gd name="connsiteX2" fmla="*/ 260352 w 311152"/>
                <a:gd name="connsiteY2" fmla="*/ 311150 h 577850"/>
                <a:gd name="connsiteX3" fmla="*/ 69852 w 311152"/>
                <a:gd name="connsiteY3" fmla="*/ 577850 h 577850"/>
                <a:gd name="connsiteX4" fmla="*/ 0 w 311152"/>
                <a:gd name="connsiteY4" fmla="*/ 342900 h 577850"/>
                <a:gd name="connsiteX5" fmla="*/ 203200 w 311152"/>
                <a:gd name="connsiteY5" fmla="*/ 44450 h 577850"/>
                <a:gd name="connsiteX6" fmla="*/ 127000 w 311152"/>
                <a:gd name="connsiteY6" fmla="*/ 234950 h 577850"/>
                <a:gd name="connsiteX7" fmla="*/ 158752 w 311152"/>
                <a:gd name="connsiteY7" fmla="*/ 266700 h 577850"/>
                <a:gd name="connsiteX8" fmla="*/ 298452 w 311152"/>
                <a:gd name="connsiteY8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152" h="577850">
                  <a:moveTo>
                    <a:pt x="298452" y="0"/>
                  </a:moveTo>
                  <a:cubicBezTo>
                    <a:pt x="304800" y="31750"/>
                    <a:pt x="311152" y="82550"/>
                    <a:pt x="311152" y="95250"/>
                  </a:cubicBezTo>
                  <a:cubicBezTo>
                    <a:pt x="311152" y="171450"/>
                    <a:pt x="292100" y="241300"/>
                    <a:pt x="260352" y="311150"/>
                  </a:cubicBezTo>
                  <a:cubicBezTo>
                    <a:pt x="247652" y="342900"/>
                    <a:pt x="146052" y="577850"/>
                    <a:pt x="69852" y="577850"/>
                  </a:cubicBezTo>
                  <a:cubicBezTo>
                    <a:pt x="6352" y="577850"/>
                    <a:pt x="0" y="349250"/>
                    <a:pt x="0" y="342900"/>
                  </a:cubicBezTo>
                  <a:cubicBezTo>
                    <a:pt x="0" y="215900"/>
                    <a:pt x="38100" y="139700"/>
                    <a:pt x="203200" y="44450"/>
                  </a:cubicBezTo>
                  <a:cubicBezTo>
                    <a:pt x="171452" y="107950"/>
                    <a:pt x="127000" y="215900"/>
                    <a:pt x="127000" y="234950"/>
                  </a:cubicBezTo>
                  <a:cubicBezTo>
                    <a:pt x="127000" y="247650"/>
                    <a:pt x="139700" y="266700"/>
                    <a:pt x="158752" y="266700"/>
                  </a:cubicBezTo>
                  <a:cubicBezTo>
                    <a:pt x="196852" y="266700"/>
                    <a:pt x="247652" y="69850"/>
                    <a:pt x="298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7DA7DE3-F1B7-4D78-F783-7D3DFCF95CCA}"/>
                </a:ext>
              </a:extLst>
            </p:cNvPr>
            <p:cNvSpPr/>
            <p:nvPr/>
          </p:nvSpPr>
          <p:spPr>
            <a:xfrm>
              <a:off x="23083012" y="-5630051"/>
              <a:ext cx="666864" cy="914400"/>
            </a:xfrm>
            <a:custGeom>
              <a:avLst/>
              <a:gdLst>
                <a:gd name="connsiteX0" fmla="*/ 304800 w 666864"/>
                <a:gd name="connsiteY0" fmla="*/ 0 h 914400"/>
                <a:gd name="connsiteX1" fmla="*/ 666752 w 666864"/>
                <a:gd name="connsiteY1" fmla="*/ 736600 h 914400"/>
                <a:gd name="connsiteX2" fmla="*/ 590552 w 666864"/>
                <a:gd name="connsiteY2" fmla="*/ 914400 h 914400"/>
                <a:gd name="connsiteX3" fmla="*/ 457200 w 666864"/>
                <a:gd name="connsiteY3" fmla="*/ 857250 h 914400"/>
                <a:gd name="connsiteX4" fmla="*/ 349252 w 666864"/>
                <a:gd name="connsiteY4" fmla="*/ 768350 h 914400"/>
                <a:gd name="connsiteX5" fmla="*/ 0 w 666864"/>
                <a:gd name="connsiteY5" fmla="*/ 304800 h 914400"/>
                <a:gd name="connsiteX6" fmla="*/ 304800 w 666864"/>
                <a:gd name="connsiteY6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864" h="914400">
                  <a:moveTo>
                    <a:pt x="304800" y="0"/>
                  </a:moveTo>
                  <a:cubicBezTo>
                    <a:pt x="628652" y="0"/>
                    <a:pt x="666752" y="615950"/>
                    <a:pt x="666752" y="736600"/>
                  </a:cubicBezTo>
                  <a:cubicBezTo>
                    <a:pt x="666752" y="768350"/>
                    <a:pt x="673100" y="914400"/>
                    <a:pt x="590552" y="914400"/>
                  </a:cubicBezTo>
                  <a:cubicBezTo>
                    <a:pt x="577852" y="914400"/>
                    <a:pt x="495300" y="882650"/>
                    <a:pt x="457200" y="857250"/>
                  </a:cubicBezTo>
                  <a:cubicBezTo>
                    <a:pt x="419100" y="838200"/>
                    <a:pt x="387352" y="793750"/>
                    <a:pt x="349252" y="768350"/>
                  </a:cubicBezTo>
                  <a:cubicBezTo>
                    <a:pt x="190500" y="673100"/>
                    <a:pt x="0" y="450850"/>
                    <a:pt x="0" y="304800"/>
                  </a:cubicBezTo>
                  <a:cubicBezTo>
                    <a:pt x="0" y="139700"/>
                    <a:pt x="146052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C4DF47E-6D97-6BEC-896B-E8BF2A35D009}"/>
                </a:ext>
              </a:extLst>
            </p:cNvPr>
            <p:cNvSpPr/>
            <p:nvPr/>
          </p:nvSpPr>
          <p:spPr>
            <a:xfrm>
              <a:off x="23051264" y="-5172851"/>
              <a:ext cx="406400" cy="590550"/>
            </a:xfrm>
            <a:custGeom>
              <a:avLst/>
              <a:gdLst>
                <a:gd name="connsiteX0" fmla="*/ 0 w 406400"/>
                <a:gd name="connsiteY0" fmla="*/ 0 h 590550"/>
                <a:gd name="connsiteX1" fmla="*/ 57148 w 406400"/>
                <a:gd name="connsiteY1" fmla="*/ 101600 h 590550"/>
                <a:gd name="connsiteX2" fmla="*/ 171448 w 406400"/>
                <a:gd name="connsiteY2" fmla="*/ 228600 h 590550"/>
                <a:gd name="connsiteX3" fmla="*/ 406400 w 406400"/>
                <a:gd name="connsiteY3" fmla="*/ 431800 h 590550"/>
                <a:gd name="connsiteX4" fmla="*/ 260348 w 406400"/>
                <a:gd name="connsiteY4" fmla="*/ 577850 h 590550"/>
                <a:gd name="connsiteX5" fmla="*/ 222248 w 406400"/>
                <a:gd name="connsiteY5" fmla="*/ 590550 h 590550"/>
                <a:gd name="connsiteX6" fmla="*/ 0 w 406400"/>
                <a:gd name="connsiteY6" fmla="*/ 63500 h 590550"/>
                <a:gd name="connsiteX7" fmla="*/ 0 w 406400"/>
                <a:gd name="connsiteY7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590550">
                  <a:moveTo>
                    <a:pt x="0" y="0"/>
                  </a:moveTo>
                  <a:cubicBezTo>
                    <a:pt x="19048" y="31750"/>
                    <a:pt x="31748" y="69850"/>
                    <a:pt x="57148" y="101600"/>
                  </a:cubicBezTo>
                  <a:cubicBezTo>
                    <a:pt x="88900" y="146050"/>
                    <a:pt x="120648" y="190500"/>
                    <a:pt x="171448" y="228600"/>
                  </a:cubicBezTo>
                  <a:cubicBezTo>
                    <a:pt x="241300" y="298450"/>
                    <a:pt x="406400" y="412750"/>
                    <a:pt x="406400" y="431800"/>
                  </a:cubicBezTo>
                  <a:cubicBezTo>
                    <a:pt x="406400" y="469900"/>
                    <a:pt x="285748" y="571500"/>
                    <a:pt x="260348" y="577850"/>
                  </a:cubicBezTo>
                  <a:cubicBezTo>
                    <a:pt x="247648" y="584200"/>
                    <a:pt x="234948" y="590550"/>
                    <a:pt x="222248" y="590550"/>
                  </a:cubicBezTo>
                  <a:cubicBezTo>
                    <a:pt x="57148" y="590550"/>
                    <a:pt x="0" y="101600"/>
                    <a:pt x="0" y="635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D6C7001-4FD3-714C-CA2C-F5EB8D3414A1}"/>
                </a:ext>
              </a:extLst>
            </p:cNvPr>
            <p:cNvSpPr/>
            <p:nvPr/>
          </p:nvSpPr>
          <p:spPr>
            <a:xfrm>
              <a:off x="22098765" y="-6804801"/>
              <a:ext cx="1708205" cy="2286000"/>
            </a:xfrm>
            <a:custGeom>
              <a:avLst/>
              <a:gdLst>
                <a:gd name="connsiteX0" fmla="*/ 25400 w 1708205"/>
                <a:gd name="connsiteY0" fmla="*/ 0 h 2286000"/>
                <a:gd name="connsiteX1" fmla="*/ 139700 w 1708205"/>
                <a:gd name="connsiteY1" fmla="*/ 57150 h 2286000"/>
                <a:gd name="connsiteX2" fmla="*/ 666748 w 1708205"/>
                <a:gd name="connsiteY2" fmla="*/ 425450 h 2286000"/>
                <a:gd name="connsiteX3" fmla="*/ 1098548 w 1708205"/>
                <a:gd name="connsiteY3" fmla="*/ 203200 h 2286000"/>
                <a:gd name="connsiteX4" fmla="*/ 1384300 w 1708205"/>
                <a:gd name="connsiteY4" fmla="*/ 336550 h 2286000"/>
                <a:gd name="connsiteX5" fmla="*/ 1047748 w 1708205"/>
                <a:gd name="connsiteY5" fmla="*/ 584200 h 2286000"/>
                <a:gd name="connsiteX6" fmla="*/ 844548 w 1708205"/>
                <a:gd name="connsiteY6" fmla="*/ 622300 h 2286000"/>
                <a:gd name="connsiteX7" fmla="*/ 1174748 w 1708205"/>
                <a:gd name="connsiteY7" fmla="*/ 1136650 h 2286000"/>
                <a:gd name="connsiteX8" fmla="*/ 1289048 w 1708205"/>
                <a:gd name="connsiteY8" fmla="*/ 1111250 h 2286000"/>
                <a:gd name="connsiteX9" fmla="*/ 1708148 w 1708205"/>
                <a:gd name="connsiteY9" fmla="*/ 1892300 h 2286000"/>
                <a:gd name="connsiteX10" fmla="*/ 1593848 w 1708205"/>
                <a:gd name="connsiteY10" fmla="*/ 2139950 h 2286000"/>
                <a:gd name="connsiteX11" fmla="*/ 1562100 w 1708205"/>
                <a:gd name="connsiteY11" fmla="*/ 2152650 h 2286000"/>
                <a:gd name="connsiteX12" fmla="*/ 1409700 w 1708205"/>
                <a:gd name="connsiteY12" fmla="*/ 2095500 h 2286000"/>
                <a:gd name="connsiteX13" fmla="*/ 1174748 w 1708205"/>
                <a:gd name="connsiteY13" fmla="*/ 2286000 h 2286000"/>
                <a:gd name="connsiteX14" fmla="*/ 889000 w 1708205"/>
                <a:gd name="connsiteY14" fmla="*/ 1606550 h 2286000"/>
                <a:gd name="connsiteX15" fmla="*/ 895348 w 1708205"/>
                <a:gd name="connsiteY15" fmla="*/ 1517650 h 2286000"/>
                <a:gd name="connsiteX16" fmla="*/ 920748 w 1708205"/>
                <a:gd name="connsiteY16" fmla="*/ 1441450 h 2286000"/>
                <a:gd name="connsiteX17" fmla="*/ 971548 w 1708205"/>
                <a:gd name="connsiteY17" fmla="*/ 1295400 h 2286000"/>
                <a:gd name="connsiteX18" fmla="*/ 1028700 w 1708205"/>
                <a:gd name="connsiteY18" fmla="*/ 1225550 h 2286000"/>
                <a:gd name="connsiteX19" fmla="*/ 1123948 w 1708205"/>
                <a:gd name="connsiteY19" fmla="*/ 1149350 h 2286000"/>
                <a:gd name="connsiteX20" fmla="*/ 762000 w 1708205"/>
                <a:gd name="connsiteY20" fmla="*/ 622300 h 2286000"/>
                <a:gd name="connsiteX21" fmla="*/ 762000 w 1708205"/>
                <a:gd name="connsiteY21" fmla="*/ 666750 h 2286000"/>
                <a:gd name="connsiteX22" fmla="*/ 457200 w 1708205"/>
                <a:gd name="connsiteY22" fmla="*/ 1200150 h 2286000"/>
                <a:gd name="connsiteX23" fmla="*/ 323848 w 1708205"/>
                <a:gd name="connsiteY23" fmla="*/ 901700 h 2286000"/>
                <a:gd name="connsiteX24" fmla="*/ 628648 w 1708205"/>
                <a:gd name="connsiteY24" fmla="*/ 488950 h 2286000"/>
                <a:gd name="connsiteX25" fmla="*/ 330200 w 1708205"/>
                <a:gd name="connsiteY25" fmla="*/ 228600 h 2286000"/>
                <a:gd name="connsiteX26" fmla="*/ 0 w 1708205"/>
                <a:gd name="connsiteY26" fmla="*/ 19050 h 2286000"/>
                <a:gd name="connsiteX27" fmla="*/ 25400 w 1708205"/>
                <a:gd name="connsiteY27" fmla="*/ 0 h 2286000"/>
                <a:gd name="connsiteX28" fmla="*/ 685800 w 1708205"/>
                <a:gd name="connsiteY28" fmla="*/ 558800 h 2286000"/>
                <a:gd name="connsiteX29" fmla="*/ 546100 w 1708205"/>
                <a:gd name="connsiteY29" fmla="*/ 825500 h 2286000"/>
                <a:gd name="connsiteX30" fmla="*/ 514348 w 1708205"/>
                <a:gd name="connsiteY30" fmla="*/ 793750 h 2286000"/>
                <a:gd name="connsiteX31" fmla="*/ 590548 w 1708205"/>
                <a:gd name="connsiteY31" fmla="*/ 603250 h 2286000"/>
                <a:gd name="connsiteX32" fmla="*/ 387348 w 1708205"/>
                <a:gd name="connsiteY32" fmla="*/ 901700 h 2286000"/>
                <a:gd name="connsiteX33" fmla="*/ 457200 w 1708205"/>
                <a:gd name="connsiteY33" fmla="*/ 1136650 h 2286000"/>
                <a:gd name="connsiteX34" fmla="*/ 647700 w 1708205"/>
                <a:gd name="connsiteY34" fmla="*/ 869950 h 2286000"/>
                <a:gd name="connsiteX35" fmla="*/ 698500 w 1708205"/>
                <a:gd name="connsiteY35" fmla="*/ 654050 h 2286000"/>
                <a:gd name="connsiteX36" fmla="*/ 685800 w 1708205"/>
                <a:gd name="connsiteY36" fmla="*/ 558800 h 2286000"/>
                <a:gd name="connsiteX37" fmla="*/ 1289048 w 1708205"/>
                <a:gd name="connsiteY37" fmla="*/ 1174750 h 2286000"/>
                <a:gd name="connsiteX38" fmla="*/ 984248 w 1708205"/>
                <a:gd name="connsiteY38" fmla="*/ 1479550 h 2286000"/>
                <a:gd name="connsiteX39" fmla="*/ 1333500 w 1708205"/>
                <a:gd name="connsiteY39" fmla="*/ 1943100 h 2286000"/>
                <a:gd name="connsiteX40" fmla="*/ 1441448 w 1708205"/>
                <a:gd name="connsiteY40" fmla="*/ 2032000 h 2286000"/>
                <a:gd name="connsiteX41" fmla="*/ 1574800 w 1708205"/>
                <a:gd name="connsiteY41" fmla="*/ 2089150 h 2286000"/>
                <a:gd name="connsiteX42" fmla="*/ 1651000 w 1708205"/>
                <a:gd name="connsiteY42" fmla="*/ 1911350 h 2286000"/>
                <a:gd name="connsiteX43" fmla="*/ 1289048 w 1708205"/>
                <a:gd name="connsiteY43" fmla="*/ 1174750 h 2286000"/>
                <a:gd name="connsiteX44" fmla="*/ 952500 w 1708205"/>
                <a:gd name="connsiteY44" fmla="*/ 1631950 h 2286000"/>
                <a:gd name="connsiteX45" fmla="*/ 952500 w 1708205"/>
                <a:gd name="connsiteY45" fmla="*/ 1695450 h 2286000"/>
                <a:gd name="connsiteX46" fmla="*/ 1174748 w 1708205"/>
                <a:gd name="connsiteY46" fmla="*/ 2222500 h 2286000"/>
                <a:gd name="connsiteX47" fmla="*/ 1212848 w 1708205"/>
                <a:gd name="connsiteY47" fmla="*/ 2209800 h 2286000"/>
                <a:gd name="connsiteX48" fmla="*/ 1358900 w 1708205"/>
                <a:gd name="connsiteY48" fmla="*/ 2063750 h 2286000"/>
                <a:gd name="connsiteX49" fmla="*/ 1123948 w 1708205"/>
                <a:gd name="connsiteY49" fmla="*/ 1860550 h 2286000"/>
                <a:gd name="connsiteX50" fmla="*/ 1009648 w 1708205"/>
                <a:gd name="connsiteY50" fmla="*/ 1733550 h 2286000"/>
                <a:gd name="connsiteX51" fmla="*/ 952500 w 1708205"/>
                <a:gd name="connsiteY51" fmla="*/ 1631950 h 2286000"/>
                <a:gd name="connsiteX52" fmla="*/ 1098548 w 1708205"/>
                <a:gd name="connsiteY52" fmla="*/ 266700 h 2286000"/>
                <a:gd name="connsiteX53" fmla="*/ 711200 w 1708205"/>
                <a:gd name="connsiteY53" fmla="*/ 469900 h 2286000"/>
                <a:gd name="connsiteX54" fmla="*/ 933448 w 1708205"/>
                <a:gd name="connsiteY54" fmla="*/ 400050 h 2286000"/>
                <a:gd name="connsiteX55" fmla="*/ 971548 w 1708205"/>
                <a:gd name="connsiteY55" fmla="*/ 425450 h 2286000"/>
                <a:gd name="connsiteX56" fmla="*/ 952500 w 1708205"/>
                <a:gd name="connsiteY56" fmla="*/ 450850 h 2286000"/>
                <a:gd name="connsiteX57" fmla="*/ 762000 w 1708205"/>
                <a:gd name="connsiteY57" fmla="*/ 520700 h 2286000"/>
                <a:gd name="connsiteX58" fmla="*/ 869948 w 1708205"/>
                <a:gd name="connsiteY58" fmla="*/ 558800 h 2286000"/>
                <a:gd name="connsiteX59" fmla="*/ 1028700 w 1708205"/>
                <a:gd name="connsiteY59" fmla="*/ 527050 h 2286000"/>
                <a:gd name="connsiteX60" fmla="*/ 1320800 w 1708205"/>
                <a:gd name="connsiteY60" fmla="*/ 330200 h 2286000"/>
                <a:gd name="connsiteX61" fmla="*/ 1098548 w 1708205"/>
                <a:gd name="connsiteY61" fmla="*/ 266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708205" h="2286000">
                  <a:moveTo>
                    <a:pt x="25400" y="0"/>
                  </a:moveTo>
                  <a:cubicBezTo>
                    <a:pt x="38100" y="0"/>
                    <a:pt x="95248" y="38100"/>
                    <a:pt x="139700" y="57150"/>
                  </a:cubicBezTo>
                  <a:cubicBezTo>
                    <a:pt x="298448" y="133350"/>
                    <a:pt x="488948" y="273050"/>
                    <a:pt x="666748" y="425450"/>
                  </a:cubicBezTo>
                  <a:cubicBezTo>
                    <a:pt x="742948" y="247650"/>
                    <a:pt x="977900" y="203200"/>
                    <a:pt x="1098548" y="203200"/>
                  </a:cubicBezTo>
                  <a:cubicBezTo>
                    <a:pt x="1155700" y="203200"/>
                    <a:pt x="1384300" y="215900"/>
                    <a:pt x="1384300" y="336550"/>
                  </a:cubicBezTo>
                  <a:cubicBezTo>
                    <a:pt x="1384300" y="463550"/>
                    <a:pt x="1066800" y="577850"/>
                    <a:pt x="1047748" y="584200"/>
                  </a:cubicBezTo>
                  <a:cubicBezTo>
                    <a:pt x="984248" y="603250"/>
                    <a:pt x="914400" y="615950"/>
                    <a:pt x="844548" y="622300"/>
                  </a:cubicBezTo>
                  <a:cubicBezTo>
                    <a:pt x="952500" y="774700"/>
                    <a:pt x="1111248" y="971550"/>
                    <a:pt x="1174748" y="1136650"/>
                  </a:cubicBezTo>
                  <a:cubicBezTo>
                    <a:pt x="1212848" y="1123950"/>
                    <a:pt x="1276348" y="1111250"/>
                    <a:pt x="1289048" y="1111250"/>
                  </a:cubicBezTo>
                  <a:cubicBezTo>
                    <a:pt x="1676400" y="1111250"/>
                    <a:pt x="1708148" y="1746250"/>
                    <a:pt x="1708148" y="1892300"/>
                  </a:cubicBezTo>
                  <a:cubicBezTo>
                    <a:pt x="1708148" y="1974850"/>
                    <a:pt x="1714500" y="2108200"/>
                    <a:pt x="1593848" y="2139950"/>
                  </a:cubicBezTo>
                  <a:cubicBezTo>
                    <a:pt x="1581148" y="2139950"/>
                    <a:pt x="1581148" y="2152650"/>
                    <a:pt x="1562100" y="2152650"/>
                  </a:cubicBezTo>
                  <a:cubicBezTo>
                    <a:pt x="1549400" y="2152650"/>
                    <a:pt x="1460500" y="2114550"/>
                    <a:pt x="1409700" y="2095500"/>
                  </a:cubicBezTo>
                  <a:cubicBezTo>
                    <a:pt x="1377948" y="2171700"/>
                    <a:pt x="1250948" y="2286000"/>
                    <a:pt x="1174748" y="2286000"/>
                  </a:cubicBezTo>
                  <a:cubicBezTo>
                    <a:pt x="927100" y="2286000"/>
                    <a:pt x="889000" y="1676400"/>
                    <a:pt x="889000" y="1606550"/>
                  </a:cubicBezTo>
                  <a:cubicBezTo>
                    <a:pt x="889000" y="1593850"/>
                    <a:pt x="895348" y="1549400"/>
                    <a:pt x="895348" y="1517650"/>
                  </a:cubicBezTo>
                  <a:cubicBezTo>
                    <a:pt x="901700" y="1492250"/>
                    <a:pt x="914400" y="1466850"/>
                    <a:pt x="920748" y="1441450"/>
                  </a:cubicBezTo>
                  <a:cubicBezTo>
                    <a:pt x="933448" y="1403350"/>
                    <a:pt x="939800" y="1339850"/>
                    <a:pt x="971548" y="1295400"/>
                  </a:cubicBezTo>
                  <a:cubicBezTo>
                    <a:pt x="984248" y="1276350"/>
                    <a:pt x="1003300" y="1244600"/>
                    <a:pt x="1028700" y="1225550"/>
                  </a:cubicBezTo>
                  <a:cubicBezTo>
                    <a:pt x="1054100" y="1193800"/>
                    <a:pt x="1123948" y="1168400"/>
                    <a:pt x="1123948" y="1149350"/>
                  </a:cubicBezTo>
                  <a:cubicBezTo>
                    <a:pt x="1123948" y="1073150"/>
                    <a:pt x="838200" y="698500"/>
                    <a:pt x="762000" y="622300"/>
                  </a:cubicBezTo>
                  <a:cubicBezTo>
                    <a:pt x="755648" y="635000"/>
                    <a:pt x="762000" y="654050"/>
                    <a:pt x="762000" y="666750"/>
                  </a:cubicBezTo>
                  <a:cubicBezTo>
                    <a:pt x="762000" y="730250"/>
                    <a:pt x="641348" y="1200150"/>
                    <a:pt x="457200" y="1200150"/>
                  </a:cubicBezTo>
                  <a:cubicBezTo>
                    <a:pt x="336548" y="1200150"/>
                    <a:pt x="323848" y="939800"/>
                    <a:pt x="323848" y="901700"/>
                  </a:cubicBezTo>
                  <a:cubicBezTo>
                    <a:pt x="323848" y="622300"/>
                    <a:pt x="628648" y="527050"/>
                    <a:pt x="628648" y="488950"/>
                  </a:cubicBezTo>
                  <a:cubicBezTo>
                    <a:pt x="628648" y="431800"/>
                    <a:pt x="400048" y="279400"/>
                    <a:pt x="330200" y="228600"/>
                  </a:cubicBezTo>
                  <a:cubicBezTo>
                    <a:pt x="292100" y="203200"/>
                    <a:pt x="0" y="69850"/>
                    <a:pt x="0" y="19050"/>
                  </a:cubicBezTo>
                  <a:cubicBezTo>
                    <a:pt x="0" y="6350"/>
                    <a:pt x="6348" y="0"/>
                    <a:pt x="25400" y="0"/>
                  </a:cubicBezTo>
                  <a:close/>
                  <a:moveTo>
                    <a:pt x="685800" y="558800"/>
                  </a:moveTo>
                  <a:cubicBezTo>
                    <a:pt x="635000" y="628650"/>
                    <a:pt x="584200" y="825500"/>
                    <a:pt x="546100" y="825500"/>
                  </a:cubicBezTo>
                  <a:cubicBezTo>
                    <a:pt x="527048" y="825500"/>
                    <a:pt x="514348" y="806450"/>
                    <a:pt x="514348" y="793750"/>
                  </a:cubicBezTo>
                  <a:cubicBezTo>
                    <a:pt x="514348" y="774700"/>
                    <a:pt x="558800" y="666750"/>
                    <a:pt x="590548" y="603250"/>
                  </a:cubicBezTo>
                  <a:cubicBezTo>
                    <a:pt x="425448" y="698500"/>
                    <a:pt x="387348" y="774700"/>
                    <a:pt x="387348" y="901700"/>
                  </a:cubicBezTo>
                  <a:cubicBezTo>
                    <a:pt x="387348" y="908050"/>
                    <a:pt x="393700" y="1136650"/>
                    <a:pt x="457200" y="1136650"/>
                  </a:cubicBezTo>
                  <a:cubicBezTo>
                    <a:pt x="533400" y="1136650"/>
                    <a:pt x="635000" y="901700"/>
                    <a:pt x="647700" y="869950"/>
                  </a:cubicBezTo>
                  <a:cubicBezTo>
                    <a:pt x="679448" y="800100"/>
                    <a:pt x="698500" y="730250"/>
                    <a:pt x="698500" y="654050"/>
                  </a:cubicBezTo>
                  <a:cubicBezTo>
                    <a:pt x="698500" y="641350"/>
                    <a:pt x="692148" y="590550"/>
                    <a:pt x="685800" y="558800"/>
                  </a:cubicBezTo>
                  <a:close/>
                  <a:moveTo>
                    <a:pt x="1289048" y="1174750"/>
                  </a:moveTo>
                  <a:cubicBezTo>
                    <a:pt x="1130300" y="1174750"/>
                    <a:pt x="984248" y="1314450"/>
                    <a:pt x="984248" y="1479550"/>
                  </a:cubicBezTo>
                  <a:cubicBezTo>
                    <a:pt x="984248" y="1625600"/>
                    <a:pt x="1174748" y="1847850"/>
                    <a:pt x="1333500" y="1943100"/>
                  </a:cubicBezTo>
                  <a:cubicBezTo>
                    <a:pt x="1371600" y="1968500"/>
                    <a:pt x="1403348" y="2012950"/>
                    <a:pt x="1441448" y="2032000"/>
                  </a:cubicBezTo>
                  <a:cubicBezTo>
                    <a:pt x="1479548" y="2057400"/>
                    <a:pt x="1562100" y="2089150"/>
                    <a:pt x="1574800" y="2089150"/>
                  </a:cubicBezTo>
                  <a:cubicBezTo>
                    <a:pt x="1657348" y="2089150"/>
                    <a:pt x="1651000" y="1943100"/>
                    <a:pt x="1651000" y="1911350"/>
                  </a:cubicBezTo>
                  <a:cubicBezTo>
                    <a:pt x="1651000" y="1790700"/>
                    <a:pt x="1612900" y="1174750"/>
                    <a:pt x="1289048" y="1174750"/>
                  </a:cubicBezTo>
                  <a:close/>
                  <a:moveTo>
                    <a:pt x="952500" y="1631950"/>
                  </a:moveTo>
                  <a:lnTo>
                    <a:pt x="952500" y="1695450"/>
                  </a:lnTo>
                  <a:cubicBezTo>
                    <a:pt x="952500" y="1733550"/>
                    <a:pt x="1009648" y="2222500"/>
                    <a:pt x="1174748" y="2222500"/>
                  </a:cubicBezTo>
                  <a:cubicBezTo>
                    <a:pt x="1187448" y="2222500"/>
                    <a:pt x="1200148" y="2216150"/>
                    <a:pt x="1212848" y="2209800"/>
                  </a:cubicBezTo>
                  <a:cubicBezTo>
                    <a:pt x="1238248" y="2203450"/>
                    <a:pt x="1358900" y="2101850"/>
                    <a:pt x="1358900" y="2063750"/>
                  </a:cubicBezTo>
                  <a:cubicBezTo>
                    <a:pt x="1358900" y="2044700"/>
                    <a:pt x="1193800" y="1930400"/>
                    <a:pt x="1123948" y="1860550"/>
                  </a:cubicBezTo>
                  <a:cubicBezTo>
                    <a:pt x="1073148" y="1822450"/>
                    <a:pt x="1041400" y="1778000"/>
                    <a:pt x="1009648" y="1733550"/>
                  </a:cubicBezTo>
                  <a:cubicBezTo>
                    <a:pt x="984248" y="1701800"/>
                    <a:pt x="971548" y="1663700"/>
                    <a:pt x="952500" y="1631950"/>
                  </a:cubicBezTo>
                  <a:close/>
                  <a:moveTo>
                    <a:pt x="1098548" y="266700"/>
                  </a:moveTo>
                  <a:cubicBezTo>
                    <a:pt x="965200" y="266700"/>
                    <a:pt x="819148" y="285750"/>
                    <a:pt x="711200" y="469900"/>
                  </a:cubicBezTo>
                  <a:cubicBezTo>
                    <a:pt x="787400" y="438150"/>
                    <a:pt x="914400" y="400050"/>
                    <a:pt x="933448" y="400050"/>
                  </a:cubicBezTo>
                  <a:cubicBezTo>
                    <a:pt x="946148" y="400050"/>
                    <a:pt x="971548" y="393700"/>
                    <a:pt x="971548" y="425450"/>
                  </a:cubicBezTo>
                  <a:cubicBezTo>
                    <a:pt x="971548" y="444500"/>
                    <a:pt x="958848" y="450850"/>
                    <a:pt x="952500" y="450850"/>
                  </a:cubicBezTo>
                  <a:cubicBezTo>
                    <a:pt x="889000" y="469900"/>
                    <a:pt x="825500" y="495300"/>
                    <a:pt x="762000" y="520700"/>
                  </a:cubicBezTo>
                  <a:cubicBezTo>
                    <a:pt x="812800" y="552450"/>
                    <a:pt x="831848" y="558800"/>
                    <a:pt x="869948" y="558800"/>
                  </a:cubicBezTo>
                  <a:cubicBezTo>
                    <a:pt x="889000" y="558800"/>
                    <a:pt x="977900" y="546100"/>
                    <a:pt x="1028700" y="527050"/>
                  </a:cubicBezTo>
                  <a:cubicBezTo>
                    <a:pt x="1054100" y="520700"/>
                    <a:pt x="1320800" y="419100"/>
                    <a:pt x="1320800" y="330200"/>
                  </a:cubicBezTo>
                  <a:cubicBezTo>
                    <a:pt x="1320800" y="273050"/>
                    <a:pt x="1117600" y="266700"/>
                    <a:pt x="1098548" y="2667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40736A-F6E3-7CF7-6759-8D7470F1A9FF}"/>
              </a:ext>
            </a:extLst>
          </p:cNvPr>
          <p:cNvGrpSpPr/>
          <p:nvPr/>
        </p:nvGrpSpPr>
        <p:grpSpPr>
          <a:xfrm rot="3894139">
            <a:off x="3045687" y="607345"/>
            <a:ext cx="990142" cy="1746711"/>
            <a:chOff x="8086230" y="-7522351"/>
            <a:chExt cx="1238250" cy="2184400"/>
          </a:xfrm>
        </p:grpSpPr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E52EAA0-33E7-D767-202A-A1E842E48170}"/>
                </a:ext>
              </a:extLst>
            </p:cNvPr>
            <p:cNvSpPr/>
            <p:nvPr/>
          </p:nvSpPr>
          <p:spPr>
            <a:xfrm>
              <a:off x="8086230" y="-7522351"/>
              <a:ext cx="1238250" cy="2184400"/>
            </a:xfrm>
            <a:custGeom>
              <a:avLst/>
              <a:gdLst>
                <a:gd name="connsiteX0" fmla="*/ 622300 w 1238250"/>
                <a:gd name="connsiteY0" fmla="*/ 0 h 2184400"/>
                <a:gd name="connsiteX1" fmla="*/ 806450 w 1238250"/>
                <a:gd name="connsiteY1" fmla="*/ 165100 h 2184400"/>
                <a:gd name="connsiteX2" fmla="*/ 971550 w 1238250"/>
                <a:gd name="connsiteY2" fmla="*/ 88900 h 2184400"/>
                <a:gd name="connsiteX3" fmla="*/ 1143000 w 1238250"/>
                <a:gd name="connsiteY3" fmla="*/ 273050 h 2184400"/>
                <a:gd name="connsiteX4" fmla="*/ 1098550 w 1238250"/>
                <a:gd name="connsiteY4" fmla="*/ 412750 h 2184400"/>
                <a:gd name="connsiteX5" fmla="*/ 1238250 w 1238250"/>
                <a:gd name="connsiteY5" fmla="*/ 641350 h 2184400"/>
                <a:gd name="connsiteX6" fmla="*/ 1009650 w 1238250"/>
                <a:gd name="connsiteY6" fmla="*/ 844550 h 2184400"/>
                <a:gd name="connsiteX7" fmla="*/ 1028700 w 1238250"/>
                <a:gd name="connsiteY7" fmla="*/ 977900 h 2184400"/>
                <a:gd name="connsiteX8" fmla="*/ 774700 w 1238250"/>
                <a:gd name="connsiteY8" fmla="*/ 1193800 h 2184400"/>
                <a:gd name="connsiteX9" fmla="*/ 622300 w 1238250"/>
                <a:gd name="connsiteY9" fmla="*/ 1117600 h 2184400"/>
                <a:gd name="connsiteX10" fmla="*/ 615950 w 1238250"/>
                <a:gd name="connsiteY10" fmla="*/ 1231900 h 2184400"/>
                <a:gd name="connsiteX11" fmla="*/ 673100 w 1238250"/>
                <a:gd name="connsiteY11" fmla="*/ 1600200 h 2184400"/>
                <a:gd name="connsiteX12" fmla="*/ 685800 w 1238250"/>
                <a:gd name="connsiteY12" fmla="*/ 1581150 h 2184400"/>
                <a:gd name="connsiteX13" fmla="*/ 1136650 w 1238250"/>
                <a:gd name="connsiteY13" fmla="*/ 1238250 h 2184400"/>
                <a:gd name="connsiteX14" fmla="*/ 1219200 w 1238250"/>
                <a:gd name="connsiteY14" fmla="*/ 1327150 h 2184400"/>
                <a:gd name="connsiteX15" fmla="*/ 1187450 w 1238250"/>
                <a:gd name="connsiteY15" fmla="*/ 1428750 h 2184400"/>
                <a:gd name="connsiteX16" fmla="*/ 984250 w 1238250"/>
                <a:gd name="connsiteY16" fmla="*/ 1625600 h 2184400"/>
                <a:gd name="connsiteX17" fmla="*/ 831850 w 1238250"/>
                <a:gd name="connsiteY17" fmla="*/ 1670050 h 2184400"/>
                <a:gd name="connsiteX18" fmla="*/ 723900 w 1238250"/>
                <a:gd name="connsiteY18" fmla="*/ 1682750 h 2184400"/>
                <a:gd name="connsiteX19" fmla="*/ 704850 w 1238250"/>
                <a:gd name="connsiteY19" fmla="*/ 1689100 h 2184400"/>
                <a:gd name="connsiteX20" fmla="*/ 730250 w 1238250"/>
                <a:gd name="connsiteY20" fmla="*/ 1758950 h 2184400"/>
                <a:gd name="connsiteX21" fmla="*/ 1035050 w 1238250"/>
                <a:gd name="connsiteY21" fmla="*/ 2120900 h 2184400"/>
                <a:gd name="connsiteX22" fmla="*/ 1060450 w 1238250"/>
                <a:gd name="connsiteY22" fmla="*/ 2159000 h 2184400"/>
                <a:gd name="connsiteX23" fmla="*/ 1035050 w 1238250"/>
                <a:gd name="connsiteY23" fmla="*/ 2184400 h 2184400"/>
                <a:gd name="connsiteX24" fmla="*/ 952500 w 1238250"/>
                <a:gd name="connsiteY24" fmla="*/ 2133600 h 2184400"/>
                <a:gd name="connsiteX25" fmla="*/ 647700 w 1238250"/>
                <a:gd name="connsiteY25" fmla="*/ 1714500 h 2184400"/>
                <a:gd name="connsiteX26" fmla="*/ 317500 w 1238250"/>
                <a:gd name="connsiteY26" fmla="*/ 1854200 h 2184400"/>
                <a:gd name="connsiteX27" fmla="*/ 25400 w 1238250"/>
                <a:gd name="connsiteY27" fmla="*/ 1708150 h 2184400"/>
                <a:gd name="connsiteX28" fmla="*/ 361950 w 1238250"/>
                <a:gd name="connsiteY28" fmla="*/ 1562100 h 2184400"/>
                <a:gd name="connsiteX29" fmla="*/ 603250 w 1238250"/>
                <a:gd name="connsiteY29" fmla="*/ 1600200 h 2184400"/>
                <a:gd name="connsiteX30" fmla="*/ 609600 w 1238250"/>
                <a:gd name="connsiteY30" fmla="*/ 1587500 h 2184400"/>
                <a:gd name="connsiteX31" fmla="*/ 577850 w 1238250"/>
                <a:gd name="connsiteY31" fmla="*/ 1447800 h 2184400"/>
                <a:gd name="connsiteX32" fmla="*/ 565150 w 1238250"/>
                <a:gd name="connsiteY32" fmla="*/ 1231900 h 2184400"/>
                <a:gd name="connsiteX33" fmla="*/ 571500 w 1238250"/>
                <a:gd name="connsiteY33" fmla="*/ 1155700 h 2184400"/>
                <a:gd name="connsiteX34" fmla="*/ 558800 w 1238250"/>
                <a:gd name="connsiteY34" fmla="*/ 1149350 h 2184400"/>
                <a:gd name="connsiteX35" fmla="*/ 501650 w 1238250"/>
                <a:gd name="connsiteY35" fmla="*/ 1168400 h 2184400"/>
                <a:gd name="connsiteX36" fmla="*/ 381000 w 1238250"/>
                <a:gd name="connsiteY36" fmla="*/ 1187450 h 2184400"/>
                <a:gd name="connsiteX37" fmla="*/ 184150 w 1238250"/>
                <a:gd name="connsiteY37" fmla="*/ 996950 h 2184400"/>
                <a:gd name="connsiteX38" fmla="*/ 203200 w 1238250"/>
                <a:gd name="connsiteY38" fmla="*/ 933450 h 2184400"/>
                <a:gd name="connsiteX39" fmla="*/ 0 w 1238250"/>
                <a:gd name="connsiteY39" fmla="*/ 666750 h 2184400"/>
                <a:gd name="connsiteX40" fmla="*/ 139700 w 1238250"/>
                <a:gd name="connsiteY40" fmla="*/ 457200 h 2184400"/>
                <a:gd name="connsiteX41" fmla="*/ 107950 w 1238250"/>
                <a:gd name="connsiteY41" fmla="*/ 336550 h 2184400"/>
                <a:gd name="connsiteX42" fmla="*/ 323850 w 1238250"/>
                <a:gd name="connsiteY42" fmla="*/ 95250 h 2184400"/>
                <a:gd name="connsiteX43" fmla="*/ 419100 w 1238250"/>
                <a:gd name="connsiteY43" fmla="*/ 133350 h 2184400"/>
                <a:gd name="connsiteX44" fmla="*/ 622300 w 1238250"/>
                <a:gd name="connsiteY44" fmla="*/ 0 h 2184400"/>
                <a:gd name="connsiteX45" fmla="*/ 622300 w 1238250"/>
                <a:gd name="connsiteY45" fmla="*/ 63500 h 2184400"/>
                <a:gd name="connsiteX46" fmla="*/ 463550 w 1238250"/>
                <a:gd name="connsiteY46" fmla="*/ 222250 h 2184400"/>
                <a:gd name="connsiteX47" fmla="*/ 438150 w 1238250"/>
                <a:gd name="connsiteY47" fmla="*/ 234950 h 2184400"/>
                <a:gd name="connsiteX48" fmla="*/ 323850 w 1238250"/>
                <a:gd name="connsiteY48" fmla="*/ 158750 h 2184400"/>
                <a:gd name="connsiteX49" fmla="*/ 171450 w 1238250"/>
                <a:gd name="connsiteY49" fmla="*/ 330200 h 2184400"/>
                <a:gd name="connsiteX50" fmla="*/ 209550 w 1238250"/>
                <a:gd name="connsiteY50" fmla="*/ 476250 h 2184400"/>
                <a:gd name="connsiteX51" fmla="*/ 57150 w 1238250"/>
                <a:gd name="connsiteY51" fmla="*/ 666750 h 2184400"/>
                <a:gd name="connsiteX52" fmla="*/ 165100 w 1238250"/>
                <a:gd name="connsiteY52" fmla="*/ 838200 h 2184400"/>
                <a:gd name="connsiteX53" fmla="*/ 247650 w 1238250"/>
                <a:gd name="connsiteY53" fmla="*/ 863600 h 2184400"/>
                <a:gd name="connsiteX54" fmla="*/ 273050 w 1238250"/>
                <a:gd name="connsiteY54" fmla="*/ 908050 h 2184400"/>
                <a:gd name="connsiteX55" fmla="*/ 247650 w 1238250"/>
                <a:gd name="connsiteY55" fmla="*/ 990600 h 2184400"/>
                <a:gd name="connsiteX56" fmla="*/ 374650 w 1238250"/>
                <a:gd name="connsiteY56" fmla="*/ 1130300 h 2184400"/>
                <a:gd name="connsiteX57" fmla="*/ 520700 w 1238250"/>
                <a:gd name="connsiteY57" fmla="*/ 1092200 h 2184400"/>
                <a:gd name="connsiteX58" fmla="*/ 615950 w 1238250"/>
                <a:gd name="connsiteY58" fmla="*/ 1035050 h 2184400"/>
                <a:gd name="connsiteX59" fmla="*/ 781050 w 1238250"/>
                <a:gd name="connsiteY59" fmla="*/ 1130300 h 2184400"/>
                <a:gd name="connsiteX60" fmla="*/ 965200 w 1238250"/>
                <a:gd name="connsiteY60" fmla="*/ 977900 h 2184400"/>
                <a:gd name="connsiteX61" fmla="*/ 946150 w 1238250"/>
                <a:gd name="connsiteY61" fmla="*/ 831850 h 2184400"/>
                <a:gd name="connsiteX62" fmla="*/ 1174750 w 1238250"/>
                <a:gd name="connsiteY62" fmla="*/ 641350 h 2184400"/>
                <a:gd name="connsiteX63" fmla="*/ 1009650 w 1238250"/>
                <a:gd name="connsiteY63" fmla="*/ 425450 h 2184400"/>
                <a:gd name="connsiteX64" fmla="*/ 1079500 w 1238250"/>
                <a:gd name="connsiteY64" fmla="*/ 273050 h 2184400"/>
                <a:gd name="connsiteX65" fmla="*/ 965200 w 1238250"/>
                <a:gd name="connsiteY65" fmla="*/ 146050 h 2184400"/>
                <a:gd name="connsiteX66" fmla="*/ 781050 w 1238250"/>
                <a:gd name="connsiteY66" fmla="*/ 260350 h 2184400"/>
                <a:gd name="connsiteX67" fmla="*/ 749300 w 1238250"/>
                <a:gd name="connsiteY67" fmla="*/ 241300 h 2184400"/>
                <a:gd name="connsiteX68" fmla="*/ 622300 w 1238250"/>
                <a:gd name="connsiteY68" fmla="*/ 63500 h 2184400"/>
                <a:gd name="connsiteX69" fmla="*/ 438944 w 1238250"/>
                <a:gd name="connsiteY69" fmla="*/ 1625302 h 2184400"/>
                <a:gd name="connsiteX70" fmla="*/ 381000 w 1238250"/>
                <a:gd name="connsiteY70" fmla="*/ 1625600 h 2184400"/>
                <a:gd name="connsiteX71" fmla="*/ 95250 w 1238250"/>
                <a:gd name="connsiteY71" fmla="*/ 1714500 h 2184400"/>
                <a:gd name="connsiteX72" fmla="*/ 317500 w 1238250"/>
                <a:gd name="connsiteY72" fmla="*/ 1790700 h 2184400"/>
                <a:gd name="connsiteX73" fmla="*/ 603250 w 1238250"/>
                <a:gd name="connsiteY73" fmla="*/ 1663700 h 2184400"/>
                <a:gd name="connsiteX74" fmla="*/ 438944 w 1238250"/>
                <a:gd name="connsiteY74" fmla="*/ 1625302 h 2184400"/>
                <a:gd name="connsiteX75" fmla="*/ 1117600 w 1238250"/>
                <a:gd name="connsiteY75" fmla="*/ 1301750 h 2184400"/>
                <a:gd name="connsiteX76" fmla="*/ 736600 w 1238250"/>
                <a:gd name="connsiteY76" fmla="*/ 1619250 h 2184400"/>
                <a:gd name="connsiteX77" fmla="*/ 793750 w 1238250"/>
                <a:gd name="connsiteY77" fmla="*/ 1619250 h 2184400"/>
                <a:gd name="connsiteX78" fmla="*/ 984250 w 1238250"/>
                <a:gd name="connsiteY78" fmla="*/ 1555750 h 2184400"/>
                <a:gd name="connsiteX79" fmla="*/ 1130300 w 1238250"/>
                <a:gd name="connsiteY79" fmla="*/ 1403350 h 2184400"/>
                <a:gd name="connsiteX80" fmla="*/ 1155700 w 1238250"/>
                <a:gd name="connsiteY80" fmla="*/ 1327150 h 2184400"/>
                <a:gd name="connsiteX81" fmla="*/ 1149350 w 1238250"/>
                <a:gd name="connsiteY81" fmla="*/ 1301750 h 2184400"/>
                <a:gd name="connsiteX82" fmla="*/ 1117600 w 1238250"/>
                <a:gd name="connsiteY82" fmla="*/ 1301750 h 218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238250" h="2184400">
                  <a:moveTo>
                    <a:pt x="622300" y="0"/>
                  </a:moveTo>
                  <a:cubicBezTo>
                    <a:pt x="698500" y="0"/>
                    <a:pt x="768350" y="44450"/>
                    <a:pt x="806450" y="165100"/>
                  </a:cubicBezTo>
                  <a:cubicBezTo>
                    <a:pt x="869950" y="107950"/>
                    <a:pt x="908050" y="88900"/>
                    <a:pt x="971550" y="88900"/>
                  </a:cubicBezTo>
                  <a:cubicBezTo>
                    <a:pt x="1092200" y="88900"/>
                    <a:pt x="1143000" y="190500"/>
                    <a:pt x="1143000" y="273050"/>
                  </a:cubicBezTo>
                  <a:cubicBezTo>
                    <a:pt x="1143000" y="323850"/>
                    <a:pt x="1111250" y="361950"/>
                    <a:pt x="1098550" y="412750"/>
                  </a:cubicBezTo>
                  <a:cubicBezTo>
                    <a:pt x="1200150" y="457200"/>
                    <a:pt x="1238250" y="565150"/>
                    <a:pt x="1238250" y="641350"/>
                  </a:cubicBezTo>
                  <a:cubicBezTo>
                    <a:pt x="1238250" y="844550"/>
                    <a:pt x="1009650" y="800100"/>
                    <a:pt x="1009650" y="844550"/>
                  </a:cubicBezTo>
                  <a:cubicBezTo>
                    <a:pt x="1009650" y="863600"/>
                    <a:pt x="1028700" y="965200"/>
                    <a:pt x="1028700" y="977900"/>
                  </a:cubicBezTo>
                  <a:cubicBezTo>
                    <a:pt x="1028700" y="1123950"/>
                    <a:pt x="857250" y="1193800"/>
                    <a:pt x="774700" y="1193800"/>
                  </a:cubicBezTo>
                  <a:cubicBezTo>
                    <a:pt x="717550" y="1193800"/>
                    <a:pt x="704850" y="1155700"/>
                    <a:pt x="622300" y="1117600"/>
                  </a:cubicBezTo>
                  <a:cubicBezTo>
                    <a:pt x="622300" y="1155700"/>
                    <a:pt x="615950" y="1219200"/>
                    <a:pt x="615950" y="1231900"/>
                  </a:cubicBezTo>
                  <a:cubicBezTo>
                    <a:pt x="615950" y="1358900"/>
                    <a:pt x="635000" y="1473200"/>
                    <a:pt x="673100" y="1600200"/>
                  </a:cubicBezTo>
                  <a:cubicBezTo>
                    <a:pt x="679450" y="1600200"/>
                    <a:pt x="685800" y="1587500"/>
                    <a:pt x="685800" y="1581150"/>
                  </a:cubicBezTo>
                  <a:cubicBezTo>
                    <a:pt x="736600" y="1428750"/>
                    <a:pt x="1009650" y="1238250"/>
                    <a:pt x="1136650" y="1238250"/>
                  </a:cubicBezTo>
                  <a:cubicBezTo>
                    <a:pt x="1193800" y="1238250"/>
                    <a:pt x="1219200" y="1289050"/>
                    <a:pt x="1219200" y="1327150"/>
                  </a:cubicBezTo>
                  <a:cubicBezTo>
                    <a:pt x="1219200" y="1339850"/>
                    <a:pt x="1200150" y="1397000"/>
                    <a:pt x="1187450" y="1428750"/>
                  </a:cubicBezTo>
                  <a:cubicBezTo>
                    <a:pt x="1162050" y="1485900"/>
                    <a:pt x="1041400" y="1612900"/>
                    <a:pt x="984250" y="1625600"/>
                  </a:cubicBezTo>
                  <a:cubicBezTo>
                    <a:pt x="933450" y="1638300"/>
                    <a:pt x="876300" y="1657350"/>
                    <a:pt x="831850" y="1670050"/>
                  </a:cubicBezTo>
                  <a:cubicBezTo>
                    <a:pt x="800100" y="1676400"/>
                    <a:pt x="762000" y="1682750"/>
                    <a:pt x="723900" y="1682750"/>
                  </a:cubicBezTo>
                  <a:cubicBezTo>
                    <a:pt x="717550" y="1682750"/>
                    <a:pt x="704850" y="1676400"/>
                    <a:pt x="704850" y="1689100"/>
                  </a:cubicBezTo>
                  <a:cubicBezTo>
                    <a:pt x="704850" y="1708150"/>
                    <a:pt x="723900" y="1739900"/>
                    <a:pt x="730250" y="1758950"/>
                  </a:cubicBezTo>
                  <a:cubicBezTo>
                    <a:pt x="781050" y="1866900"/>
                    <a:pt x="882650" y="2038350"/>
                    <a:pt x="1035050" y="2120900"/>
                  </a:cubicBezTo>
                  <a:cubicBezTo>
                    <a:pt x="1047750" y="2127250"/>
                    <a:pt x="1060450" y="2139950"/>
                    <a:pt x="1060450" y="2159000"/>
                  </a:cubicBezTo>
                  <a:cubicBezTo>
                    <a:pt x="1060450" y="2171700"/>
                    <a:pt x="1047750" y="2184400"/>
                    <a:pt x="1035050" y="2184400"/>
                  </a:cubicBezTo>
                  <a:cubicBezTo>
                    <a:pt x="1016000" y="2184400"/>
                    <a:pt x="971550" y="2146300"/>
                    <a:pt x="952500" y="2133600"/>
                  </a:cubicBezTo>
                  <a:cubicBezTo>
                    <a:pt x="781050" y="2019300"/>
                    <a:pt x="711200" y="1854200"/>
                    <a:pt x="647700" y="1714500"/>
                  </a:cubicBezTo>
                  <a:cubicBezTo>
                    <a:pt x="552450" y="1809750"/>
                    <a:pt x="425450" y="1854200"/>
                    <a:pt x="317500" y="1854200"/>
                  </a:cubicBezTo>
                  <a:cubicBezTo>
                    <a:pt x="279400" y="1854200"/>
                    <a:pt x="25400" y="1803400"/>
                    <a:pt x="25400" y="1708150"/>
                  </a:cubicBezTo>
                  <a:cubicBezTo>
                    <a:pt x="25400" y="1587500"/>
                    <a:pt x="349250" y="1562100"/>
                    <a:pt x="361950" y="1562100"/>
                  </a:cubicBezTo>
                  <a:cubicBezTo>
                    <a:pt x="425450" y="1562100"/>
                    <a:pt x="552450" y="1581150"/>
                    <a:pt x="603250" y="1600200"/>
                  </a:cubicBezTo>
                  <a:cubicBezTo>
                    <a:pt x="603250" y="1600200"/>
                    <a:pt x="609600" y="1600200"/>
                    <a:pt x="609600" y="1587500"/>
                  </a:cubicBezTo>
                  <a:cubicBezTo>
                    <a:pt x="609600" y="1568450"/>
                    <a:pt x="584200" y="1492250"/>
                    <a:pt x="577850" y="1447800"/>
                  </a:cubicBezTo>
                  <a:cubicBezTo>
                    <a:pt x="565150" y="1377950"/>
                    <a:pt x="565150" y="1301750"/>
                    <a:pt x="565150" y="1231900"/>
                  </a:cubicBezTo>
                  <a:cubicBezTo>
                    <a:pt x="565150" y="1206500"/>
                    <a:pt x="571500" y="1181100"/>
                    <a:pt x="571500" y="1155700"/>
                  </a:cubicBezTo>
                  <a:cubicBezTo>
                    <a:pt x="571500" y="1155700"/>
                    <a:pt x="571500" y="1149350"/>
                    <a:pt x="558800" y="1149350"/>
                  </a:cubicBezTo>
                  <a:cubicBezTo>
                    <a:pt x="539750" y="1149350"/>
                    <a:pt x="514350" y="1168400"/>
                    <a:pt x="501650" y="1168400"/>
                  </a:cubicBezTo>
                  <a:cubicBezTo>
                    <a:pt x="463550" y="1174750"/>
                    <a:pt x="393700" y="1187450"/>
                    <a:pt x="381000" y="1187450"/>
                  </a:cubicBezTo>
                  <a:cubicBezTo>
                    <a:pt x="266700" y="1187450"/>
                    <a:pt x="184150" y="1111250"/>
                    <a:pt x="184150" y="996950"/>
                  </a:cubicBezTo>
                  <a:cubicBezTo>
                    <a:pt x="184150" y="977900"/>
                    <a:pt x="190500" y="952500"/>
                    <a:pt x="203200" y="933450"/>
                  </a:cubicBezTo>
                  <a:cubicBezTo>
                    <a:pt x="38100" y="850900"/>
                    <a:pt x="0" y="787400"/>
                    <a:pt x="0" y="666750"/>
                  </a:cubicBezTo>
                  <a:cubicBezTo>
                    <a:pt x="0" y="488950"/>
                    <a:pt x="139700" y="501650"/>
                    <a:pt x="139700" y="457200"/>
                  </a:cubicBezTo>
                  <a:cubicBezTo>
                    <a:pt x="139700" y="444500"/>
                    <a:pt x="107950" y="349250"/>
                    <a:pt x="107950" y="336550"/>
                  </a:cubicBezTo>
                  <a:cubicBezTo>
                    <a:pt x="107950" y="234950"/>
                    <a:pt x="203200" y="95250"/>
                    <a:pt x="323850" y="95250"/>
                  </a:cubicBezTo>
                  <a:cubicBezTo>
                    <a:pt x="361950" y="95250"/>
                    <a:pt x="368300" y="95250"/>
                    <a:pt x="419100" y="133350"/>
                  </a:cubicBezTo>
                  <a:cubicBezTo>
                    <a:pt x="495300" y="38100"/>
                    <a:pt x="539750" y="0"/>
                    <a:pt x="622300" y="0"/>
                  </a:cubicBezTo>
                  <a:close/>
                  <a:moveTo>
                    <a:pt x="622300" y="63500"/>
                  </a:moveTo>
                  <a:cubicBezTo>
                    <a:pt x="552450" y="63500"/>
                    <a:pt x="469900" y="139700"/>
                    <a:pt x="463550" y="222250"/>
                  </a:cubicBezTo>
                  <a:cubicBezTo>
                    <a:pt x="463550" y="228600"/>
                    <a:pt x="457200" y="234950"/>
                    <a:pt x="438150" y="234950"/>
                  </a:cubicBezTo>
                  <a:cubicBezTo>
                    <a:pt x="393700" y="234950"/>
                    <a:pt x="387350" y="158750"/>
                    <a:pt x="323850" y="158750"/>
                  </a:cubicBezTo>
                  <a:cubicBezTo>
                    <a:pt x="234950" y="158750"/>
                    <a:pt x="171450" y="266700"/>
                    <a:pt x="171450" y="330200"/>
                  </a:cubicBezTo>
                  <a:cubicBezTo>
                    <a:pt x="171450" y="349250"/>
                    <a:pt x="209550" y="457200"/>
                    <a:pt x="209550" y="476250"/>
                  </a:cubicBezTo>
                  <a:cubicBezTo>
                    <a:pt x="209550" y="539750"/>
                    <a:pt x="57150" y="546100"/>
                    <a:pt x="57150" y="666750"/>
                  </a:cubicBezTo>
                  <a:cubicBezTo>
                    <a:pt x="57150" y="723900"/>
                    <a:pt x="95250" y="806450"/>
                    <a:pt x="165100" y="838200"/>
                  </a:cubicBezTo>
                  <a:cubicBezTo>
                    <a:pt x="190500" y="850900"/>
                    <a:pt x="222250" y="857250"/>
                    <a:pt x="247650" y="863600"/>
                  </a:cubicBezTo>
                  <a:cubicBezTo>
                    <a:pt x="273050" y="869950"/>
                    <a:pt x="273050" y="901700"/>
                    <a:pt x="273050" y="908050"/>
                  </a:cubicBezTo>
                  <a:cubicBezTo>
                    <a:pt x="273050" y="920750"/>
                    <a:pt x="247650" y="977900"/>
                    <a:pt x="247650" y="990600"/>
                  </a:cubicBezTo>
                  <a:cubicBezTo>
                    <a:pt x="247650" y="1054100"/>
                    <a:pt x="292100" y="1130300"/>
                    <a:pt x="374650" y="1130300"/>
                  </a:cubicBezTo>
                  <a:cubicBezTo>
                    <a:pt x="387350" y="1130300"/>
                    <a:pt x="476250" y="1111250"/>
                    <a:pt x="520700" y="1092200"/>
                  </a:cubicBezTo>
                  <a:cubicBezTo>
                    <a:pt x="552450" y="1079500"/>
                    <a:pt x="596900" y="1035050"/>
                    <a:pt x="615950" y="1035050"/>
                  </a:cubicBezTo>
                  <a:cubicBezTo>
                    <a:pt x="666750" y="1035050"/>
                    <a:pt x="704850" y="1130300"/>
                    <a:pt x="781050" y="1130300"/>
                  </a:cubicBezTo>
                  <a:cubicBezTo>
                    <a:pt x="838200" y="1130300"/>
                    <a:pt x="965200" y="1079500"/>
                    <a:pt x="965200" y="977900"/>
                  </a:cubicBezTo>
                  <a:cubicBezTo>
                    <a:pt x="965200" y="958850"/>
                    <a:pt x="946150" y="850900"/>
                    <a:pt x="946150" y="831850"/>
                  </a:cubicBezTo>
                  <a:cubicBezTo>
                    <a:pt x="946150" y="717550"/>
                    <a:pt x="1174750" y="800100"/>
                    <a:pt x="1174750" y="641350"/>
                  </a:cubicBezTo>
                  <a:cubicBezTo>
                    <a:pt x="1174750" y="444500"/>
                    <a:pt x="1009650" y="488950"/>
                    <a:pt x="1009650" y="425450"/>
                  </a:cubicBezTo>
                  <a:cubicBezTo>
                    <a:pt x="1009650" y="381000"/>
                    <a:pt x="1079500" y="361950"/>
                    <a:pt x="1079500" y="273050"/>
                  </a:cubicBezTo>
                  <a:cubicBezTo>
                    <a:pt x="1079500" y="222250"/>
                    <a:pt x="1047750" y="146050"/>
                    <a:pt x="965200" y="146050"/>
                  </a:cubicBezTo>
                  <a:cubicBezTo>
                    <a:pt x="844550" y="146050"/>
                    <a:pt x="857250" y="260350"/>
                    <a:pt x="781050" y="260350"/>
                  </a:cubicBezTo>
                  <a:cubicBezTo>
                    <a:pt x="768350" y="260350"/>
                    <a:pt x="762000" y="254000"/>
                    <a:pt x="749300" y="241300"/>
                  </a:cubicBezTo>
                  <a:cubicBezTo>
                    <a:pt x="730250" y="146050"/>
                    <a:pt x="711200" y="63500"/>
                    <a:pt x="622300" y="63500"/>
                  </a:cubicBezTo>
                  <a:close/>
                  <a:moveTo>
                    <a:pt x="438944" y="1625302"/>
                  </a:moveTo>
                  <a:cubicBezTo>
                    <a:pt x="421878" y="1625203"/>
                    <a:pt x="403225" y="1625600"/>
                    <a:pt x="381000" y="1625600"/>
                  </a:cubicBezTo>
                  <a:cubicBezTo>
                    <a:pt x="279400" y="1625600"/>
                    <a:pt x="190500" y="1625600"/>
                    <a:pt x="95250" y="1714500"/>
                  </a:cubicBezTo>
                  <a:cubicBezTo>
                    <a:pt x="184150" y="1771650"/>
                    <a:pt x="241300" y="1790700"/>
                    <a:pt x="317500" y="1790700"/>
                  </a:cubicBezTo>
                  <a:cubicBezTo>
                    <a:pt x="406400" y="1790700"/>
                    <a:pt x="533400" y="1752600"/>
                    <a:pt x="603250" y="1663700"/>
                  </a:cubicBezTo>
                  <a:cubicBezTo>
                    <a:pt x="527050" y="1630363"/>
                    <a:pt x="490141" y="1625600"/>
                    <a:pt x="438944" y="1625302"/>
                  </a:cubicBezTo>
                  <a:close/>
                  <a:moveTo>
                    <a:pt x="1117600" y="1301750"/>
                  </a:moveTo>
                  <a:cubicBezTo>
                    <a:pt x="984250" y="1339850"/>
                    <a:pt x="774700" y="1466850"/>
                    <a:pt x="736600" y="1619250"/>
                  </a:cubicBezTo>
                  <a:lnTo>
                    <a:pt x="793750" y="1619250"/>
                  </a:lnTo>
                  <a:cubicBezTo>
                    <a:pt x="812800" y="1619250"/>
                    <a:pt x="927100" y="1581150"/>
                    <a:pt x="984250" y="1555750"/>
                  </a:cubicBezTo>
                  <a:cubicBezTo>
                    <a:pt x="1035050" y="1530350"/>
                    <a:pt x="1111250" y="1454150"/>
                    <a:pt x="1130300" y="1403350"/>
                  </a:cubicBezTo>
                  <a:cubicBezTo>
                    <a:pt x="1143000" y="1377950"/>
                    <a:pt x="1155700" y="1346200"/>
                    <a:pt x="1155700" y="1327150"/>
                  </a:cubicBezTo>
                  <a:cubicBezTo>
                    <a:pt x="1155700" y="1314450"/>
                    <a:pt x="1149350" y="1308100"/>
                    <a:pt x="1149350" y="1301750"/>
                  </a:cubicBezTo>
                  <a:lnTo>
                    <a:pt x="1117600" y="130175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AA87433-3F61-EB8D-921B-CB76D61107D6}"/>
                </a:ext>
              </a:extLst>
            </p:cNvPr>
            <p:cNvSpPr/>
            <p:nvPr/>
          </p:nvSpPr>
          <p:spPr>
            <a:xfrm>
              <a:off x="8467230" y="-7161987"/>
              <a:ext cx="457200" cy="452437"/>
            </a:xfrm>
            <a:custGeom>
              <a:avLst/>
              <a:gdLst>
                <a:gd name="connsiteX0" fmla="*/ 276225 w 457200"/>
                <a:gd name="connsiteY0" fmla="*/ 0 h 452437"/>
                <a:gd name="connsiteX1" fmla="*/ 311150 w 457200"/>
                <a:gd name="connsiteY1" fmla="*/ 7937 h 452437"/>
                <a:gd name="connsiteX2" fmla="*/ 330200 w 457200"/>
                <a:gd name="connsiteY2" fmla="*/ 33337 h 452437"/>
                <a:gd name="connsiteX3" fmla="*/ 457200 w 457200"/>
                <a:gd name="connsiteY3" fmla="*/ 217487 h 452437"/>
                <a:gd name="connsiteX4" fmla="*/ 228600 w 457200"/>
                <a:gd name="connsiteY4" fmla="*/ 452437 h 452437"/>
                <a:gd name="connsiteX5" fmla="*/ 0 w 457200"/>
                <a:gd name="connsiteY5" fmla="*/ 223837 h 452437"/>
                <a:gd name="connsiteX6" fmla="*/ 241300 w 457200"/>
                <a:gd name="connsiteY6" fmla="*/ 1587 h 452437"/>
                <a:gd name="connsiteX7" fmla="*/ 276225 w 457200"/>
                <a:gd name="connsiteY7" fmla="*/ 0 h 452437"/>
                <a:gd name="connsiteX8" fmla="*/ 241300 w 457200"/>
                <a:gd name="connsiteY8" fmla="*/ 52387 h 452437"/>
                <a:gd name="connsiteX9" fmla="*/ 57150 w 457200"/>
                <a:gd name="connsiteY9" fmla="*/ 217487 h 452437"/>
                <a:gd name="connsiteX10" fmla="*/ 228600 w 457200"/>
                <a:gd name="connsiteY10" fmla="*/ 388937 h 452437"/>
                <a:gd name="connsiteX11" fmla="*/ 393700 w 457200"/>
                <a:gd name="connsiteY11" fmla="*/ 217487 h 452437"/>
                <a:gd name="connsiteX12" fmla="*/ 381000 w 457200"/>
                <a:gd name="connsiteY12" fmla="*/ 166687 h 452437"/>
                <a:gd name="connsiteX13" fmla="*/ 311150 w 457200"/>
                <a:gd name="connsiteY13" fmla="*/ 90487 h 452437"/>
                <a:gd name="connsiteX14" fmla="*/ 292100 w 457200"/>
                <a:gd name="connsiteY14" fmla="*/ 58737 h 452437"/>
                <a:gd name="connsiteX15" fmla="*/ 241300 w 457200"/>
                <a:gd name="connsiteY15" fmla="*/ 52387 h 45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7200" h="452437">
                  <a:moveTo>
                    <a:pt x="276225" y="0"/>
                  </a:moveTo>
                  <a:cubicBezTo>
                    <a:pt x="288925" y="0"/>
                    <a:pt x="301625" y="1587"/>
                    <a:pt x="311150" y="7937"/>
                  </a:cubicBezTo>
                  <a:cubicBezTo>
                    <a:pt x="317500" y="7937"/>
                    <a:pt x="323850" y="26987"/>
                    <a:pt x="330200" y="33337"/>
                  </a:cubicBezTo>
                  <a:cubicBezTo>
                    <a:pt x="425450" y="71437"/>
                    <a:pt x="457200" y="147637"/>
                    <a:pt x="457200" y="217487"/>
                  </a:cubicBezTo>
                  <a:cubicBezTo>
                    <a:pt x="457200" y="344487"/>
                    <a:pt x="342900" y="452437"/>
                    <a:pt x="228600" y="452437"/>
                  </a:cubicBezTo>
                  <a:cubicBezTo>
                    <a:pt x="69850" y="452437"/>
                    <a:pt x="0" y="357187"/>
                    <a:pt x="0" y="223837"/>
                  </a:cubicBezTo>
                  <a:cubicBezTo>
                    <a:pt x="0" y="77787"/>
                    <a:pt x="120650" y="1587"/>
                    <a:pt x="241300" y="1587"/>
                  </a:cubicBezTo>
                  <a:cubicBezTo>
                    <a:pt x="250825" y="1587"/>
                    <a:pt x="263525" y="0"/>
                    <a:pt x="276225" y="0"/>
                  </a:cubicBezTo>
                  <a:close/>
                  <a:moveTo>
                    <a:pt x="241300" y="52387"/>
                  </a:moveTo>
                  <a:cubicBezTo>
                    <a:pt x="158750" y="52387"/>
                    <a:pt x="57150" y="115887"/>
                    <a:pt x="57150" y="217487"/>
                  </a:cubicBezTo>
                  <a:cubicBezTo>
                    <a:pt x="57150" y="325437"/>
                    <a:pt x="114300" y="388937"/>
                    <a:pt x="228600" y="388937"/>
                  </a:cubicBezTo>
                  <a:cubicBezTo>
                    <a:pt x="311150" y="388937"/>
                    <a:pt x="393700" y="306387"/>
                    <a:pt x="393700" y="217487"/>
                  </a:cubicBezTo>
                  <a:cubicBezTo>
                    <a:pt x="393700" y="198437"/>
                    <a:pt x="387350" y="173037"/>
                    <a:pt x="381000" y="166687"/>
                  </a:cubicBezTo>
                  <a:cubicBezTo>
                    <a:pt x="368300" y="134937"/>
                    <a:pt x="323850" y="103187"/>
                    <a:pt x="311150" y="90487"/>
                  </a:cubicBezTo>
                  <a:cubicBezTo>
                    <a:pt x="298450" y="77787"/>
                    <a:pt x="298450" y="65087"/>
                    <a:pt x="292100" y="58737"/>
                  </a:cubicBezTo>
                  <a:cubicBezTo>
                    <a:pt x="279400" y="58737"/>
                    <a:pt x="260350" y="52387"/>
                    <a:pt x="241300" y="52387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472F704-4310-DD13-8B09-4398F924FE52}"/>
                </a:ext>
              </a:extLst>
            </p:cNvPr>
            <p:cNvSpPr/>
            <p:nvPr/>
          </p:nvSpPr>
          <p:spPr>
            <a:xfrm>
              <a:off x="8143380" y="-7458851"/>
              <a:ext cx="1117600" cy="1066800"/>
            </a:xfrm>
            <a:custGeom>
              <a:avLst/>
              <a:gdLst>
                <a:gd name="connsiteX0" fmla="*/ 565150 w 1117600"/>
                <a:gd name="connsiteY0" fmla="*/ 0 h 1066800"/>
                <a:gd name="connsiteX1" fmla="*/ 692150 w 1117600"/>
                <a:gd name="connsiteY1" fmla="*/ 177800 h 1066800"/>
                <a:gd name="connsiteX2" fmla="*/ 723900 w 1117600"/>
                <a:gd name="connsiteY2" fmla="*/ 196850 h 1066800"/>
                <a:gd name="connsiteX3" fmla="*/ 908050 w 1117600"/>
                <a:gd name="connsiteY3" fmla="*/ 82550 h 1066800"/>
                <a:gd name="connsiteX4" fmla="*/ 1022350 w 1117600"/>
                <a:gd name="connsiteY4" fmla="*/ 209550 h 1066800"/>
                <a:gd name="connsiteX5" fmla="*/ 952500 w 1117600"/>
                <a:gd name="connsiteY5" fmla="*/ 361950 h 1066800"/>
                <a:gd name="connsiteX6" fmla="*/ 1117600 w 1117600"/>
                <a:gd name="connsiteY6" fmla="*/ 577850 h 1066800"/>
                <a:gd name="connsiteX7" fmla="*/ 889000 w 1117600"/>
                <a:gd name="connsiteY7" fmla="*/ 768350 h 1066800"/>
                <a:gd name="connsiteX8" fmla="*/ 908050 w 1117600"/>
                <a:gd name="connsiteY8" fmla="*/ 914400 h 1066800"/>
                <a:gd name="connsiteX9" fmla="*/ 723900 w 1117600"/>
                <a:gd name="connsiteY9" fmla="*/ 1066800 h 1066800"/>
                <a:gd name="connsiteX10" fmla="*/ 558800 w 1117600"/>
                <a:gd name="connsiteY10" fmla="*/ 971550 h 1066800"/>
                <a:gd name="connsiteX11" fmla="*/ 463550 w 1117600"/>
                <a:gd name="connsiteY11" fmla="*/ 1028700 h 1066800"/>
                <a:gd name="connsiteX12" fmla="*/ 317500 w 1117600"/>
                <a:gd name="connsiteY12" fmla="*/ 1066800 h 1066800"/>
                <a:gd name="connsiteX13" fmla="*/ 190500 w 1117600"/>
                <a:gd name="connsiteY13" fmla="*/ 927100 h 1066800"/>
                <a:gd name="connsiteX14" fmla="*/ 215900 w 1117600"/>
                <a:gd name="connsiteY14" fmla="*/ 844550 h 1066800"/>
                <a:gd name="connsiteX15" fmla="*/ 190500 w 1117600"/>
                <a:gd name="connsiteY15" fmla="*/ 800100 h 1066800"/>
                <a:gd name="connsiteX16" fmla="*/ 107950 w 1117600"/>
                <a:gd name="connsiteY16" fmla="*/ 774700 h 1066800"/>
                <a:gd name="connsiteX17" fmla="*/ 0 w 1117600"/>
                <a:gd name="connsiteY17" fmla="*/ 603250 h 1066800"/>
                <a:gd name="connsiteX18" fmla="*/ 152400 w 1117600"/>
                <a:gd name="connsiteY18" fmla="*/ 412750 h 1066800"/>
                <a:gd name="connsiteX19" fmla="*/ 114300 w 1117600"/>
                <a:gd name="connsiteY19" fmla="*/ 266700 h 1066800"/>
                <a:gd name="connsiteX20" fmla="*/ 266700 w 1117600"/>
                <a:gd name="connsiteY20" fmla="*/ 95250 h 1066800"/>
                <a:gd name="connsiteX21" fmla="*/ 381000 w 1117600"/>
                <a:gd name="connsiteY21" fmla="*/ 171450 h 1066800"/>
                <a:gd name="connsiteX22" fmla="*/ 406400 w 1117600"/>
                <a:gd name="connsiteY22" fmla="*/ 158750 h 1066800"/>
                <a:gd name="connsiteX23" fmla="*/ 565150 w 1117600"/>
                <a:gd name="connsiteY23" fmla="*/ 0 h 1066800"/>
                <a:gd name="connsiteX24" fmla="*/ 600075 w 1117600"/>
                <a:gd name="connsiteY24" fmla="*/ 296863 h 1066800"/>
                <a:gd name="connsiteX25" fmla="*/ 565150 w 1117600"/>
                <a:gd name="connsiteY25" fmla="*/ 298450 h 1066800"/>
                <a:gd name="connsiteX26" fmla="*/ 323850 w 1117600"/>
                <a:gd name="connsiteY26" fmla="*/ 520700 h 1066800"/>
                <a:gd name="connsiteX27" fmla="*/ 552450 w 1117600"/>
                <a:gd name="connsiteY27" fmla="*/ 749300 h 1066800"/>
                <a:gd name="connsiteX28" fmla="*/ 781050 w 1117600"/>
                <a:gd name="connsiteY28" fmla="*/ 514350 h 1066800"/>
                <a:gd name="connsiteX29" fmla="*/ 654050 w 1117600"/>
                <a:gd name="connsiteY29" fmla="*/ 330200 h 1066800"/>
                <a:gd name="connsiteX30" fmla="*/ 635000 w 1117600"/>
                <a:gd name="connsiteY30" fmla="*/ 304800 h 1066800"/>
                <a:gd name="connsiteX31" fmla="*/ 600075 w 1117600"/>
                <a:gd name="connsiteY31" fmla="*/ 296863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17600" h="1066800">
                  <a:moveTo>
                    <a:pt x="565150" y="0"/>
                  </a:moveTo>
                  <a:cubicBezTo>
                    <a:pt x="654050" y="0"/>
                    <a:pt x="673100" y="82550"/>
                    <a:pt x="692150" y="177800"/>
                  </a:cubicBezTo>
                  <a:cubicBezTo>
                    <a:pt x="704850" y="190500"/>
                    <a:pt x="711200" y="196850"/>
                    <a:pt x="723900" y="196850"/>
                  </a:cubicBezTo>
                  <a:cubicBezTo>
                    <a:pt x="800100" y="196850"/>
                    <a:pt x="787400" y="82550"/>
                    <a:pt x="908050" y="82550"/>
                  </a:cubicBezTo>
                  <a:cubicBezTo>
                    <a:pt x="990600" y="82550"/>
                    <a:pt x="1022350" y="158750"/>
                    <a:pt x="1022350" y="209550"/>
                  </a:cubicBezTo>
                  <a:cubicBezTo>
                    <a:pt x="1022350" y="298450"/>
                    <a:pt x="952500" y="317500"/>
                    <a:pt x="952500" y="361950"/>
                  </a:cubicBezTo>
                  <a:cubicBezTo>
                    <a:pt x="952500" y="425450"/>
                    <a:pt x="1117600" y="381000"/>
                    <a:pt x="1117600" y="577850"/>
                  </a:cubicBezTo>
                  <a:cubicBezTo>
                    <a:pt x="1117600" y="736600"/>
                    <a:pt x="889000" y="654050"/>
                    <a:pt x="889000" y="768350"/>
                  </a:cubicBezTo>
                  <a:cubicBezTo>
                    <a:pt x="889000" y="787400"/>
                    <a:pt x="908050" y="895350"/>
                    <a:pt x="908050" y="914400"/>
                  </a:cubicBezTo>
                  <a:cubicBezTo>
                    <a:pt x="908050" y="1016000"/>
                    <a:pt x="781050" y="1066800"/>
                    <a:pt x="723900" y="1066800"/>
                  </a:cubicBezTo>
                  <a:cubicBezTo>
                    <a:pt x="647700" y="1066800"/>
                    <a:pt x="609600" y="971550"/>
                    <a:pt x="558800" y="971550"/>
                  </a:cubicBezTo>
                  <a:cubicBezTo>
                    <a:pt x="539750" y="971550"/>
                    <a:pt x="495300" y="1016000"/>
                    <a:pt x="463550" y="1028700"/>
                  </a:cubicBezTo>
                  <a:cubicBezTo>
                    <a:pt x="419100" y="1047750"/>
                    <a:pt x="330200" y="1066800"/>
                    <a:pt x="317500" y="1066800"/>
                  </a:cubicBezTo>
                  <a:cubicBezTo>
                    <a:pt x="234950" y="1066800"/>
                    <a:pt x="190500" y="990600"/>
                    <a:pt x="190500" y="927100"/>
                  </a:cubicBezTo>
                  <a:cubicBezTo>
                    <a:pt x="190500" y="914400"/>
                    <a:pt x="215900" y="857250"/>
                    <a:pt x="215900" y="844550"/>
                  </a:cubicBezTo>
                  <a:cubicBezTo>
                    <a:pt x="215900" y="838200"/>
                    <a:pt x="215900" y="806450"/>
                    <a:pt x="190500" y="800100"/>
                  </a:cubicBezTo>
                  <a:cubicBezTo>
                    <a:pt x="165100" y="793750"/>
                    <a:pt x="133350" y="787400"/>
                    <a:pt x="107950" y="774700"/>
                  </a:cubicBezTo>
                  <a:cubicBezTo>
                    <a:pt x="38100" y="742950"/>
                    <a:pt x="0" y="660400"/>
                    <a:pt x="0" y="603250"/>
                  </a:cubicBezTo>
                  <a:cubicBezTo>
                    <a:pt x="0" y="482600"/>
                    <a:pt x="152400" y="476250"/>
                    <a:pt x="152400" y="412750"/>
                  </a:cubicBezTo>
                  <a:cubicBezTo>
                    <a:pt x="152400" y="393700"/>
                    <a:pt x="114300" y="285750"/>
                    <a:pt x="114300" y="266700"/>
                  </a:cubicBezTo>
                  <a:cubicBezTo>
                    <a:pt x="114300" y="203200"/>
                    <a:pt x="177800" y="95250"/>
                    <a:pt x="266700" y="95250"/>
                  </a:cubicBezTo>
                  <a:cubicBezTo>
                    <a:pt x="330200" y="95250"/>
                    <a:pt x="336550" y="171450"/>
                    <a:pt x="381000" y="171450"/>
                  </a:cubicBezTo>
                  <a:cubicBezTo>
                    <a:pt x="400050" y="171450"/>
                    <a:pt x="406400" y="165100"/>
                    <a:pt x="406400" y="158750"/>
                  </a:cubicBezTo>
                  <a:cubicBezTo>
                    <a:pt x="412750" y="76200"/>
                    <a:pt x="495300" y="0"/>
                    <a:pt x="565150" y="0"/>
                  </a:cubicBezTo>
                  <a:close/>
                  <a:moveTo>
                    <a:pt x="600075" y="296863"/>
                  </a:moveTo>
                  <a:cubicBezTo>
                    <a:pt x="587375" y="296863"/>
                    <a:pt x="574675" y="298450"/>
                    <a:pt x="565150" y="298450"/>
                  </a:cubicBezTo>
                  <a:cubicBezTo>
                    <a:pt x="444500" y="298450"/>
                    <a:pt x="323850" y="374650"/>
                    <a:pt x="323850" y="520700"/>
                  </a:cubicBezTo>
                  <a:cubicBezTo>
                    <a:pt x="323850" y="654050"/>
                    <a:pt x="393700" y="749300"/>
                    <a:pt x="552450" y="749300"/>
                  </a:cubicBezTo>
                  <a:cubicBezTo>
                    <a:pt x="666750" y="749300"/>
                    <a:pt x="781050" y="641350"/>
                    <a:pt x="781050" y="514350"/>
                  </a:cubicBezTo>
                  <a:cubicBezTo>
                    <a:pt x="781050" y="444500"/>
                    <a:pt x="749300" y="368300"/>
                    <a:pt x="654050" y="330200"/>
                  </a:cubicBezTo>
                  <a:cubicBezTo>
                    <a:pt x="647700" y="323850"/>
                    <a:pt x="641350" y="304800"/>
                    <a:pt x="635000" y="304800"/>
                  </a:cubicBezTo>
                  <a:cubicBezTo>
                    <a:pt x="625475" y="298450"/>
                    <a:pt x="612775" y="296863"/>
                    <a:pt x="600075" y="296863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4549B6D-21A8-2D04-D718-83CA28985067}"/>
                </a:ext>
              </a:extLst>
            </p:cNvPr>
            <p:cNvSpPr/>
            <p:nvPr/>
          </p:nvSpPr>
          <p:spPr>
            <a:xfrm>
              <a:off x="8524380" y="-7109601"/>
              <a:ext cx="336550" cy="336550"/>
            </a:xfrm>
            <a:custGeom>
              <a:avLst/>
              <a:gdLst>
                <a:gd name="connsiteX0" fmla="*/ 184150 w 336550"/>
                <a:gd name="connsiteY0" fmla="*/ 0 h 336550"/>
                <a:gd name="connsiteX1" fmla="*/ 234950 w 336550"/>
                <a:gd name="connsiteY1" fmla="*/ 6350 h 336550"/>
                <a:gd name="connsiteX2" fmla="*/ 254000 w 336550"/>
                <a:gd name="connsiteY2" fmla="*/ 38100 h 336550"/>
                <a:gd name="connsiteX3" fmla="*/ 323850 w 336550"/>
                <a:gd name="connsiteY3" fmla="*/ 114300 h 336550"/>
                <a:gd name="connsiteX4" fmla="*/ 336550 w 336550"/>
                <a:gd name="connsiteY4" fmla="*/ 165100 h 336550"/>
                <a:gd name="connsiteX5" fmla="*/ 171450 w 336550"/>
                <a:gd name="connsiteY5" fmla="*/ 336550 h 336550"/>
                <a:gd name="connsiteX6" fmla="*/ 0 w 336550"/>
                <a:gd name="connsiteY6" fmla="*/ 165100 h 336550"/>
                <a:gd name="connsiteX7" fmla="*/ 184150 w 336550"/>
                <a:gd name="connsiteY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550" h="336550">
                  <a:moveTo>
                    <a:pt x="184150" y="0"/>
                  </a:moveTo>
                  <a:cubicBezTo>
                    <a:pt x="203200" y="0"/>
                    <a:pt x="222250" y="6350"/>
                    <a:pt x="234950" y="6350"/>
                  </a:cubicBezTo>
                  <a:cubicBezTo>
                    <a:pt x="241300" y="12700"/>
                    <a:pt x="241300" y="25400"/>
                    <a:pt x="254000" y="38100"/>
                  </a:cubicBezTo>
                  <a:cubicBezTo>
                    <a:pt x="266700" y="50800"/>
                    <a:pt x="311150" y="82550"/>
                    <a:pt x="323850" y="114300"/>
                  </a:cubicBezTo>
                  <a:cubicBezTo>
                    <a:pt x="330200" y="120650"/>
                    <a:pt x="336550" y="146050"/>
                    <a:pt x="336550" y="165100"/>
                  </a:cubicBezTo>
                  <a:cubicBezTo>
                    <a:pt x="336550" y="254000"/>
                    <a:pt x="254000" y="336550"/>
                    <a:pt x="171450" y="336550"/>
                  </a:cubicBezTo>
                  <a:cubicBezTo>
                    <a:pt x="57150" y="336550"/>
                    <a:pt x="0" y="273050"/>
                    <a:pt x="0" y="165100"/>
                  </a:cubicBezTo>
                  <a:cubicBezTo>
                    <a:pt x="0" y="63500"/>
                    <a:pt x="101600" y="0"/>
                    <a:pt x="1841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4A8E7A2-95A2-480A-B638-F009DBC72361}"/>
                </a:ext>
              </a:extLst>
            </p:cNvPr>
            <p:cNvSpPr/>
            <p:nvPr/>
          </p:nvSpPr>
          <p:spPr>
            <a:xfrm>
              <a:off x="8822830" y="-6220601"/>
              <a:ext cx="419100" cy="317500"/>
            </a:xfrm>
            <a:custGeom>
              <a:avLst/>
              <a:gdLst>
                <a:gd name="connsiteX0" fmla="*/ 381000 w 419100"/>
                <a:gd name="connsiteY0" fmla="*/ 0 h 317500"/>
                <a:gd name="connsiteX1" fmla="*/ 412750 w 419100"/>
                <a:gd name="connsiteY1" fmla="*/ 0 h 317500"/>
                <a:gd name="connsiteX2" fmla="*/ 419100 w 419100"/>
                <a:gd name="connsiteY2" fmla="*/ 25400 h 317500"/>
                <a:gd name="connsiteX3" fmla="*/ 393700 w 419100"/>
                <a:gd name="connsiteY3" fmla="*/ 101600 h 317500"/>
                <a:gd name="connsiteX4" fmla="*/ 247650 w 419100"/>
                <a:gd name="connsiteY4" fmla="*/ 254000 h 317500"/>
                <a:gd name="connsiteX5" fmla="*/ 57150 w 419100"/>
                <a:gd name="connsiteY5" fmla="*/ 317500 h 317500"/>
                <a:gd name="connsiteX6" fmla="*/ 0 w 419100"/>
                <a:gd name="connsiteY6" fmla="*/ 317500 h 317500"/>
                <a:gd name="connsiteX7" fmla="*/ 381000 w 419100"/>
                <a:gd name="connsiteY7" fmla="*/ 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100" h="317500">
                  <a:moveTo>
                    <a:pt x="381000" y="0"/>
                  </a:moveTo>
                  <a:lnTo>
                    <a:pt x="412750" y="0"/>
                  </a:lnTo>
                  <a:cubicBezTo>
                    <a:pt x="412750" y="6350"/>
                    <a:pt x="419100" y="12700"/>
                    <a:pt x="419100" y="25400"/>
                  </a:cubicBezTo>
                  <a:cubicBezTo>
                    <a:pt x="419100" y="44450"/>
                    <a:pt x="406400" y="76200"/>
                    <a:pt x="393700" y="101600"/>
                  </a:cubicBezTo>
                  <a:cubicBezTo>
                    <a:pt x="374650" y="152400"/>
                    <a:pt x="298450" y="228600"/>
                    <a:pt x="247650" y="254000"/>
                  </a:cubicBezTo>
                  <a:cubicBezTo>
                    <a:pt x="190500" y="279400"/>
                    <a:pt x="76200" y="317500"/>
                    <a:pt x="57150" y="317500"/>
                  </a:cubicBezTo>
                  <a:lnTo>
                    <a:pt x="0" y="317500"/>
                  </a:lnTo>
                  <a:cubicBezTo>
                    <a:pt x="38100" y="165100"/>
                    <a:pt x="247650" y="38100"/>
                    <a:pt x="3810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4149C6E-5EE0-ABBD-47A2-5F2C34C505BD}"/>
                </a:ext>
              </a:extLst>
            </p:cNvPr>
            <p:cNvSpPr/>
            <p:nvPr/>
          </p:nvSpPr>
          <p:spPr>
            <a:xfrm>
              <a:off x="8181480" y="-5897065"/>
              <a:ext cx="508000" cy="165414"/>
            </a:xfrm>
            <a:custGeom>
              <a:avLst/>
              <a:gdLst>
                <a:gd name="connsiteX0" fmla="*/ 343694 w 508000"/>
                <a:gd name="connsiteY0" fmla="*/ 16 h 165414"/>
                <a:gd name="connsiteX1" fmla="*/ 508000 w 508000"/>
                <a:gd name="connsiteY1" fmla="*/ 38414 h 165414"/>
                <a:gd name="connsiteX2" fmla="*/ 222250 w 508000"/>
                <a:gd name="connsiteY2" fmla="*/ 165414 h 165414"/>
                <a:gd name="connsiteX3" fmla="*/ 0 w 508000"/>
                <a:gd name="connsiteY3" fmla="*/ 89214 h 165414"/>
                <a:gd name="connsiteX4" fmla="*/ 285750 w 508000"/>
                <a:gd name="connsiteY4" fmla="*/ 314 h 165414"/>
                <a:gd name="connsiteX5" fmla="*/ 343694 w 508000"/>
                <a:gd name="connsiteY5" fmla="*/ 16 h 16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0" h="165414">
                  <a:moveTo>
                    <a:pt x="343694" y="16"/>
                  </a:moveTo>
                  <a:cubicBezTo>
                    <a:pt x="394891" y="314"/>
                    <a:pt x="431800" y="5077"/>
                    <a:pt x="508000" y="38414"/>
                  </a:cubicBezTo>
                  <a:cubicBezTo>
                    <a:pt x="438150" y="127314"/>
                    <a:pt x="311150" y="165414"/>
                    <a:pt x="222250" y="165414"/>
                  </a:cubicBezTo>
                  <a:cubicBezTo>
                    <a:pt x="146050" y="165414"/>
                    <a:pt x="88900" y="146364"/>
                    <a:pt x="0" y="89214"/>
                  </a:cubicBezTo>
                  <a:cubicBezTo>
                    <a:pt x="95250" y="314"/>
                    <a:pt x="184150" y="314"/>
                    <a:pt x="285750" y="314"/>
                  </a:cubicBezTo>
                  <a:cubicBezTo>
                    <a:pt x="307975" y="314"/>
                    <a:pt x="326628" y="-83"/>
                    <a:pt x="343694" y="16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6B54C56-A06A-9D1B-18D6-2180D2447578}"/>
              </a:ext>
            </a:extLst>
          </p:cNvPr>
          <p:cNvGrpSpPr/>
          <p:nvPr/>
        </p:nvGrpSpPr>
        <p:grpSpPr>
          <a:xfrm>
            <a:off x="7924747" y="4749618"/>
            <a:ext cx="940314" cy="940547"/>
            <a:chOff x="16891764" y="-5426851"/>
            <a:chExt cx="1600200" cy="1600596"/>
          </a:xfrm>
          <a:noFill/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7EF2FEB-01E0-51D4-C5CB-CFFEBD7D719D}"/>
                </a:ext>
              </a:extLst>
            </p:cNvPr>
            <p:cNvSpPr/>
            <p:nvPr/>
          </p:nvSpPr>
          <p:spPr>
            <a:xfrm>
              <a:off x="16948912" y="-5369701"/>
              <a:ext cx="1485900" cy="1492250"/>
            </a:xfrm>
            <a:custGeom>
              <a:avLst/>
              <a:gdLst>
                <a:gd name="connsiteX0" fmla="*/ 774700 w 1485900"/>
                <a:gd name="connsiteY0" fmla="*/ 0 h 1492250"/>
                <a:gd name="connsiteX1" fmla="*/ 1035052 w 1485900"/>
                <a:gd name="connsiteY1" fmla="*/ 215900 h 1492250"/>
                <a:gd name="connsiteX2" fmla="*/ 1060452 w 1485900"/>
                <a:gd name="connsiteY2" fmla="*/ 368300 h 1492250"/>
                <a:gd name="connsiteX3" fmla="*/ 1085852 w 1485900"/>
                <a:gd name="connsiteY3" fmla="*/ 381000 h 1492250"/>
                <a:gd name="connsiteX4" fmla="*/ 1162052 w 1485900"/>
                <a:gd name="connsiteY4" fmla="*/ 355600 h 1492250"/>
                <a:gd name="connsiteX5" fmla="*/ 1244600 w 1485900"/>
                <a:gd name="connsiteY5" fmla="*/ 368300 h 1492250"/>
                <a:gd name="connsiteX6" fmla="*/ 1485900 w 1485900"/>
                <a:gd name="connsiteY6" fmla="*/ 698500 h 1492250"/>
                <a:gd name="connsiteX7" fmla="*/ 1219200 w 1485900"/>
                <a:gd name="connsiteY7" fmla="*/ 958850 h 1492250"/>
                <a:gd name="connsiteX8" fmla="*/ 1301752 w 1485900"/>
                <a:gd name="connsiteY8" fmla="*/ 1193800 h 1492250"/>
                <a:gd name="connsiteX9" fmla="*/ 1123952 w 1485900"/>
                <a:gd name="connsiteY9" fmla="*/ 1454150 h 1492250"/>
                <a:gd name="connsiteX10" fmla="*/ 971552 w 1485900"/>
                <a:gd name="connsiteY10" fmla="*/ 1492250 h 1492250"/>
                <a:gd name="connsiteX11" fmla="*/ 698500 w 1485900"/>
                <a:gd name="connsiteY11" fmla="*/ 1333500 h 1492250"/>
                <a:gd name="connsiteX12" fmla="*/ 609600 w 1485900"/>
                <a:gd name="connsiteY12" fmla="*/ 1384300 h 1492250"/>
                <a:gd name="connsiteX13" fmla="*/ 450852 w 1485900"/>
                <a:gd name="connsiteY13" fmla="*/ 1422400 h 1492250"/>
                <a:gd name="connsiteX14" fmla="*/ 374652 w 1485900"/>
                <a:gd name="connsiteY14" fmla="*/ 1403350 h 1492250"/>
                <a:gd name="connsiteX15" fmla="*/ 209552 w 1485900"/>
                <a:gd name="connsiteY15" fmla="*/ 1200150 h 1492250"/>
                <a:gd name="connsiteX16" fmla="*/ 285752 w 1485900"/>
                <a:gd name="connsiteY16" fmla="*/ 1022350 h 1492250"/>
                <a:gd name="connsiteX17" fmla="*/ 260352 w 1485900"/>
                <a:gd name="connsiteY17" fmla="*/ 984250 h 1492250"/>
                <a:gd name="connsiteX18" fmla="*/ 146052 w 1485900"/>
                <a:gd name="connsiteY18" fmla="*/ 965200 h 1492250"/>
                <a:gd name="connsiteX19" fmla="*/ 0 w 1485900"/>
                <a:gd name="connsiteY19" fmla="*/ 704850 h 1492250"/>
                <a:gd name="connsiteX20" fmla="*/ 381000 w 1485900"/>
                <a:gd name="connsiteY20" fmla="*/ 368300 h 1492250"/>
                <a:gd name="connsiteX21" fmla="*/ 463552 w 1485900"/>
                <a:gd name="connsiteY21" fmla="*/ 406400 h 1492250"/>
                <a:gd name="connsiteX22" fmla="*/ 495300 w 1485900"/>
                <a:gd name="connsiteY22" fmla="*/ 355600 h 1492250"/>
                <a:gd name="connsiteX23" fmla="*/ 482600 w 1485900"/>
                <a:gd name="connsiteY23" fmla="*/ 292100 h 1492250"/>
                <a:gd name="connsiteX24" fmla="*/ 774700 w 1485900"/>
                <a:gd name="connsiteY24" fmla="*/ 0 h 1492250"/>
                <a:gd name="connsiteX25" fmla="*/ 749300 w 1485900"/>
                <a:gd name="connsiteY25" fmla="*/ 488950 h 1492250"/>
                <a:gd name="connsiteX26" fmla="*/ 476252 w 1485900"/>
                <a:gd name="connsiteY26" fmla="*/ 755650 h 1492250"/>
                <a:gd name="connsiteX27" fmla="*/ 742952 w 1485900"/>
                <a:gd name="connsiteY27" fmla="*/ 1035050 h 1492250"/>
                <a:gd name="connsiteX28" fmla="*/ 1022352 w 1485900"/>
                <a:gd name="connsiteY28" fmla="*/ 762000 h 1492250"/>
                <a:gd name="connsiteX29" fmla="*/ 749300 w 1485900"/>
                <a:gd name="connsiteY29" fmla="*/ 488950 h 149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85900" h="1492250">
                  <a:moveTo>
                    <a:pt x="774700" y="0"/>
                  </a:moveTo>
                  <a:cubicBezTo>
                    <a:pt x="889000" y="0"/>
                    <a:pt x="990600" y="63500"/>
                    <a:pt x="1035052" y="215900"/>
                  </a:cubicBezTo>
                  <a:cubicBezTo>
                    <a:pt x="1054100" y="260350"/>
                    <a:pt x="1047752" y="317500"/>
                    <a:pt x="1060452" y="368300"/>
                  </a:cubicBezTo>
                  <a:cubicBezTo>
                    <a:pt x="1060452" y="374650"/>
                    <a:pt x="1073152" y="381000"/>
                    <a:pt x="1085852" y="381000"/>
                  </a:cubicBezTo>
                  <a:cubicBezTo>
                    <a:pt x="1104900" y="381000"/>
                    <a:pt x="1149352" y="355600"/>
                    <a:pt x="1162052" y="355600"/>
                  </a:cubicBezTo>
                  <a:cubicBezTo>
                    <a:pt x="1181100" y="355600"/>
                    <a:pt x="1212852" y="361950"/>
                    <a:pt x="1244600" y="368300"/>
                  </a:cubicBezTo>
                  <a:cubicBezTo>
                    <a:pt x="1416052" y="412750"/>
                    <a:pt x="1485900" y="565150"/>
                    <a:pt x="1485900" y="698500"/>
                  </a:cubicBezTo>
                  <a:cubicBezTo>
                    <a:pt x="1485900" y="876300"/>
                    <a:pt x="1219200" y="889000"/>
                    <a:pt x="1219200" y="958850"/>
                  </a:cubicBezTo>
                  <a:cubicBezTo>
                    <a:pt x="1219200" y="958850"/>
                    <a:pt x="1301752" y="1111250"/>
                    <a:pt x="1301752" y="1193800"/>
                  </a:cubicBezTo>
                  <a:cubicBezTo>
                    <a:pt x="1301752" y="1282700"/>
                    <a:pt x="1231900" y="1371600"/>
                    <a:pt x="1123952" y="1454150"/>
                  </a:cubicBezTo>
                  <a:cubicBezTo>
                    <a:pt x="1111252" y="1466850"/>
                    <a:pt x="1003300" y="1492250"/>
                    <a:pt x="971552" y="1492250"/>
                  </a:cubicBezTo>
                  <a:cubicBezTo>
                    <a:pt x="793752" y="1492250"/>
                    <a:pt x="793752" y="1333500"/>
                    <a:pt x="698500" y="1333500"/>
                  </a:cubicBezTo>
                  <a:cubicBezTo>
                    <a:pt x="660400" y="1333500"/>
                    <a:pt x="666752" y="1358900"/>
                    <a:pt x="609600" y="1384300"/>
                  </a:cubicBezTo>
                  <a:cubicBezTo>
                    <a:pt x="558800" y="1403350"/>
                    <a:pt x="463552" y="1422400"/>
                    <a:pt x="450852" y="1422400"/>
                  </a:cubicBezTo>
                  <a:cubicBezTo>
                    <a:pt x="431800" y="1422400"/>
                    <a:pt x="400052" y="1403350"/>
                    <a:pt x="374652" y="1403350"/>
                  </a:cubicBezTo>
                  <a:cubicBezTo>
                    <a:pt x="254000" y="1384300"/>
                    <a:pt x="209552" y="1282700"/>
                    <a:pt x="209552" y="1200150"/>
                  </a:cubicBezTo>
                  <a:cubicBezTo>
                    <a:pt x="209552" y="1117600"/>
                    <a:pt x="285752" y="1073150"/>
                    <a:pt x="285752" y="1022350"/>
                  </a:cubicBezTo>
                  <a:cubicBezTo>
                    <a:pt x="285752" y="1009650"/>
                    <a:pt x="285752" y="990600"/>
                    <a:pt x="260352" y="984250"/>
                  </a:cubicBezTo>
                  <a:cubicBezTo>
                    <a:pt x="222252" y="977900"/>
                    <a:pt x="177800" y="984250"/>
                    <a:pt x="146052" y="965200"/>
                  </a:cubicBezTo>
                  <a:cubicBezTo>
                    <a:pt x="44452" y="914400"/>
                    <a:pt x="0" y="787400"/>
                    <a:pt x="0" y="704850"/>
                  </a:cubicBezTo>
                  <a:cubicBezTo>
                    <a:pt x="0" y="488950"/>
                    <a:pt x="241300" y="368300"/>
                    <a:pt x="381000" y="368300"/>
                  </a:cubicBezTo>
                  <a:cubicBezTo>
                    <a:pt x="450852" y="368300"/>
                    <a:pt x="412752" y="406400"/>
                    <a:pt x="463552" y="406400"/>
                  </a:cubicBezTo>
                  <a:cubicBezTo>
                    <a:pt x="488952" y="406400"/>
                    <a:pt x="495300" y="368300"/>
                    <a:pt x="495300" y="355600"/>
                  </a:cubicBezTo>
                  <a:cubicBezTo>
                    <a:pt x="495300" y="336550"/>
                    <a:pt x="482600" y="304800"/>
                    <a:pt x="482600" y="292100"/>
                  </a:cubicBezTo>
                  <a:cubicBezTo>
                    <a:pt x="482600" y="146050"/>
                    <a:pt x="615952" y="0"/>
                    <a:pt x="774700" y="0"/>
                  </a:cubicBezTo>
                  <a:close/>
                  <a:moveTo>
                    <a:pt x="749300" y="488950"/>
                  </a:moveTo>
                  <a:cubicBezTo>
                    <a:pt x="603252" y="488950"/>
                    <a:pt x="476252" y="596900"/>
                    <a:pt x="476252" y="755650"/>
                  </a:cubicBezTo>
                  <a:cubicBezTo>
                    <a:pt x="476252" y="889000"/>
                    <a:pt x="577852" y="1035050"/>
                    <a:pt x="742952" y="1035050"/>
                  </a:cubicBezTo>
                  <a:cubicBezTo>
                    <a:pt x="895352" y="1035050"/>
                    <a:pt x="1022352" y="920750"/>
                    <a:pt x="1022352" y="762000"/>
                  </a:cubicBezTo>
                  <a:cubicBezTo>
                    <a:pt x="1022352" y="615950"/>
                    <a:pt x="908052" y="488950"/>
                    <a:pt x="749300" y="4889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67CA609-4214-3454-08CD-BF53BFE9FC69}"/>
                </a:ext>
              </a:extLst>
            </p:cNvPr>
            <p:cNvSpPr/>
            <p:nvPr/>
          </p:nvSpPr>
          <p:spPr>
            <a:xfrm>
              <a:off x="17482312" y="-4823601"/>
              <a:ext cx="431800" cy="431800"/>
            </a:xfrm>
            <a:custGeom>
              <a:avLst/>
              <a:gdLst>
                <a:gd name="connsiteX0" fmla="*/ 215900 w 431800"/>
                <a:gd name="connsiteY0" fmla="*/ 0 h 431800"/>
                <a:gd name="connsiteX1" fmla="*/ 431800 w 431800"/>
                <a:gd name="connsiteY1" fmla="*/ 215900 h 431800"/>
                <a:gd name="connsiteX2" fmla="*/ 215900 w 431800"/>
                <a:gd name="connsiteY2" fmla="*/ 431800 h 431800"/>
                <a:gd name="connsiteX3" fmla="*/ 0 w 431800"/>
                <a:gd name="connsiteY3" fmla="*/ 215900 h 431800"/>
                <a:gd name="connsiteX4" fmla="*/ 215900 w 431800"/>
                <a:gd name="connsiteY4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800" h="431800">
                  <a:moveTo>
                    <a:pt x="215900" y="0"/>
                  </a:moveTo>
                  <a:cubicBezTo>
                    <a:pt x="330200" y="0"/>
                    <a:pt x="431800" y="95250"/>
                    <a:pt x="431800" y="215900"/>
                  </a:cubicBezTo>
                  <a:cubicBezTo>
                    <a:pt x="431800" y="330200"/>
                    <a:pt x="330200" y="431800"/>
                    <a:pt x="215900" y="431800"/>
                  </a:cubicBezTo>
                  <a:cubicBezTo>
                    <a:pt x="95252" y="431800"/>
                    <a:pt x="0" y="330200"/>
                    <a:pt x="0" y="215900"/>
                  </a:cubicBezTo>
                  <a:cubicBezTo>
                    <a:pt x="0" y="95250"/>
                    <a:pt x="95252" y="0"/>
                    <a:pt x="2159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67E15CA-BA2B-B2EF-2F8A-67F6DF19D479}"/>
                </a:ext>
              </a:extLst>
            </p:cNvPr>
            <p:cNvSpPr/>
            <p:nvPr/>
          </p:nvSpPr>
          <p:spPr>
            <a:xfrm>
              <a:off x="16891764" y="-5426851"/>
              <a:ext cx="1600200" cy="1600596"/>
            </a:xfrm>
            <a:custGeom>
              <a:avLst/>
              <a:gdLst>
                <a:gd name="connsiteX0" fmla="*/ 831848 w 1600200"/>
                <a:gd name="connsiteY0" fmla="*/ 0 h 1600596"/>
                <a:gd name="connsiteX1" fmla="*/ 1162048 w 1600200"/>
                <a:gd name="connsiteY1" fmla="*/ 361950 h 1600596"/>
                <a:gd name="connsiteX2" fmla="*/ 1219200 w 1600200"/>
                <a:gd name="connsiteY2" fmla="*/ 355600 h 1600596"/>
                <a:gd name="connsiteX3" fmla="*/ 1308100 w 1600200"/>
                <a:gd name="connsiteY3" fmla="*/ 368300 h 1600596"/>
                <a:gd name="connsiteX4" fmla="*/ 1600200 w 1600200"/>
                <a:gd name="connsiteY4" fmla="*/ 755650 h 1600596"/>
                <a:gd name="connsiteX5" fmla="*/ 1346200 w 1600200"/>
                <a:gd name="connsiteY5" fmla="*/ 1022350 h 1600596"/>
                <a:gd name="connsiteX6" fmla="*/ 1416048 w 1600200"/>
                <a:gd name="connsiteY6" fmla="*/ 1244600 h 1600596"/>
                <a:gd name="connsiteX7" fmla="*/ 1193800 w 1600200"/>
                <a:gd name="connsiteY7" fmla="*/ 1568450 h 1600596"/>
                <a:gd name="connsiteX8" fmla="*/ 1035048 w 1600200"/>
                <a:gd name="connsiteY8" fmla="*/ 1600200 h 1600596"/>
                <a:gd name="connsiteX9" fmla="*/ 762000 w 1600200"/>
                <a:gd name="connsiteY9" fmla="*/ 1447800 h 1600596"/>
                <a:gd name="connsiteX10" fmla="*/ 508000 w 1600200"/>
                <a:gd name="connsiteY10" fmla="*/ 1530350 h 1600596"/>
                <a:gd name="connsiteX11" fmla="*/ 374648 w 1600200"/>
                <a:gd name="connsiteY11" fmla="*/ 1498600 h 1600596"/>
                <a:gd name="connsiteX12" fmla="*/ 209548 w 1600200"/>
                <a:gd name="connsiteY12" fmla="*/ 1257300 h 1600596"/>
                <a:gd name="connsiteX13" fmla="*/ 266700 w 1600200"/>
                <a:gd name="connsiteY13" fmla="*/ 1111250 h 1600596"/>
                <a:gd name="connsiteX14" fmla="*/ 196848 w 1600200"/>
                <a:gd name="connsiteY14" fmla="*/ 1079500 h 1600596"/>
                <a:gd name="connsiteX15" fmla="*/ 0 w 1600200"/>
                <a:gd name="connsiteY15" fmla="*/ 762000 h 1600596"/>
                <a:gd name="connsiteX16" fmla="*/ 482600 w 1600200"/>
                <a:gd name="connsiteY16" fmla="*/ 374650 h 1600596"/>
                <a:gd name="connsiteX17" fmla="*/ 495300 w 1600200"/>
                <a:gd name="connsiteY17" fmla="*/ 292100 h 1600596"/>
                <a:gd name="connsiteX18" fmla="*/ 831848 w 1600200"/>
                <a:gd name="connsiteY18" fmla="*/ 0 h 1600596"/>
                <a:gd name="connsiteX19" fmla="*/ 831848 w 1600200"/>
                <a:gd name="connsiteY19" fmla="*/ 57150 h 1600596"/>
                <a:gd name="connsiteX20" fmla="*/ 539748 w 1600200"/>
                <a:gd name="connsiteY20" fmla="*/ 349250 h 1600596"/>
                <a:gd name="connsiteX21" fmla="*/ 552448 w 1600200"/>
                <a:gd name="connsiteY21" fmla="*/ 412750 h 1600596"/>
                <a:gd name="connsiteX22" fmla="*/ 520700 w 1600200"/>
                <a:gd name="connsiteY22" fmla="*/ 463550 h 1600596"/>
                <a:gd name="connsiteX23" fmla="*/ 438148 w 1600200"/>
                <a:gd name="connsiteY23" fmla="*/ 425450 h 1600596"/>
                <a:gd name="connsiteX24" fmla="*/ 57148 w 1600200"/>
                <a:gd name="connsiteY24" fmla="*/ 762000 h 1600596"/>
                <a:gd name="connsiteX25" fmla="*/ 203200 w 1600200"/>
                <a:gd name="connsiteY25" fmla="*/ 1022350 h 1600596"/>
                <a:gd name="connsiteX26" fmla="*/ 317500 w 1600200"/>
                <a:gd name="connsiteY26" fmla="*/ 1041400 h 1600596"/>
                <a:gd name="connsiteX27" fmla="*/ 342900 w 1600200"/>
                <a:gd name="connsiteY27" fmla="*/ 1079500 h 1600596"/>
                <a:gd name="connsiteX28" fmla="*/ 266700 w 1600200"/>
                <a:gd name="connsiteY28" fmla="*/ 1257300 h 1600596"/>
                <a:gd name="connsiteX29" fmla="*/ 431800 w 1600200"/>
                <a:gd name="connsiteY29" fmla="*/ 1460500 h 1600596"/>
                <a:gd name="connsiteX30" fmla="*/ 508000 w 1600200"/>
                <a:gd name="connsiteY30" fmla="*/ 1479550 h 1600596"/>
                <a:gd name="connsiteX31" fmla="*/ 666748 w 1600200"/>
                <a:gd name="connsiteY31" fmla="*/ 1441450 h 1600596"/>
                <a:gd name="connsiteX32" fmla="*/ 755648 w 1600200"/>
                <a:gd name="connsiteY32" fmla="*/ 1390650 h 1600596"/>
                <a:gd name="connsiteX33" fmla="*/ 1028700 w 1600200"/>
                <a:gd name="connsiteY33" fmla="*/ 1549400 h 1600596"/>
                <a:gd name="connsiteX34" fmla="*/ 1181100 w 1600200"/>
                <a:gd name="connsiteY34" fmla="*/ 1511300 h 1600596"/>
                <a:gd name="connsiteX35" fmla="*/ 1358900 w 1600200"/>
                <a:gd name="connsiteY35" fmla="*/ 1250950 h 1600596"/>
                <a:gd name="connsiteX36" fmla="*/ 1276348 w 1600200"/>
                <a:gd name="connsiteY36" fmla="*/ 1016000 h 1600596"/>
                <a:gd name="connsiteX37" fmla="*/ 1543048 w 1600200"/>
                <a:gd name="connsiteY37" fmla="*/ 755650 h 1600596"/>
                <a:gd name="connsiteX38" fmla="*/ 1301748 w 1600200"/>
                <a:gd name="connsiteY38" fmla="*/ 425450 h 1600596"/>
                <a:gd name="connsiteX39" fmla="*/ 1219200 w 1600200"/>
                <a:gd name="connsiteY39" fmla="*/ 412750 h 1600596"/>
                <a:gd name="connsiteX40" fmla="*/ 1143000 w 1600200"/>
                <a:gd name="connsiteY40" fmla="*/ 438150 h 1600596"/>
                <a:gd name="connsiteX41" fmla="*/ 1117600 w 1600200"/>
                <a:gd name="connsiteY41" fmla="*/ 425450 h 1600596"/>
                <a:gd name="connsiteX42" fmla="*/ 1092200 w 1600200"/>
                <a:gd name="connsiteY42" fmla="*/ 273050 h 1600596"/>
                <a:gd name="connsiteX43" fmla="*/ 831848 w 1600200"/>
                <a:gd name="connsiteY43" fmla="*/ 57150 h 160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00200" h="1600596">
                  <a:moveTo>
                    <a:pt x="831848" y="0"/>
                  </a:moveTo>
                  <a:cubicBezTo>
                    <a:pt x="996948" y="0"/>
                    <a:pt x="1155700" y="139700"/>
                    <a:pt x="1162048" y="361950"/>
                  </a:cubicBezTo>
                  <a:cubicBezTo>
                    <a:pt x="1181100" y="361950"/>
                    <a:pt x="1200148" y="355600"/>
                    <a:pt x="1219200" y="355600"/>
                  </a:cubicBezTo>
                  <a:cubicBezTo>
                    <a:pt x="1231900" y="355600"/>
                    <a:pt x="1270000" y="361950"/>
                    <a:pt x="1308100" y="368300"/>
                  </a:cubicBezTo>
                  <a:cubicBezTo>
                    <a:pt x="1517648" y="412750"/>
                    <a:pt x="1600200" y="615950"/>
                    <a:pt x="1600200" y="755650"/>
                  </a:cubicBezTo>
                  <a:cubicBezTo>
                    <a:pt x="1600200" y="876300"/>
                    <a:pt x="1485900" y="971550"/>
                    <a:pt x="1346200" y="1022350"/>
                  </a:cubicBezTo>
                  <a:cubicBezTo>
                    <a:pt x="1371600" y="1111250"/>
                    <a:pt x="1416048" y="1168400"/>
                    <a:pt x="1416048" y="1244600"/>
                  </a:cubicBezTo>
                  <a:cubicBezTo>
                    <a:pt x="1416048" y="1358900"/>
                    <a:pt x="1314448" y="1498600"/>
                    <a:pt x="1193800" y="1568450"/>
                  </a:cubicBezTo>
                  <a:cubicBezTo>
                    <a:pt x="1130300" y="1606550"/>
                    <a:pt x="1085848" y="1600200"/>
                    <a:pt x="1035048" y="1600200"/>
                  </a:cubicBezTo>
                  <a:cubicBezTo>
                    <a:pt x="920748" y="1600200"/>
                    <a:pt x="895348" y="1593850"/>
                    <a:pt x="762000" y="1447800"/>
                  </a:cubicBezTo>
                  <a:cubicBezTo>
                    <a:pt x="704848" y="1511300"/>
                    <a:pt x="565148" y="1530350"/>
                    <a:pt x="508000" y="1530350"/>
                  </a:cubicBezTo>
                  <a:cubicBezTo>
                    <a:pt x="438148" y="1530350"/>
                    <a:pt x="457200" y="1524000"/>
                    <a:pt x="374648" y="1498600"/>
                  </a:cubicBezTo>
                  <a:cubicBezTo>
                    <a:pt x="247648" y="1454150"/>
                    <a:pt x="209548" y="1346200"/>
                    <a:pt x="209548" y="1257300"/>
                  </a:cubicBezTo>
                  <a:cubicBezTo>
                    <a:pt x="209548" y="1206500"/>
                    <a:pt x="203200" y="1174750"/>
                    <a:pt x="266700" y="1111250"/>
                  </a:cubicBezTo>
                  <a:cubicBezTo>
                    <a:pt x="247648" y="1098550"/>
                    <a:pt x="215900" y="1092200"/>
                    <a:pt x="196848" y="1079500"/>
                  </a:cubicBezTo>
                  <a:cubicBezTo>
                    <a:pt x="57148" y="1028700"/>
                    <a:pt x="0" y="857250"/>
                    <a:pt x="0" y="762000"/>
                  </a:cubicBezTo>
                  <a:cubicBezTo>
                    <a:pt x="0" y="539750"/>
                    <a:pt x="247648" y="342900"/>
                    <a:pt x="482600" y="374650"/>
                  </a:cubicBezTo>
                  <a:cubicBezTo>
                    <a:pt x="501648" y="355600"/>
                    <a:pt x="495300" y="304800"/>
                    <a:pt x="495300" y="292100"/>
                  </a:cubicBezTo>
                  <a:cubicBezTo>
                    <a:pt x="520700" y="107950"/>
                    <a:pt x="698500" y="0"/>
                    <a:pt x="831848" y="0"/>
                  </a:cubicBezTo>
                  <a:close/>
                  <a:moveTo>
                    <a:pt x="831848" y="57150"/>
                  </a:moveTo>
                  <a:cubicBezTo>
                    <a:pt x="673100" y="57150"/>
                    <a:pt x="539748" y="203200"/>
                    <a:pt x="539748" y="349250"/>
                  </a:cubicBezTo>
                  <a:cubicBezTo>
                    <a:pt x="539748" y="361950"/>
                    <a:pt x="552448" y="393700"/>
                    <a:pt x="552448" y="412750"/>
                  </a:cubicBezTo>
                  <a:cubicBezTo>
                    <a:pt x="552448" y="425450"/>
                    <a:pt x="546100" y="463550"/>
                    <a:pt x="520700" y="463550"/>
                  </a:cubicBezTo>
                  <a:cubicBezTo>
                    <a:pt x="469900" y="463550"/>
                    <a:pt x="508000" y="425450"/>
                    <a:pt x="438148" y="425450"/>
                  </a:cubicBezTo>
                  <a:cubicBezTo>
                    <a:pt x="298448" y="425450"/>
                    <a:pt x="57148" y="546100"/>
                    <a:pt x="57148" y="762000"/>
                  </a:cubicBezTo>
                  <a:cubicBezTo>
                    <a:pt x="57148" y="844550"/>
                    <a:pt x="101600" y="971550"/>
                    <a:pt x="203200" y="1022350"/>
                  </a:cubicBezTo>
                  <a:cubicBezTo>
                    <a:pt x="234948" y="1041400"/>
                    <a:pt x="279400" y="1035050"/>
                    <a:pt x="317500" y="1041400"/>
                  </a:cubicBezTo>
                  <a:cubicBezTo>
                    <a:pt x="342900" y="1047750"/>
                    <a:pt x="342900" y="1066800"/>
                    <a:pt x="342900" y="1079500"/>
                  </a:cubicBezTo>
                  <a:cubicBezTo>
                    <a:pt x="342900" y="1130300"/>
                    <a:pt x="266700" y="1174750"/>
                    <a:pt x="266700" y="1257300"/>
                  </a:cubicBezTo>
                  <a:cubicBezTo>
                    <a:pt x="266700" y="1339850"/>
                    <a:pt x="311148" y="1441450"/>
                    <a:pt x="431800" y="1460500"/>
                  </a:cubicBezTo>
                  <a:cubicBezTo>
                    <a:pt x="457200" y="1460500"/>
                    <a:pt x="488948" y="1479550"/>
                    <a:pt x="508000" y="1479550"/>
                  </a:cubicBezTo>
                  <a:cubicBezTo>
                    <a:pt x="520700" y="1479550"/>
                    <a:pt x="615948" y="1460500"/>
                    <a:pt x="666748" y="1441450"/>
                  </a:cubicBezTo>
                  <a:cubicBezTo>
                    <a:pt x="723900" y="1416050"/>
                    <a:pt x="717548" y="1390650"/>
                    <a:pt x="755648" y="1390650"/>
                  </a:cubicBezTo>
                  <a:cubicBezTo>
                    <a:pt x="850900" y="1390650"/>
                    <a:pt x="850900" y="1549400"/>
                    <a:pt x="1028700" y="1549400"/>
                  </a:cubicBezTo>
                  <a:cubicBezTo>
                    <a:pt x="1060448" y="1549400"/>
                    <a:pt x="1168400" y="1524000"/>
                    <a:pt x="1181100" y="1511300"/>
                  </a:cubicBezTo>
                  <a:cubicBezTo>
                    <a:pt x="1289048" y="1428750"/>
                    <a:pt x="1358900" y="1339850"/>
                    <a:pt x="1358900" y="1250950"/>
                  </a:cubicBezTo>
                  <a:cubicBezTo>
                    <a:pt x="1358900" y="1168400"/>
                    <a:pt x="1276348" y="1016000"/>
                    <a:pt x="1276348" y="1016000"/>
                  </a:cubicBezTo>
                  <a:cubicBezTo>
                    <a:pt x="1276348" y="946150"/>
                    <a:pt x="1543048" y="933450"/>
                    <a:pt x="1543048" y="755650"/>
                  </a:cubicBezTo>
                  <a:cubicBezTo>
                    <a:pt x="1543048" y="622300"/>
                    <a:pt x="1473200" y="469900"/>
                    <a:pt x="1301748" y="425450"/>
                  </a:cubicBezTo>
                  <a:cubicBezTo>
                    <a:pt x="1270000" y="419100"/>
                    <a:pt x="1238248" y="412750"/>
                    <a:pt x="1219200" y="412750"/>
                  </a:cubicBezTo>
                  <a:cubicBezTo>
                    <a:pt x="1206500" y="412750"/>
                    <a:pt x="1162048" y="438150"/>
                    <a:pt x="1143000" y="438150"/>
                  </a:cubicBezTo>
                  <a:cubicBezTo>
                    <a:pt x="1130300" y="438150"/>
                    <a:pt x="1117600" y="431800"/>
                    <a:pt x="1117600" y="425450"/>
                  </a:cubicBezTo>
                  <a:cubicBezTo>
                    <a:pt x="1104900" y="374650"/>
                    <a:pt x="1111248" y="317500"/>
                    <a:pt x="1092200" y="273050"/>
                  </a:cubicBezTo>
                  <a:cubicBezTo>
                    <a:pt x="1047748" y="120650"/>
                    <a:pt x="946148" y="57150"/>
                    <a:pt x="8318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7E521C4-4F92-A1A0-2A89-FA680EE9A192}"/>
                </a:ext>
              </a:extLst>
            </p:cNvPr>
            <p:cNvSpPr/>
            <p:nvPr/>
          </p:nvSpPr>
          <p:spPr>
            <a:xfrm>
              <a:off x="17425164" y="-4880751"/>
              <a:ext cx="546100" cy="546100"/>
            </a:xfrm>
            <a:custGeom>
              <a:avLst/>
              <a:gdLst>
                <a:gd name="connsiteX0" fmla="*/ 273048 w 546100"/>
                <a:gd name="connsiteY0" fmla="*/ 0 h 546100"/>
                <a:gd name="connsiteX1" fmla="*/ 546100 w 546100"/>
                <a:gd name="connsiteY1" fmla="*/ 273050 h 546100"/>
                <a:gd name="connsiteX2" fmla="*/ 266700 w 546100"/>
                <a:gd name="connsiteY2" fmla="*/ 546100 h 546100"/>
                <a:gd name="connsiteX3" fmla="*/ 0 w 546100"/>
                <a:gd name="connsiteY3" fmla="*/ 266700 h 546100"/>
                <a:gd name="connsiteX4" fmla="*/ 273048 w 546100"/>
                <a:gd name="connsiteY4" fmla="*/ 0 h 546100"/>
                <a:gd name="connsiteX5" fmla="*/ 273048 w 546100"/>
                <a:gd name="connsiteY5" fmla="*/ 57150 h 546100"/>
                <a:gd name="connsiteX6" fmla="*/ 57148 w 546100"/>
                <a:gd name="connsiteY6" fmla="*/ 273050 h 546100"/>
                <a:gd name="connsiteX7" fmla="*/ 273048 w 546100"/>
                <a:gd name="connsiteY7" fmla="*/ 488950 h 546100"/>
                <a:gd name="connsiteX8" fmla="*/ 488948 w 546100"/>
                <a:gd name="connsiteY8" fmla="*/ 273050 h 546100"/>
                <a:gd name="connsiteX9" fmla="*/ 273048 w 546100"/>
                <a:gd name="connsiteY9" fmla="*/ 57150 h 5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100" h="546100">
                  <a:moveTo>
                    <a:pt x="273048" y="0"/>
                  </a:moveTo>
                  <a:cubicBezTo>
                    <a:pt x="431800" y="0"/>
                    <a:pt x="546100" y="127000"/>
                    <a:pt x="546100" y="273050"/>
                  </a:cubicBezTo>
                  <a:cubicBezTo>
                    <a:pt x="546100" y="431800"/>
                    <a:pt x="419100" y="546100"/>
                    <a:pt x="266700" y="546100"/>
                  </a:cubicBezTo>
                  <a:cubicBezTo>
                    <a:pt x="101600" y="546100"/>
                    <a:pt x="0" y="400050"/>
                    <a:pt x="0" y="266700"/>
                  </a:cubicBezTo>
                  <a:cubicBezTo>
                    <a:pt x="0" y="107950"/>
                    <a:pt x="127000" y="0"/>
                    <a:pt x="273048" y="0"/>
                  </a:cubicBezTo>
                  <a:close/>
                  <a:moveTo>
                    <a:pt x="273048" y="57150"/>
                  </a:moveTo>
                  <a:cubicBezTo>
                    <a:pt x="152400" y="57150"/>
                    <a:pt x="57148" y="152400"/>
                    <a:pt x="57148" y="273050"/>
                  </a:cubicBezTo>
                  <a:cubicBezTo>
                    <a:pt x="57148" y="387350"/>
                    <a:pt x="152400" y="488950"/>
                    <a:pt x="273048" y="488950"/>
                  </a:cubicBezTo>
                  <a:cubicBezTo>
                    <a:pt x="387348" y="488950"/>
                    <a:pt x="488948" y="387350"/>
                    <a:pt x="488948" y="273050"/>
                  </a:cubicBezTo>
                  <a:cubicBezTo>
                    <a:pt x="488948" y="152400"/>
                    <a:pt x="387348" y="57150"/>
                    <a:pt x="2730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C7C8A6-86C5-C55D-9590-A1CC6845960F}"/>
              </a:ext>
            </a:extLst>
          </p:cNvPr>
          <p:cNvGrpSpPr/>
          <p:nvPr/>
        </p:nvGrpSpPr>
        <p:grpSpPr>
          <a:xfrm rot="20295853">
            <a:off x="9752895" y="1941219"/>
            <a:ext cx="1277577" cy="1884158"/>
            <a:chOff x="19292064" y="-4169551"/>
            <a:chExt cx="1511300" cy="2228850"/>
          </a:xfrm>
          <a:noFill/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9FE97E1-6C42-082E-04FE-1C5902BAF025}"/>
                </a:ext>
              </a:extLst>
            </p:cNvPr>
            <p:cNvSpPr/>
            <p:nvPr/>
          </p:nvSpPr>
          <p:spPr>
            <a:xfrm>
              <a:off x="19349212" y="-4112401"/>
              <a:ext cx="1314452" cy="1314450"/>
            </a:xfrm>
            <a:custGeom>
              <a:avLst/>
              <a:gdLst>
                <a:gd name="connsiteX0" fmla="*/ 647700 w 1314452"/>
                <a:gd name="connsiteY0" fmla="*/ 0 h 1314450"/>
                <a:gd name="connsiteX1" fmla="*/ 1314452 w 1314452"/>
                <a:gd name="connsiteY1" fmla="*/ 654050 h 1314450"/>
                <a:gd name="connsiteX2" fmla="*/ 654052 w 1314452"/>
                <a:gd name="connsiteY2" fmla="*/ 1314450 h 1314450"/>
                <a:gd name="connsiteX3" fmla="*/ 501652 w 1314452"/>
                <a:gd name="connsiteY3" fmla="*/ 1295400 h 1314450"/>
                <a:gd name="connsiteX4" fmla="*/ 12700 w 1314452"/>
                <a:gd name="connsiteY4" fmla="*/ 819150 h 1314450"/>
                <a:gd name="connsiteX5" fmla="*/ 0 w 1314452"/>
                <a:gd name="connsiteY5" fmla="*/ 749300 h 1314450"/>
                <a:gd name="connsiteX6" fmla="*/ 0 w 1314452"/>
                <a:gd name="connsiteY6" fmla="*/ 571500 h 1314450"/>
                <a:gd name="connsiteX7" fmla="*/ 647700 w 1314452"/>
                <a:gd name="connsiteY7" fmla="*/ 0 h 1314450"/>
                <a:gd name="connsiteX8" fmla="*/ 679452 w 1314452"/>
                <a:gd name="connsiteY8" fmla="*/ 127000 h 1314450"/>
                <a:gd name="connsiteX9" fmla="*/ 152400 w 1314452"/>
                <a:gd name="connsiteY9" fmla="*/ 654050 h 1314450"/>
                <a:gd name="connsiteX10" fmla="*/ 673100 w 1314452"/>
                <a:gd name="connsiteY10" fmla="*/ 1181100 h 1314450"/>
                <a:gd name="connsiteX11" fmla="*/ 1206500 w 1314452"/>
                <a:gd name="connsiteY11" fmla="*/ 654050 h 1314450"/>
                <a:gd name="connsiteX12" fmla="*/ 679452 w 1314452"/>
                <a:gd name="connsiteY12" fmla="*/ 12700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4452" h="1314450">
                  <a:moveTo>
                    <a:pt x="647700" y="0"/>
                  </a:moveTo>
                  <a:cubicBezTo>
                    <a:pt x="1009652" y="0"/>
                    <a:pt x="1314452" y="285750"/>
                    <a:pt x="1314452" y="654050"/>
                  </a:cubicBezTo>
                  <a:cubicBezTo>
                    <a:pt x="1314452" y="1022350"/>
                    <a:pt x="1022352" y="1314450"/>
                    <a:pt x="654052" y="1314450"/>
                  </a:cubicBezTo>
                  <a:cubicBezTo>
                    <a:pt x="635000" y="1314450"/>
                    <a:pt x="546100" y="1301750"/>
                    <a:pt x="501652" y="1295400"/>
                  </a:cubicBezTo>
                  <a:cubicBezTo>
                    <a:pt x="279400" y="1270000"/>
                    <a:pt x="25400" y="977900"/>
                    <a:pt x="12700" y="819150"/>
                  </a:cubicBezTo>
                  <a:cubicBezTo>
                    <a:pt x="12700" y="800100"/>
                    <a:pt x="0" y="762000"/>
                    <a:pt x="0" y="749300"/>
                  </a:cubicBezTo>
                  <a:lnTo>
                    <a:pt x="0" y="571500"/>
                  </a:lnTo>
                  <a:cubicBezTo>
                    <a:pt x="69852" y="177800"/>
                    <a:pt x="368300" y="0"/>
                    <a:pt x="647700" y="0"/>
                  </a:cubicBezTo>
                  <a:close/>
                  <a:moveTo>
                    <a:pt x="679452" y="127000"/>
                  </a:moveTo>
                  <a:cubicBezTo>
                    <a:pt x="393700" y="127000"/>
                    <a:pt x="152400" y="355600"/>
                    <a:pt x="152400" y="654050"/>
                  </a:cubicBezTo>
                  <a:cubicBezTo>
                    <a:pt x="152400" y="933450"/>
                    <a:pt x="361952" y="1181100"/>
                    <a:pt x="673100" y="1181100"/>
                  </a:cubicBezTo>
                  <a:cubicBezTo>
                    <a:pt x="952500" y="1181100"/>
                    <a:pt x="1206500" y="958850"/>
                    <a:pt x="1206500" y="654050"/>
                  </a:cubicBezTo>
                  <a:cubicBezTo>
                    <a:pt x="1206500" y="387350"/>
                    <a:pt x="990600" y="127000"/>
                    <a:pt x="679452" y="1270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83898FE-DE27-E6F0-65CC-DAB3142194D0}"/>
                </a:ext>
              </a:extLst>
            </p:cNvPr>
            <p:cNvSpPr/>
            <p:nvPr/>
          </p:nvSpPr>
          <p:spPr>
            <a:xfrm>
              <a:off x="19819112" y="-3737751"/>
              <a:ext cx="476252" cy="565150"/>
            </a:xfrm>
            <a:custGeom>
              <a:avLst/>
              <a:gdLst>
                <a:gd name="connsiteX0" fmla="*/ 184152 w 476252"/>
                <a:gd name="connsiteY0" fmla="*/ 0 h 565150"/>
                <a:gd name="connsiteX1" fmla="*/ 292100 w 476252"/>
                <a:gd name="connsiteY1" fmla="*/ 203200 h 565150"/>
                <a:gd name="connsiteX2" fmla="*/ 292100 w 476252"/>
                <a:gd name="connsiteY2" fmla="*/ 482600 h 565150"/>
                <a:gd name="connsiteX3" fmla="*/ 438152 w 476252"/>
                <a:gd name="connsiteY3" fmla="*/ 482600 h 565150"/>
                <a:gd name="connsiteX4" fmla="*/ 476252 w 476252"/>
                <a:gd name="connsiteY4" fmla="*/ 520700 h 565150"/>
                <a:gd name="connsiteX5" fmla="*/ 457200 w 476252"/>
                <a:gd name="connsiteY5" fmla="*/ 552450 h 565150"/>
                <a:gd name="connsiteX6" fmla="*/ 285752 w 476252"/>
                <a:gd name="connsiteY6" fmla="*/ 552450 h 565150"/>
                <a:gd name="connsiteX7" fmla="*/ 260352 w 476252"/>
                <a:gd name="connsiteY7" fmla="*/ 565150 h 565150"/>
                <a:gd name="connsiteX8" fmla="*/ 25400 w 476252"/>
                <a:gd name="connsiteY8" fmla="*/ 527050 h 565150"/>
                <a:gd name="connsiteX9" fmla="*/ 0 w 476252"/>
                <a:gd name="connsiteY9" fmla="*/ 501650 h 565150"/>
                <a:gd name="connsiteX10" fmla="*/ 38100 w 476252"/>
                <a:gd name="connsiteY10" fmla="*/ 469900 h 565150"/>
                <a:gd name="connsiteX11" fmla="*/ 222252 w 476252"/>
                <a:gd name="connsiteY11" fmla="*/ 469900 h 565150"/>
                <a:gd name="connsiteX12" fmla="*/ 222252 w 476252"/>
                <a:gd name="connsiteY12" fmla="*/ 215900 h 565150"/>
                <a:gd name="connsiteX13" fmla="*/ 190500 w 476252"/>
                <a:gd name="connsiteY13" fmla="*/ 69850 h 565150"/>
                <a:gd name="connsiteX14" fmla="*/ 133352 w 476252"/>
                <a:gd name="connsiteY14" fmla="*/ 82550 h 565150"/>
                <a:gd name="connsiteX15" fmla="*/ 38100 w 476252"/>
                <a:gd name="connsiteY15" fmla="*/ 158750 h 565150"/>
                <a:gd name="connsiteX16" fmla="*/ 12700 w 476252"/>
                <a:gd name="connsiteY16" fmla="*/ 127000 h 565150"/>
                <a:gd name="connsiteX17" fmla="*/ 95252 w 476252"/>
                <a:gd name="connsiteY17" fmla="*/ 25400 h 565150"/>
                <a:gd name="connsiteX18" fmla="*/ 184152 w 476252"/>
                <a:gd name="connsiteY18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252" h="565150">
                  <a:moveTo>
                    <a:pt x="184152" y="0"/>
                  </a:moveTo>
                  <a:cubicBezTo>
                    <a:pt x="285752" y="0"/>
                    <a:pt x="292100" y="152400"/>
                    <a:pt x="292100" y="203200"/>
                  </a:cubicBezTo>
                  <a:lnTo>
                    <a:pt x="292100" y="482600"/>
                  </a:lnTo>
                  <a:lnTo>
                    <a:pt x="438152" y="482600"/>
                  </a:lnTo>
                  <a:cubicBezTo>
                    <a:pt x="457200" y="482600"/>
                    <a:pt x="476252" y="495300"/>
                    <a:pt x="476252" y="520700"/>
                  </a:cubicBezTo>
                  <a:cubicBezTo>
                    <a:pt x="476252" y="533400"/>
                    <a:pt x="469900" y="539750"/>
                    <a:pt x="457200" y="552450"/>
                  </a:cubicBezTo>
                  <a:lnTo>
                    <a:pt x="285752" y="552450"/>
                  </a:lnTo>
                  <a:cubicBezTo>
                    <a:pt x="279400" y="558800"/>
                    <a:pt x="273052" y="565150"/>
                    <a:pt x="260352" y="565150"/>
                  </a:cubicBezTo>
                  <a:cubicBezTo>
                    <a:pt x="241300" y="565150"/>
                    <a:pt x="95252" y="539750"/>
                    <a:pt x="25400" y="527050"/>
                  </a:cubicBezTo>
                  <a:cubicBezTo>
                    <a:pt x="12700" y="527050"/>
                    <a:pt x="0" y="514350"/>
                    <a:pt x="0" y="501650"/>
                  </a:cubicBezTo>
                  <a:cubicBezTo>
                    <a:pt x="0" y="463550"/>
                    <a:pt x="31752" y="469900"/>
                    <a:pt x="38100" y="469900"/>
                  </a:cubicBezTo>
                  <a:cubicBezTo>
                    <a:pt x="95252" y="469900"/>
                    <a:pt x="57152" y="495300"/>
                    <a:pt x="222252" y="469900"/>
                  </a:cubicBezTo>
                  <a:lnTo>
                    <a:pt x="222252" y="215900"/>
                  </a:lnTo>
                  <a:cubicBezTo>
                    <a:pt x="196852" y="171450"/>
                    <a:pt x="234952" y="114300"/>
                    <a:pt x="190500" y="69850"/>
                  </a:cubicBezTo>
                  <a:cubicBezTo>
                    <a:pt x="171452" y="69850"/>
                    <a:pt x="146052" y="69850"/>
                    <a:pt x="133352" y="82550"/>
                  </a:cubicBezTo>
                  <a:cubicBezTo>
                    <a:pt x="95252" y="107950"/>
                    <a:pt x="57152" y="158750"/>
                    <a:pt x="38100" y="158750"/>
                  </a:cubicBezTo>
                  <a:cubicBezTo>
                    <a:pt x="6352" y="158750"/>
                    <a:pt x="12700" y="133350"/>
                    <a:pt x="12700" y="127000"/>
                  </a:cubicBezTo>
                  <a:cubicBezTo>
                    <a:pt x="12700" y="88900"/>
                    <a:pt x="50800" y="63500"/>
                    <a:pt x="95252" y="25400"/>
                  </a:cubicBezTo>
                  <a:cubicBezTo>
                    <a:pt x="114300" y="635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2FEFC9A-FD05-6F51-56DD-1ACD616162B7}"/>
                </a:ext>
              </a:extLst>
            </p:cNvPr>
            <p:cNvSpPr/>
            <p:nvPr/>
          </p:nvSpPr>
          <p:spPr>
            <a:xfrm>
              <a:off x="20289012" y="-2994801"/>
              <a:ext cx="457200" cy="787400"/>
            </a:xfrm>
            <a:custGeom>
              <a:avLst/>
              <a:gdLst>
                <a:gd name="connsiteX0" fmla="*/ 279400 w 457200"/>
                <a:gd name="connsiteY0" fmla="*/ 0 h 787400"/>
                <a:gd name="connsiteX1" fmla="*/ 457200 w 457200"/>
                <a:gd name="connsiteY1" fmla="*/ 730250 h 787400"/>
                <a:gd name="connsiteX2" fmla="*/ 457200 w 457200"/>
                <a:gd name="connsiteY2" fmla="*/ 787400 h 787400"/>
                <a:gd name="connsiteX3" fmla="*/ 228600 w 457200"/>
                <a:gd name="connsiteY3" fmla="*/ 622300 h 787400"/>
                <a:gd name="connsiteX4" fmla="*/ 127000 w 457200"/>
                <a:gd name="connsiteY4" fmla="*/ 774700 h 787400"/>
                <a:gd name="connsiteX5" fmla="*/ 0 w 457200"/>
                <a:gd name="connsiteY5" fmla="*/ 215900 h 787400"/>
                <a:gd name="connsiteX6" fmla="*/ 146052 w 457200"/>
                <a:gd name="connsiteY6" fmla="*/ 114300 h 787400"/>
                <a:gd name="connsiteX7" fmla="*/ 279400 w 457200"/>
                <a:gd name="connsiteY7" fmla="*/ 0 h 78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787400">
                  <a:moveTo>
                    <a:pt x="279400" y="0"/>
                  </a:moveTo>
                  <a:cubicBezTo>
                    <a:pt x="279400" y="12700"/>
                    <a:pt x="457200" y="615950"/>
                    <a:pt x="457200" y="730250"/>
                  </a:cubicBezTo>
                  <a:lnTo>
                    <a:pt x="457200" y="787400"/>
                  </a:lnTo>
                  <a:cubicBezTo>
                    <a:pt x="387352" y="762000"/>
                    <a:pt x="285752" y="622300"/>
                    <a:pt x="228600" y="622300"/>
                  </a:cubicBezTo>
                  <a:cubicBezTo>
                    <a:pt x="165100" y="622300"/>
                    <a:pt x="139700" y="736600"/>
                    <a:pt x="127000" y="774700"/>
                  </a:cubicBezTo>
                  <a:lnTo>
                    <a:pt x="0" y="215900"/>
                  </a:lnTo>
                  <a:cubicBezTo>
                    <a:pt x="19052" y="177800"/>
                    <a:pt x="95252" y="146050"/>
                    <a:pt x="146052" y="114300"/>
                  </a:cubicBezTo>
                  <a:cubicBezTo>
                    <a:pt x="184152" y="88900"/>
                    <a:pt x="228600" y="44450"/>
                    <a:pt x="279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15B5692-6664-F0B6-73A5-45234CD8E44D}"/>
                </a:ext>
              </a:extLst>
            </p:cNvPr>
            <p:cNvSpPr/>
            <p:nvPr/>
          </p:nvSpPr>
          <p:spPr>
            <a:xfrm>
              <a:off x="19603212" y="-2804301"/>
              <a:ext cx="393700" cy="781050"/>
            </a:xfrm>
            <a:custGeom>
              <a:avLst/>
              <a:gdLst>
                <a:gd name="connsiteX0" fmla="*/ 82552 w 393700"/>
                <a:gd name="connsiteY0" fmla="*/ 0 h 781050"/>
                <a:gd name="connsiteX1" fmla="*/ 393700 w 393700"/>
                <a:gd name="connsiteY1" fmla="*/ 69850 h 781050"/>
                <a:gd name="connsiteX2" fmla="*/ 393700 w 393700"/>
                <a:gd name="connsiteY2" fmla="*/ 171450 h 781050"/>
                <a:gd name="connsiteX3" fmla="*/ 298452 w 393700"/>
                <a:gd name="connsiteY3" fmla="*/ 781050 h 781050"/>
                <a:gd name="connsiteX4" fmla="*/ 146052 w 393700"/>
                <a:gd name="connsiteY4" fmla="*/ 552450 h 781050"/>
                <a:gd name="connsiteX5" fmla="*/ 0 w 393700"/>
                <a:gd name="connsiteY5" fmla="*/ 679450 h 781050"/>
                <a:gd name="connsiteX6" fmla="*/ 82552 w 393700"/>
                <a:gd name="connsiteY6" fmla="*/ 0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700" h="781050">
                  <a:moveTo>
                    <a:pt x="82552" y="0"/>
                  </a:moveTo>
                  <a:cubicBezTo>
                    <a:pt x="171452" y="38100"/>
                    <a:pt x="298452" y="69850"/>
                    <a:pt x="393700" y="69850"/>
                  </a:cubicBezTo>
                  <a:lnTo>
                    <a:pt x="393700" y="171450"/>
                  </a:lnTo>
                  <a:lnTo>
                    <a:pt x="298452" y="781050"/>
                  </a:lnTo>
                  <a:cubicBezTo>
                    <a:pt x="279400" y="762000"/>
                    <a:pt x="203200" y="552450"/>
                    <a:pt x="146052" y="552450"/>
                  </a:cubicBezTo>
                  <a:cubicBezTo>
                    <a:pt x="95252" y="552450"/>
                    <a:pt x="31752" y="654050"/>
                    <a:pt x="0" y="679450"/>
                  </a:cubicBezTo>
                  <a:lnTo>
                    <a:pt x="82552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1C066F3-F098-F30D-0FE0-B4957E0B5078}"/>
                </a:ext>
              </a:extLst>
            </p:cNvPr>
            <p:cNvSpPr/>
            <p:nvPr/>
          </p:nvSpPr>
          <p:spPr>
            <a:xfrm>
              <a:off x="19292064" y="-4169551"/>
              <a:ext cx="1511300" cy="2228850"/>
            </a:xfrm>
            <a:custGeom>
              <a:avLst/>
              <a:gdLst>
                <a:gd name="connsiteX0" fmla="*/ 711200 w 1511300"/>
                <a:gd name="connsiteY0" fmla="*/ 0 h 2228850"/>
                <a:gd name="connsiteX1" fmla="*/ 1428748 w 1511300"/>
                <a:gd name="connsiteY1" fmla="*/ 717550 h 2228850"/>
                <a:gd name="connsiteX2" fmla="*/ 1308100 w 1511300"/>
                <a:gd name="connsiteY2" fmla="*/ 1111250 h 2228850"/>
                <a:gd name="connsiteX3" fmla="*/ 1371600 w 1511300"/>
                <a:gd name="connsiteY3" fmla="*/ 1308100 h 2228850"/>
                <a:gd name="connsiteX4" fmla="*/ 1466848 w 1511300"/>
                <a:gd name="connsiteY4" fmla="*/ 1682750 h 2228850"/>
                <a:gd name="connsiteX5" fmla="*/ 1511300 w 1511300"/>
                <a:gd name="connsiteY5" fmla="*/ 1936750 h 2228850"/>
                <a:gd name="connsiteX6" fmla="*/ 1460500 w 1511300"/>
                <a:gd name="connsiteY6" fmla="*/ 2032000 h 2228850"/>
                <a:gd name="connsiteX7" fmla="*/ 1225548 w 1511300"/>
                <a:gd name="connsiteY7" fmla="*/ 1854200 h 2228850"/>
                <a:gd name="connsiteX8" fmla="*/ 1143000 w 1511300"/>
                <a:gd name="connsiteY8" fmla="*/ 2038350 h 2228850"/>
                <a:gd name="connsiteX9" fmla="*/ 1104900 w 1511300"/>
                <a:gd name="connsiteY9" fmla="*/ 2038350 h 2228850"/>
                <a:gd name="connsiteX10" fmla="*/ 1003300 w 1511300"/>
                <a:gd name="connsiteY10" fmla="*/ 1682750 h 2228850"/>
                <a:gd name="connsiteX11" fmla="*/ 939800 w 1511300"/>
                <a:gd name="connsiteY11" fmla="*/ 1390650 h 2228850"/>
                <a:gd name="connsiteX12" fmla="*/ 762000 w 1511300"/>
                <a:gd name="connsiteY12" fmla="*/ 1428750 h 2228850"/>
                <a:gd name="connsiteX13" fmla="*/ 647700 w 1511300"/>
                <a:gd name="connsiteY13" fmla="*/ 2190750 h 2228850"/>
                <a:gd name="connsiteX14" fmla="*/ 609600 w 1511300"/>
                <a:gd name="connsiteY14" fmla="*/ 2228850 h 2228850"/>
                <a:gd name="connsiteX15" fmla="*/ 527048 w 1511300"/>
                <a:gd name="connsiteY15" fmla="*/ 2127250 h 2228850"/>
                <a:gd name="connsiteX16" fmla="*/ 450848 w 1511300"/>
                <a:gd name="connsiteY16" fmla="*/ 1981200 h 2228850"/>
                <a:gd name="connsiteX17" fmla="*/ 285748 w 1511300"/>
                <a:gd name="connsiteY17" fmla="*/ 2133600 h 2228850"/>
                <a:gd name="connsiteX18" fmla="*/ 254000 w 1511300"/>
                <a:gd name="connsiteY18" fmla="*/ 2076450 h 2228850"/>
                <a:gd name="connsiteX19" fmla="*/ 279400 w 1511300"/>
                <a:gd name="connsiteY19" fmla="*/ 1828800 h 2228850"/>
                <a:gd name="connsiteX20" fmla="*/ 349248 w 1511300"/>
                <a:gd name="connsiteY20" fmla="*/ 1339850 h 2228850"/>
                <a:gd name="connsiteX21" fmla="*/ 171448 w 1511300"/>
                <a:gd name="connsiteY21" fmla="*/ 1187450 h 2228850"/>
                <a:gd name="connsiteX22" fmla="*/ 0 w 1511300"/>
                <a:gd name="connsiteY22" fmla="*/ 800100 h 2228850"/>
                <a:gd name="connsiteX23" fmla="*/ 0 w 1511300"/>
                <a:gd name="connsiteY23" fmla="*/ 628650 h 2228850"/>
                <a:gd name="connsiteX24" fmla="*/ 711200 w 1511300"/>
                <a:gd name="connsiteY24" fmla="*/ 0 h 2228850"/>
                <a:gd name="connsiteX25" fmla="*/ 704848 w 1511300"/>
                <a:gd name="connsiteY25" fmla="*/ 57150 h 2228850"/>
                <a:gd name="connsiteX26" fmla="*/ 57148 w 1511300"/>
                <a:gd name="connsiteY26" fmla="*/ 628650 h 2228850"/>
                <a:gd name="connsiteX27" fmla="*/ 57148 w 1511300"/>
                <a:gd name="connsiteY27" fmla="*/ 806450 h 2228850"/>
                <a:gd name="connsiteX28" fmla="*/ 69848 w 1511300"/>
                <a:gd name="connsiteY28" fmla="*/ 876300 h 2228850"/>
                <a:gd name="connsiteX29" fmla="*/ 558800 w 1511300"/>
                <a:gd name="connsiteY29" fmla="*/ 1352550 h 2228850"/>
                <a:gd name="connsiteX30" fmla="*/ 711200 w 1511300"/>
                <a:gd name="connsiteY30" fmla="*/ 1371600 h 2228850"/>
                <a:gd name="connsiteX31" fmla="*/ 1371600 w 1511300"/>
                <a:gd name="connsiteY31" fmla="*/ 711200 h 2228850"/>
                <a:gd name="connsiteX32" fmla="*/ 704848 w 1511300"/>
                <a:gd name="connsiteY32" fmla="*/ 57150 h 2228850"/>
                <a:gd name="connsiteX33" fmla="*/ 1276348 w 1511300"/>
                <a:gd name="connsiteY33" fmla="*/ 1174750 h 2228850"/>
                <a:gd name="connsiteX34" fmla="*/ 1143000 w 1511300"/>
                <a:gd name="connsiteY34" fmla="*/ 1289050 h 2228850"/>
                <a:gd name="connsiteX35" fmla="*/ 996948 w 1511300"/>
                <a:gd name="connsiteY35" fmla="*/ 1390650 h 2228850"/>
                <a:gd name="connsiteX36" fmla="*/ 1123948 w 1511300"/>
                <a:gd name="connsiteY36" fmla="*/ 1949450 h 2228850"/>
                <a:gd name="connsiteX37" fmla="*/ 1225548 w 1511300"/>
                <a:gd name="connsiteY37" fmla="*/ 1797050 h 2228850"/>
                <a:gd name="connsiteX38" fmla="*/ 1454148 w 1511300"/>
                <a:gd name="connsiteY38" fmla="*/ 1962150 h 2228850"/>
                <a:gd name="connsiteX39" fmla="*/ 1454148 w 1511300"/>
                <a:gd name="connsiteY39" fmla="*/ 1905000 h 2228850"/>
                <a:gd name="connsiteX40" fmla="*/ 1276348 w 1511300"/>
                <a:gd name="connsiteY40" fmla="*/ 1174750 h 2228850"/>
                <a:gd name="connsiteX41" fmla="*/ 393700 w 1511300"/>
                <a:gd name="connsiteY41" fmla="*/ 1365250 h 2228850"/>
                <a:gd name="connsiteX42" fmla="*/ 311148 w 1511300"/>
                <a:gd name="connsiteY42" fmla="*/ 2044700 h 2228850"/>
                <a:gd name="connsiteX43" fmla="*/ 457200 w 1511300"/>
                <a:gd name="connsiteY43" fmla="*/ 1917700 h 2228850"/>
                <a:gd name="connsiteX44" fmla="*/ 609600 w 1511300"/>
                <a:gd name="connsiteY44" fmla="*/ 2146300 h 2228850"/>
                <a:gd name="connsiteX45" fmla="*/ 704848 w 1511300"/>
                <a:gd name="connsiteY45" fmla="*/ 1536700 h 2228850"/>
                <a:gd name="connsiteX46" fmla="*/ 704848 w 1511300"/>
                <a:gd name="connsiteY46" fmla="*/ 1435100 h 2228850"/>
                <a:gd name="connsiteX47" fmla="*/ 393700 w 1511300"/>
                <a:gd name="connsiteY47" fmla="*/ 13652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11300" h="2228850">
                  <a:moveTo>
                    <a:pt x="711200" y="0"/>
                  </a:moveTo>
                  <a:cubicBezTo>
                    <a:pt x="1123948" y="0"/>
                    <a:pt x="1428748" y="336550"/>
                    <a:pt x="1428748" y="717550"/>
                  </a:cubicBezTo>
                  <a:cubicBezTo>
                    <a:pt x="1428748" y="933450"/>
                    <a:pt x="1308100" y="1098550"/>
                    <a:pt x="1308100" y="1111250"/>
                  </a:cubicBezTo>
                  <a:cubicBezTo>
                    <a:pt x="1308100" y="1130300"/>
                    <a:pt x="1358900" y="1244600"/>
                    <a:pt x="1371600" y="1308100"/>
                  </a:cubicBezTo>
                  <a:cubicBezTo>
                    <a:pt x="1403348" y="1422400"/>
                    <a:pt x="1441448" y="1555750"/>
                    <a:pt x="1466848" y="1682750"/>
                  </a:cubicBezTo>
                  <a:cubicBezTo>
                    <a:pt x="1485900" y="1765300"/>
                    <a:pt x="1511300" y="1924050"/>
                    <a:pt x="1511300" y="1936750"/>
                  </a:cubicBezTo>
                  <a:cubicBezTo>
                    <a:pt x="1511300" y="1974850"/>
                    <a:pt x="1504948" y="2032000"/>
                    <a:pt x="1460500" y="2032000"/>
                  </a:cubicBezTo>
                  <a:cubicBezTo>
                    <a:pt x="1409700" y="2032000"/>
                    <a:pt x="1250948" y="1866900"/>
                    <a:pt x="1225548" y="1854200"/>
                  </a:cubicBezTo>
                  <a:cubicBezTo>
                    <a:pt x="1193800" y="1911350"/>
                    <a:pt x="1174748" y="1974850"/>
                    <a:pt x="1143000" y="2038350"/>
                  </a:cubicBezTo>
                  <a:lnTo>
                    <a:pt x="1104900" y="2038350"/>
                  </a:lnTo>
                  <a:cubicBezTo>
                    <a:pt x="1035048" y="1924050"/>
                    <a:pt x="1028700" y="1797050"/>
                    <a:pt x="1003300" y="1682750"/>
                  </a:cubicBezTo>
                  <a:cubicBezTo>
                    <a:pt x="984248" y="1587500"/>
                    <a:pt x="965200" y="1485900"/>
                    <a:pt x="939800" y="1390650"/>
                  </a:cubicBezTo>
                  <a:cubicBezTo>
                    <a:pt x="882648" y="1409700"/>
                    <a:pt x="825500" y="1422400"/>
                    <a:pt x="762000" y="1428750"/>
                  </a:cubicBezTo>
                  <a:cubicBezTo>
                    <a:pt x="749300" y="1682750"/>
                    <a:pt x="711200" y="1936750"/>
                    <a:pt x="647700" y="2190750"/>
                  </a:cubicBezTo>
                  <a:cubicBezTo>
                    <a:pt x="641348" y="2209800"/>
                    <a:pt x="628648" y="2228850"/>
                    <a:pt x="609600" y="2228850"/>
                  </a:cubicBezTo>
                  <a:cubicBezTo>
                    <a:pt x="565148" y="2228850"/>
                    <a:pt x="539748" y="2159000"/>
                    <a:pt x="527048" y="2127250"/>
                  </a:cubicBezTo>
                  <a:cubicBezTo>
                    <a:pt x="508000" y="2076450"/>
                    <a:pt x="482600" y="2032000"/>
                    <a:pt x="450848" y="1981200"/>
                  </a:cubicBezTo>
                  <a:cubicBezTo>
                    <a:pt x="406400" y="2019300"/>
                    <a:pt x="336548" y="2133600"/>
                    <a:pt x="285748" y="2133600"/>
                  </a:cubicBezTo>
                  <a:cubicBezTo>
                    <a:pt x="247648" y="2133600"/>
                    <a:pt x="254000" y="2101850"/>
                    <a:pt x="254000" y="2076450"/>
                  </a:cubicBezTo>
                  <a:cubicBezTo>
                    <a:pt x="254000" y="2057400"/>
                    <a:pt x="273048" y="1911350"/>
                    <a:pt x="279400" y="1828800"/>
                  </a:cubicBezTo>
                  <a:cubicBezTo>
                    <a:pt x="298448" y="1670050"/>
                    <a:pt x="349248" y="1352550"/>
                    <a:pt x="349248" y="1339850"/>
                  </a:cubicBezTo>
                  <a:cubicBezTo>
                    <a:pt x="349248" y="1320800"/>
                    <a:pt x="222248" y="1244600"/>
                    <a:pt x="171448" y="1187450"/>
                  </a:cubicBezTo>
                  <a:cubicBezTo>
                    <a:pt x="101600" y="1104900"/>
                    <a:pt x="0" y="895350"/>
                    <a:pt x="0" y="800100"/>
                  </a:cubicBezTo>
                  <a:lnTo>
                    <a:pt x="0" y="628650"/>
                  </a:lnTo>
                  <a:cubicBezTo>
                    <a:pt x="44448" y="215900"/>
                    <a:pt x="412748" y="0"/>
                    <a:pt x="711200" y="0"/>
                  </a:cubicBezTo>
                  <a:close/>
                  <a:moveTo>
                    <a:pt x="704848" y="57150"/>
                  </a:moveTo>
                  <a:cubicBezTo>
                    <a:pt x="425448" y="57150"/>
                    <a:pt x="127000" y="234950"/>
                    <a:pt x="57148" y="628650"/>
                  </a:cubicBezTo>
                  <a:lnTo>
                    <a:pt x="57148" y="806450"/>
                  </a:lnTo>
                  <a:cubicBezTo>
                    <a:pt x="57148" y="819150"/>
                    <a:pt x="69848" y="857250"/>
                    <a:pt x="69848" y="876300"/>
                  </a:cubicBezTo>
                  <a:cubicBezTo>
                    <a:pt x="82548" y="1035050"/>
                    <a:pt x="336548" y="1327150"/>
                    <a:pt x="558800" y="1352550"/>
                  </a:cubicBezTo>
                  <a:cubicBezTo>
                    <a:pt x="603248" y="1358900"/>
                    <a:pt x="692148" y="1371600"/>
                    <a:pt x="711200" y="1371600"/>
                  </a:cubicBezTo>
                  <a:cubicBezTo>
                    <a:pt x="1079500" y="1371600"/>
                    <a:pt x="1371600" y="1079500"/>
                    <a:pt x="1371600" y="711200"/>
                  </a:cubicBezTo>
                  <a:cubicBezTo>
                    <a:pt x="1371600" y="342900"/>
                    <a:pt x="1066800" y="57150"/>
                    <a:pt x="704848" y="57150"/>
                  </a:cubicBezTo>
                  <a:close/>
                  <a:moveTo>
                    <a:pt x="1276348" y="1174750"/>
                  </a:moveTo>
                  <a:cubicBezTo>
                    <a:pt x="1225548" y="1219200"/>
                    <a:pt x="1181100" y="1263650"/>
                    <a:pt x="1143000" y="1289050"/>
                  </a:cubicBezTo>
                  <a:cubicBezTo>
                    <a:pt x="1092200" y="1320800"/>
                    <a:pt x="1016000" y="1352550"/>
                    <a:pt x="996948" y="1390650"/>
                  </a:cubicBezTo>
                  <a:lnTo>
                    <a:pt x="1123948" y="1949450"/>
                  </a:lnTo>
                  <a:cubicBezTo>
                    <a:pt x="1136648" y="1911350"/>
                    <a:pt x="1162048" y="1797050"/>
                    <a:pt x="1225548" y="1797050"/>
                  </a:cubicBezTo>
                  <a:cubicBezTo>
                    <a:pt x="1282700" y="1797050"/>
                    <a:pt x="1384300" y="1936750"/>
                    <a:pt x="1454148" y="1962150"/>
                  </a:cubicBezTo>
                  <a:lnTo>
                    <a:pt x="1454148" y="1905000"/>
                  </a:lnTo>
                  <a:cubicBezTo>
                    <a:pt x="1454148" y="1790700"/>
                    <a:pt x="1276348" y="1187450"/>
                    <a:pt x="1276348" y="1174750"/>
                  </a:cubicBezTo>
                  <a:close/>
                  <a:moveTo>
                    <a:pt x="393700" y="1365250"/>
                  </a:moveTo>
                  <a:lnTo>
                    <a:pt x="311148" y="2044700"/>
                  </a:lnTo>
                  <a:cubicBezTo>
                    <a:pt x="342900" y="2019300"/>
                    <a:pt x="406400" y="1917700"/>
                    <a:pt x="457200" y="1917700"/>
                  </a:cubicBezTo>
                  <a:cubicBezTo>
                    <a:pt x="514348" y="1917700"/>
                    <a:pt x="590548" y="2127250"/>
                    <a:pt x="609600" y="2146300"/>
                  </a:cubicBezTo>
                  <a:lnTo>
                    <a:pt x="704848" y="1536700"/>
                  </a:lnTo>
                  <a:lnTo>
                    <a:pt x="704848" y="1435100"/>
                  </a:lnTo>
                  <a:cubicBezTo>
                    <a:pt x="609600" y="1435100"/>
                    <a:pt x="482600" y="1403350"/>
                    <a:pt x="393700" y="13652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4F53B07-06A5-ED88-60A8-3769C27A0813}"/>
                </a:ext>
              </a:extLst>
            </p:cNvPr>
            <p:cNvSpPr/>
            <p:nvPr/>
          </p:nvSpPr>
          <p:spPr>
            <a:xfrm>
              <a:off x="19501612" y="-3985401"/>
              <a:ext cx="1054100" cy="1054100"/>
            </a:xfrm>
            <a:custGeom>
              <a:avLst/>
              <a:gdLst>
                <a:gd name="connsiteX0" fmla="*/ 527052 w 1054100"/>
                <a:gd name="connsiteY0" fmla="*/ 0 h 1054100"/>
                <a:gd name="connsiteX1" fmla="*/ 1054100 w 1054100"/>
                <a:gd name="connsiteY1" fmla="*/ 527050 h 1054100"/>
                <a:gd name="connsiteX2" fmla="*/ 520700 w 1054100"/>
                <a:gd name="connsiteY2" fmla="*/ 1054100 h 1054100"/>
                <a:gd name="connsiteX3" fmla="*/ 0 w 1054100"/>
                <a:gd name="connsiteY3" fmla="*/ 527050 h 1054100"/>
                <a:gd name="connsiteX4" fmla="*/ 527052 w 1054100"/>
                <a:gd name="connsiteY4" fmla="*/ 0 h 1054100"/>
                <a:gd name="connsiteX5" fmla="*/ 501652 w 1054100"/>
                <a:gd name="connsiteY5" fmla="*/ 247650 h 1054100"/>
                <a:gd name="connsiteX6" fmla="*/ 412752 w 1054100"/>
                <a:gd name="connsiteY6" fmla="*/ 273050 h 1054100"/>
                <a:gd name="connsiteX7" fmla="*/ 330200 w 1054100"/>
                <a:gd name="connsiteY7" fmla="*/ 374650 h 1054100"/>
                <a:gd name="connsiteX8" fmla="*/ 355600 w 1054100"/>
                <a:gd name="connsiteY8" fmla="*/ 406400 h 1054100"/>
                <a:gd name="connsiteX9" fmla="*/ 450852 w 1054100"/>
                <a:gd name="connsiteY9" fmla="*/ 330200 h 1054100"/>
                <a:gd name="connsiteX10" fmla="*/ 508000 w 1054100"/>
                <a:gd name="connsiteY10" fmla="*/ 317500 h 1054100"/>
                <a:gd name="connsiteX11" fmla="*/ 539752 w 1054100"/>
                <a:gd name="connsiteY11" fmla="*/ 463550 h 1054100"/>
                <a:gd name="connsiteX12" fmla="*/ 539752 w 1054100"/>
                <a:gd name="connsiteY12" fmla="*/ 717550 h 1054100"/>
                <a:gd name="connsiteX13" fmla="*/ 355600 w 1054100"/>
                <a:gd name="connsiteY13" fmla="*/ 717550 h 1054100"/>
                <a:gd name="connsiteX14" fmla="*/ 317500 w 1054100"/>
                <a:gd name="connsiteY14" fmla="*/ 749300 h 1054100"/>
                <a:gd name="connsiteX15" fmla="*/ 342900 w 1054100"/>
                <a:gd name="connsiteY15" fmla="*/ 774700 h 1054100"/>
                <a:gd name="connsiteX16" fmla="*/ 577852 w 1054100"/>
                <a:gd name="connsiteY16" fmla="*/ 812800 h 1054100"/>
                <a:gd name="connsiteX17" fmla="*/ 603252 w 1054100"/>
                <a:gd name="connsiteY17" fmla="*/ 800100 h 1054100"/>
                <a:gd name="connsiteX18" fmla="*/ 774700 w 1054100"/>
                <a:gd name="connsiteY18" fmla="*/ 800100 h 1054100"/>
                <a:gd name="connsiteX19" fmla="*/ 793752 w 1054100"/>
                <a:gd name="connsiteY19" fmla="*/ 768350 h 1054100"/>
                <a:gd name="connsiteX20" fmla="*/ 755652 w 1054100"/>
                <a:gd name="connsiteY20" fmla="*/ 730250 h 1054100"/>
                <a:gd name="connsiteX21" fmla="*/ 609600 w 1054100"/>
                <a:gd name="connsiteY21" fmla="*/ 730250 h 1054100"/>
                <a:gd name="connsiteX22" fmla="*/ 609600 w 1054100"/>
                <a:gd name="connsiteY22" fmla="*/ 450850 h 1054100"/>
                <a:gd name="connsiteX23" fmla="*/ 501652 w 1054100"/>
                <a:gd name="connsiteY23" fmla="*/ 247650 h 105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4100" h="1054100">
                  <a:moveTo>
                    <a:pt x="527052" y="0"/>
                  </a:moveTo>
                  <a:cubicBezTo>
                    <a:pt x="838200" y="0"/>
                    <a:pt x="1054100" y="260350"/>
                    <a:pt x="1054100" y="527050"/>
                  </a:cubicBezTo>
                  <a:cubicBezTo>
                    <a:pt x="1054100" y="831850"/>
                    <a:pt x="800100" y="1054100"/>
                    <a:pt x="520700" y="1054100"/>
                  </a:cubicBezTo>
                  <a:cubicBezTo>
                    <a:pt x="209552" y="1054100"/>
                    <a:pt x="0" y="806450"/>
                    <a:pt x="0" y="527050"/>
                  </a:cubicBezTo>
                  <a:cubicBezTo>
                    <a:pt x="0" y="228600"/>
                    <a:pt x="241300" y="0"/>
                    <a:pt x="527052" y="0"/>
                  </a:cubicBezTo>
                  <a:close/>
                  <a:moveTo>
                    <a:pt x="501652" y="247650"/>
                  </a:moveTo>
                  <a:cubicBezTo>
                    <a:pt x="482600" y="247650"/>
                    <a:pt x="431800" y="254000"/>
                    <a:pt x="412752" y="273050"/>
                  </a:cubicBezTo>
                  <a:cubicBezTo>
                    <a:pt x="368300" y="311150"/>
                    <a:pt x="330200" y="336550"/>
                    <a:pt x="330200" y="374650"/>
                  </a:cubicBezTo>
                  <a:cubicBezTo>
                    <a:pt x="330200" y="381000"/>
                    <a:pt x="323852" y="406400"/>
                    <a:pt x="355600" y="406400"/>
                  </a:cubicBezTo>
                  <a:cubicBezTo>
                    <a:pt x="374652" y="406400"/>
                    <a:pt x="412752" y="355600"/>
                    <a:pt x="450852" y="330200"/>
                  </a:cubicBezTo>
                  <a:cubicBezTo>
                    <a:pt x="463552" y="317500"/>
                    <a:pt x="488952" y="317500"/>
                    <a:pt x="508000" y="317500"/>
                  </a:cubicBezTo>
                  <a:cubicBezTo>
                    <a:pt x="552452" y="361950"/>
                    <a:pt x="514352" y="419100"/>
                    <a:pt x="539752" y="463550"/>
                  </a:cubicBezTo>
                  <a:lnTo>
                    <a:pt x="539752" y="717550"/>
                  </a:lnTo>
                  <a:cubicBezTo>
                    <a:pt x="374652" y="742950"/>
                    <a:pt x="412752" y="717550"/>
                    <a:pt x="355600" y="717550"/>
                  </a:cubicBezTo>
                  <a:cubicBezTo>
                    <a:pt x="349252" y="717550"/>
                    <a:pt x="317500" y="711200"/>
                    <a:pt x="317500" y="749300"/>
                  </a:cubicBezTo>
                  <a:cubicBezTo>
                    <a:pt x="317500" y="762000"/>
                    <a:pt x="330200" y="774700"/>
                    <a:pt x="342900" y="774700"/>
                  </a:cubicBezTo>
                  <a:cubicBezTo>
                    <a:pt x="412752" y="787400"/>
                    <a:pt x="558800" y="812800"/>
                    <a:pt x="577852" y="812800"/>
                  </a:cubicBezTo>
                  <a:cubicBezTo>
                    <a:pt x="590552" y="812800"/>
                    <a:pt x="596900" y="806450"/>
                    <a:pt x="603252" y="800100"/>
                  </a:cubicBezTo>
                  <a:lnTo>
                    <a:pt x="774700" y="800100"/>
                  </a:lnTo>
                  <a:cubicBezTo>
                    <a:pt x="787400" y="787400"/>
                    <a:pt x="793752" y="781050"/>
                    <a:pt x="793752" y="768350"/>
                  </a:cubicBezTo>
                  <a:cubicBezTo>
                    <a:pt x="793752" y="742950"/>
                    <a:pt x="774700" y="730250"/>
                    <a:pt x="755652" y="730250"/>
                  </a:cubicBezTo>
                  <a:lnTo>
                    <a:pt x="609600" y="730250"/>
                  </a:lnTo>
                  <a:lnTo>
                    <a:pt x="609600" y="450850"/>
                  </a:lnTo>
                  <a:cubicBezTo>
                    <a:pt x="609600" y="400050"/>
                    <a:pt x="603252" y="247650"/>
                    <a:pt x="501652" y="2476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9B7E4B-4CAE-E0D6-47FA-8A954FC17535}"/>
              </a:ext>
            </a:extLst>
          </p:cNvPr>
          <p:cNvGrpSpPr/>
          <p:nvPr/>
        </p:nvGrpSpPr>
        <p:grpSpPr>
          <a:xfrm rot="480736">
            <a:off x="1419270" y="3901796"/>
            <a:ext cx="1022764" cy="835375"/>
            <a:chOff x="17075912" y="-3261579"/>
            <a:chExt cx="1593852" cy="1301829"/>
          </a:xfrm>
          <a:noFill/>
        </p:grpSpPr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AC1E3E38-049D-A468-2D82-4100458DA57F}"/>
                </a:ext>
              </a:extLst>
            </p:cNvPr>
            <p:cNvSpPr/>
            <p:nvPr/>
          </p:nvSpPr>
          <p:spPr>
            <a:xfrm>
              <a:off x="17298164" y="-3210877"/>
              <a:ext cx="184148" cy="120827"/>
            </a:xfrm>
            <a:custGeom>
              <a:avLst/>
              <a:gdLst>
                <a:gd name="connsiteX0" fmla="*/ 61614 w 184148"/>
                <a:gd name="connsiteY0" fmla="*/ 177 h 120827"/>
                <a:gd name="connsiteX1" fmla="*/ 101600 w 184148"/>
                <a:gd name="connsiteY1" fmla="*/ 177 h 120827"/>
                <a:gd name="connsiteX2" fmla="*/ 184148 w 184148"/>
                <a:gd name="connsiteY2" fmla="*/ 57327 h 120827"/>
                <a:gd name="connsiteX3" fmla="*/ 184148 w 184148"/>
                <a:gd name="connsiteY3" fmla="*/ 101777 h 120827"/>
                <a:gd name="connsiteX4" fmla="*/ 6348 w 184148"/>
                <a:gd name="connsiteY4" fmla="*/ 120827 h 120827"/>
                <a:gd name="connsiteX5" fmla="*/ 0 w 184148"/>
                <a:gd name="connsiteY5" fmla="*/ 57327 h 120827"/>
                <a:gd name="connsiteX6" fmla="*/ 61614 w 184148"/>
                <a:gd name="connsiteY6" fmla="*/ 177 h 12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120827">
                  <a:moveTo>
                    <a:pt x="61614" y="177"/>
                  </a:moveTo>
                  <a:cubicBezTo>
                    <a:pt x="73818" y="-220"/>
                    <a:pt x="87312" y="177"/>
                    <a:pt x="101600" y="177"/>
                  </a:cubicBezTo>
                  <a:cubicBezTo>
                    <a:pt x="158748" y="177"/>
                    <a:pt x="184148" y="177"/>
                    <a:pt x="184148" y="57327"/>
                  </a:cubicBezTo>
                  <a:lnTo>
                    <a:pt x="184148" y="101777"/>
                  </a:lnTo>
                  <a:cubicBezTo>
                    <a:pt x="133348" y="95427"/>
                    <a:pt x="82548" y="101777"/>
                    <a:pt x="6348" y="120827"/>
                  </a:cubicBezTo>
                  <a:cubicBezTo>
                    <a:pt x="6348" y="101777"/>
                    <a:pt x="0" y="70027"/>
                    <a:pt x="0" y="57327"/>
                  </a:cubicBezTo>
                  <a:cubicBezTo>
                    <a:pt x="0" y="9702"/>
                    <a:pt x="25002" y="1368"/>
                    <a:pt x="61614" y="17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2FF22B7-C07A-CA5B-32C3-63BCB67D8DE3}"/>
                </a:ext>
              </a:extLst>
            </p:cNvPr>
            <p:cNvSpPr/>
            <p:nvPr/>
          </p:nvSpPr>
          <p:spPr>
            <a:xfrm>
              <a:off x="17133065" y="-3045601"/>
              <a:ext cx="1486605" cy="1028700"/>
            </a:xfrm>
            <a:custGeom>
              <a:avLst/>
              <a:gdLst>
                <a:gd name="connsiteX0" fmla="*/ 260348 w 1486605"/>
                <a:gd name="connsiteY0" fmla="*/ 0 h 1028700"/>
                <a:gd name="connsiteX1" fmla="*/ 387348 w 1486605"/>
                <a:gd name="connsiteY1" fmla="*/ 0 h 1028700"/>
                <a:gd name="connsiteX2" fmla="*/ 698500 w 1486605"/>
                <a:gd name="connsiteY2" fmla="*/ 6350 h 1028700"/>
                <a:gd name="connsiteX3" fmla="*/ 1155700 w 1486605"/>
                <a:gd name="connsiteY3" fmla="*/ 63500 h 1028700"/>
                <a:gd name="connsiteX4" fmla="*/ 1244600 w 1486605"/>
                <a:gd name="connsiteY4" fmla="*/ 82550 h 1028700"/>
                <a:gd name="connsiteX5" fmla="*/ 1466848 w 1486605"/>
                <a:gd name="connsiteY5" fmla="*/ 203200 h 1028700"/>
                <a:gd name="connsiteX6" fmla="*/ 1485900 w 1486605"/>
                <a:gd name="connsiteY6" fmla="*/ 425450 h 1028700"/>
                <a:gd name="connsiteX7" fmla="*/ 1479548 w 1486605"/>
                <a:gd name="connsiteY7" fmla="*/ 749300 h 1028700"/>
                <a:gd name="connsiteX8" fmla="*/ 1155700 w 1486605"/>
                <a:gd name="connsiteY8" fmla="*/ 1028700 h 1028700"/>
                <a:gd name="connsiteX9" fmla="*/ 958848 w 1486605"/>
                <a:gd name="connsiteY9" fmla="*/ 1016000 h 1028700"/>
                <a:gd name="connsiteX10" fmla="*/ 654048 w 1486605"/>
                <a:gd name="connsiteY10" fmla="*/ 1016000 h 1028700"/>
                <a:gd name="connsiteX11" fmla="*/ 165100 w 1486605"/>
                <a:gd name="connsiteY11" fmla="*/ 946150 h 1028700"/>
                <a:gd name="connsiteX12" fmla="*/ 50800 w 1486605"/>
                <a:gd name="connsiteY12" fmla="*/ 882650 h 1028700"/>
                <a:gd name="connsiteX13" fmla="*/ 0 w 1486605"/>
                <a:gd name="connsiteY13" fmla="*/ 673100 h 1028700"/>
                <a:gd name="connsiteX14" fmla="*/ 0 w 1486605"/>
                <a:gd name="connsiteY14" fmla="*/ 488950 h 1028700"/>
                <a:gd name="connsiteX15" fmla="*/ 12700 w 1486605"/>
                <a:gd name="connsiteY15" fmla="*/ 361950 h 1028700"/>
                <a:gd name="connsiteX16" fmla="*/ 25400 w 1486605"/>
                <a:gd name="connsiteY16" fmla="*/ 254000 h 1028700"/>
                <a:gd name="connsiteX17" fmla="*/ 101600 w 1486605"/>
                <a:gd name="connsiteY17" fmla="*/ 76200 h 1028700"/>
                <a:gd name="connsiteX18" fmla="*/ 196848 w 1486605"/>
                <a:gd name="connsiteY18" fmla="*/ 12700 h 1028700"/>
                <a:gd name="connsiteX19" fmla="*/ 260348 w 1486605"/>
                <a:gd name="connsiteY19" fmla="*/ 0 h 1028700"/>
                <a:gd name="connsiteX20" fmla="*/ 806448 w 1486605"/>
                <a:gd name="connsiteY20" fmla="*/ 69850 h 1028700"/>
                <a:gd name="connsiteX21" fmla="*/ 349248 w 1486605"/>
                <a:gd name="connsiteY21" fmla="*/ 463550 h 1028700"/>
                <a:gd name="connsiteX22" fmla="*/ 349248 w 1486605"/>
                <a:gd name="connsiteY22" fmla="*/ 590550 h 1028700"/>
                <a:gd name="connsiteX23" fmla="*/ 692148 w 1486605"/>
                <a:gd name="connsiteY23" fmla="*/ 965200 h 1028700"/>
                <a:gd name="connsiteX24" fmla="*/ 793748 w 1486605"/>
                <a:gd name="connsiteY24" fmla="*/ 984250 h 1028700"/>
                <a:gd name="connsiteX25" fmla="*/ 1257300 w 1486605"/>
                <a:gd name="connsiteY25" fmla="*/ 527050 h 1028700"/>
                <a:gd name="connsiteX26" fmla="*/ 806448 w 1486605"/>
                <a:gd name="connsiteY26" fmla="*/ 6985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86605" h="1028700">
                  <a:moveTo>
                    <a:pt x="260348" y="0"/>
                  </a:moveTo>
                  <a:lnTo>
                    <a:pt x="387348" y="0"/>
                  </a:lnTo>
                  <a:lnTo>
                    <a:pt x="698500" y="6350"/>
                  </a:lnTo>
                  <a:lnTo>
                    <a:pt x="1155700" y="63500"/>
                  </a:lnTo>
                  <a:cubicBezTo>
                    <a:pt x="1174748" y="63500"/>
                    <a:pt x="1212848" y="76200"/>
                    <a:pt x="1244600" y="82550"/>
                  </a:cubicBezTo>
                  <a:cubicBezTo>
                    <a:pt x="1308100" y="95250"/>
                    <a:pt x="1428748" y="101600"/>
                    <a:pt x="1466848" y="203200"/>
                  </a:cubicBezTo>
                  <a:cubicBezTo>
                    <a:pt x="1492248" y="266700"/>
                    <a:pt x="1485900" y="406400"/>
                    <a:pt x="1485900" y="425450"/>
                  </a:cubicBezTo>
                  <a:lnTo>
                    <a:pt x="1479548" y="749300"/>
                  </a:lnTo>
                  <a:cubicBezTo>
                    <a:pt x="1473200" y="1016000"/>
                    <a:pt x="1308100" y="1028700"/>
                    <a:pt x="1155700" y="1028700"/>
                  </a:cubicBezTo>
                  <a:cubicBezTo>
                    <a:pt x="1143000" y="1028700"/>
                    <a:pt x="977900" y="1016000"/>
                    <a:pt x="958848" y="1016000"/>
                  </a:cubicBezTo>
                  <a:lnTo>
                    <a:pt x="654048" y="1016000"/>
                  </a:lnTo>
                  <a:cubicBezTo>
                    <a:pt x="495300" y="996950"/>
                    <a:pt x="323848" y="996950"/>
                    <a:pt x="165100" y="946150"/>
                  </a:cubicBezTo>
                  <a:cubicBezTo>
                    <a:pt x="120648" y="933450"/>
                    <a:pt x="82548" y="920750"/>
                    <a:pt x="50800" y="882650"/>
                  </a:cubicBezTo>
                  <a:cubicBezTo>
                    <a:pt x="44448" y="869950"/>
                    <a:pt x="0" y="711200"/>
                    <a:pt x="0" y="673100"/>
                  </a:cubicBezTo>
                  <a:lnTo>
                    <a:pt x="0" y="488950"/>
                  </a:lnTo>
                  <a:cubicBezTo>
                    <a:pt x="6348" y="450850"/>
                    <a:pt x="6348" y="406400"/>
                    <a:pt x="12700" y="361950"/>
                  </a:cubicBezTo>
                  <a:cubicBezTo>
                    <a:pt x="19048" y="330200"/>
                    <a:pt x="19048" y="292100"/>
                    <a:pt x="25400" y="254000"/>
                  </a:cubicBezTo>
                  <a:cubicBezTo>
                    <a:pt x="38100" y="203200"/>
                    <a:pt x="38100" y="114300"/>
                    <a:pt x="101600" y="76200"/>
                  </a:cubicBezTo>
                  <a:cubicBezTo>
                    <a:pt x="127000" y="57150"/>
                    <a:pt x="184148" y="63500"/>
                    <a:pt x="196848" y="12700"/>
                  </a:cubicBezTo>
                  <a:cubicBezTo>
                    <a:pt x="215900" y="12700"/>
                    <a:pt x="241300" y="6350"/>
                    <a:pt x="260348" y="0"/>
                  </a:cubicBezTo>
                  <a:close/>
                  <a:moveTo>
                    <a:pt x="806448" y="69850"/>
                  </a:moveTo>
                  <a:cubicBezTo>
                    <a:pt x="603248" y="69850"/>
                    <a:pt x="393700" y="190500"/>
                    <a:pt x="349248" y="463550"/>
                  </a:cubicBezTo>
                  <a:lnTo>
                    <a:pt x="349248" y="590550"/>
                  </a:lnTo>
                  <a:cubicBezTo>
                    <a:pt x="349248" y="730250"/>
                    <a:pt x="539748" y="946150"/>
                    <a:pt x="692148" y="965200"/>
                  </a:cubicBezTo>
                  <a:cubicBezTo>
                    <a:pt x="723900" y="971550"/>
                    <a:pt x="781048" y="984250"/>
                    <a:pt x="793748" y="984250"/>
                  </a:cubicBezTo>
                  <a:cubicBezTo>
                    <a:pt x="1035048" y="984250"/>
                    <a:pt x="1257300" y="793750"/>
                    <a:pt x="1257300" y="527050"/>
                  </a:cubicBezTo>
                  <a:cubicBezTo>
                    <a:pt x="1257300" y="285750"/>
                    <a:pt x="1066800" y="69850"/>
                    <a:pt x="806448" y="698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E98DDBF-3F3E-EC4D-2537-534ECB97AAA2}"/>
                </a:ext>
              </a:extLst>
            </p:cNvPr>
            <p:cNvSpPr/>
            <p:nvPr/>
          </p:nvSpPr>
          <p:spPr>
            <a:xfrm>
              <a:off x="17679164" y="-2772551"/>
              <a:ext cx="514348" cy="514350"/>
            </a:xfrm>
            <a:custGeom>
              <a:avLst/>
              <a:gdLst>
                <a:gd name="connsiteX0" fmla="*/ 260348 w 514348"/>
                <a:gd name="connsiteY0" fmla="*/ 0 h 514350"/>
                <a:gd name="connsiteX1" fmla="*/ 514348 w 514348"/>
                <a:gd name="connsiteY1" fmla="*/ 260350 h 514350"/>
                <a:gd name="connsiteX2" fmla="*/ 254000 w 514348"/>
                <a:gd name="connsiteY2" fmla="*/ 514350 h 514350"/>
                <a:gd name="connsiteX3" fmla="*/ 0 w 514348"/>
                <a:gd name="connsiteY3" fmla="*/ 254000 h 514350"/>
                <a:gd name="connsiteX4" fmla="*/ 260348 w 514348"/>
                <a:gd name="connsiteY4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48" h="514350">
                  <a:moveTo>
                    <a:pt x="260348" y="0"/>
                  </a:moveTo>
                  <a:cubicBezTo>
                    <a:pt x="412748" y="0"/>
                    <a:pt x="514348" y="133350"/>
                    <a:pt x="514348" y="260350"/>
                  </a:cubicBezTo>
                  <a:cubicBezTo>
                    <a:pt x="514348" y="412750"/>
                    <a:pt x="374648" y="514350"/>
                    <a:pt x="254000" y="514350"/>
                  </a:cubicBezTo>
                  <a:cubicBezTo>
                    <a:pt x="95248" y="514350"/>
                    <a:pt x="0" y="374650"/>
                    <a:pt x="0" y="254000"/>
                  </a:cubicBezTo>
                  <a:cubicBezTo>
                    <a:pt x="0" y="114300"/>
                    <a:pt x="114300" y="0"/>
                    <a:pt x="260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25FC73C-35C1-E9D1-013D-E40E5AD5A8B2}"/>
                </a:ext>
              </a:extLst>
            </p:cNvPr>
            <p:cNvSpPr/>
            <p:nvPr/>
          </p:nvSpPr>
          <p:spPr>
            <a:xfrm>
              <a:off x="17075912" y="-3261579"/>
              <a:ext cx="1593852" cy="1301829"/>
            </a:xfrm>
            <a:custGeom>
              <a:avLst/>
              <a:gdLst>
                <a:gd name="connsiteX0" fmla="*/ 330200 w 1593852"/>
                <a:gd name="connsiteY0" fmla="*/ 79 h 1301829"/>
                <a:gd name="connsiteX1" fmla="*/ 463552 w 1593852"/>
                <a:gd name="connsiteY1" fmla="*/ 158829 h 1301829"/>
                <a:gd name="connsiteX2" fmla="*/ 723900 w 1593852"/>
                <a:gd name="connsiteY2" fmla="*/ 165179 h 1301829"/>
                <a:gd name="connsiteX3" fmla="*/ 1092200 w 1593852"/>
                <a:gd name="connsiteY3" fmla="*/ 209629 h 1301829"/>
                <a:gd name="connsiteX4" fmla="*/ 1212852 w 1593852"/>
                <a:gd name="connsiteY4" fmla="*/ 222329 h 1301829"/>
                <a:gd name="connsiteX5" fmla="*/ 1593852 w 1593852"/>
                <a:gd name="connsiteY5" fmla="*/ 476329 h 1301829"/>
                <a:gd name="connsiteX6" fmla="*/ 1593852 w 1593852"/>
                <a:gd name="connsiteY6" fmla="*/ 908129 h 1301829"/>
                <a:gd name="connsiteX7" fmla="*/ 1231900 w 1593852"/>
                <a:gd name="connsiteY7" fmla="*/ 1301829 h 1301829"/>
                <a:gd name="connsiteX8" fmla="*/ 1060452 w 1593852"/>
                <a:gd name="connsiteY8" fmla="*/ 1289129 h 1301829"/>
                <a:gd name="connsiteX9" fmla="*/ 762000 w 1593852"/>
                <a:gd name="connsiteY9" fmla="*/ 1289129 h 1301829"/>
                <a:gd name="connsiteX10" fmla="*/ 0 w 1593852"/>
                <a:gd name="connsiteY10" fmla="*/ 812879 h 1301829"/>
                <a:gd name="connsiteX11" fmla="*/ 6352 w 1593852"/>
                <a:gd name="connsiteY11" fmla="*/ 635079 h 1301829"/>
                <a:gd name="connsiteX12" fmla="*/ 19052 w 1593852"/>
                <a:gd name="connsiteY12" fmla="*/ 527129 h 1301829"/>
                <a:gd name="connsiteX13" fmla="*/ 76200 w 1593852"/>
                <a:gd name="connsiteY13" fmla="*/ 311229 h 1301829"/>
                <a:gd name="connsiteX14" fmla="*/ 171452 w 1593852"/>
                <a:gd name="connsiteY14" fmla="*/ 222329 h 1301829"/>
                <a:gd name="connsiteX15" fmla="*/ 177800 w 1593852"/>
                <a:gd name="connsiteY15" fmla="*/ 196929 h 1301829"/>
                <a:gd name="connsiteX16" fmla="*/ 171452 w 1593852"/>
                <a:gd name="connsiteY16" fmla="*/ 95329 h 1301829"/>
                <a:gd name="connsiteX17" fmla="*/ 330200 w 1593852"/>
                <a:gd name="connsiteY17" fmla="*/ 79 h 1301829"/>
                <a:gd name="connsiteX18" fmla="*/ 283866 w 1593852"/>
                <a:gd name="connsiteY18" fmla="*/ 50879 h 1301829"/>
                <a:gd name="connsiteX19" fmla="*/ 222252 w 1593852"/>
                <a:gd name="connsiteY19" fmla="*/ 108029 h 1301829"/>
                <a:gd name="connsiteX20" fmla="*/ 228600 w 1593852"/>
                <a:gd name="connsiteY20" fmla="*/ 171529 h 1301829"/>
                <a:gd name="connsiteX21" fmla="*/ 406400 w 1593852"/>
                <a:gd name="connsiteY21" fmla="*/ 152479 h 1301829"/>
                <a:gd name="connsiteX22" fmla="*/ 406400 w 1593852"/>
                <a:gd name="connsiteY22" fmla="*/ 108029 h 1301829"/>
                <a:gd name="connsiteX23" fmla="*/ 323852 w 1593852"/>
                <a:gd name="connsiteY23" fmla="*/ 50879 h 1301829"/>
                <a:gd name="connsiteX24" fmla="*/ 283866 w 1593852"/>
                <a:gd name="connsiteY24" fmla="*/ 50879 h 1301829"/>
                <a:gd name="connsiteX25" fmla="*/ 317500 w 1593852"/>
                <a:gd name="connsiteY25" fmla="*/ 215979 h 1301829"/>
                <a:gd name="connsiteX26" fmla="*/ 254000 w 1593852"/>
                <a:gd name="connsiteY26" fmla="*/ 228679 h 1301829"/>
                <a:gd name="connsiteX27" fmla="*/ 158752 w 1593852"/>
                <a:gd name="connsiteY27" fmla="*/ 292179 h 1301829"/>
                <a:gd name="connsiteX28" fmla="*/ 82552 w 1593852"/>
                <a:gd name="connsiteY28" fmla="*/ 469979 h 1301829"/>
                <a:gd name="connsiteX29" fmla="*/ 69852 w 1593852"/>
                <a:gd name="connsiteY29" fmla="*/ 577929 h 1301829"/>
                <a:gd name="connsiteX30" fmla="*/ 57152 w 1593852"/>
                <a:gd name="connsiteY30" fmla="*/ 704929 h 1301829"/>
                <a:gd name="connsiteX31" fmla="*/ 57152 w 1593852"/>
                <a:gd name="connsiteY31" fmla="*/ 889079 h 1301829"/>
                <a:gd name="connsiteX32" fmla="*/ 107952 w 1593852"/>
                <a:gd name="connsiteY32" fmla="*/ 1098629 h 1301829"/>
                <a:gd name="connsiteX33" fmla="*/ 222252 w 1593852"/>
                <a:gd name="connsiteY33" fmla="*/ 1162129 h 1301829"/>
                <a:gd name="connsiteX34" fmla="*/ 711200 w 1593852"/>
                <a:gd name="connsiteY34" fmla="*/ 1231979 h 1301829"/>
                <a:gd name="connsiteX35" fmla="*/ 1016000 w 1593852"/>
                <a:gd name="connsiteY35" fmla="*/ 1231979 h 1301829"/>
                <a:gd name="connsiteX36" fmla="*/ 1212852 w 1593852"/>
                <a:gd name="connsiteY36" fmla="*/ 1244679 h 1301829"/>
                <a:gd name="connsiteX37" fmla="*/ 1536700 w 1593852"/>
                <a:gd name="connsiteY37" fmla="*/ 965279 h 1301829"/>
                <a:gd name="connsiteX38" fmla="*/ 1543052 w 1593852"/>
                <a:gd name="connsiteY38" fmla="*/ 641429 h 1301829"/>
                <a:gd name="connsiteX39" fmla="*/ 1524000 w 1593852"/>
                <a:gd name="connsiteY39" fmla="*/ 419179 h 1301829"/>
                <a:gd name="connsiteX40" fmla="*/ 1301752 w 1593852"/>
                <a:gd name="connsiteY40" fmla="*/ 298529 h 1301829"/>
                <a:gd name="connsiteX41" fmla="*/ 1212852 w 1593852"/>
                <a:gd name="connsiteY41" fmla="*/ 279479 h 1301829"/>
                <a:gd name="connsiteX42" fmla="*/ 755652 w 1593852"/>
                <a:gd name="connsiteY42" fmla="*/ 222329 h 1301829"/>
                <a:gd name="connsiteX43" fmla="*/ 444500 w 1593852"/>
                <a:gd name="connsiteY43" fmla="*/ 215979 h 1301829"/>
                <a:gd name="connsiteX44" fmla="*/ 317500 w 1593852"/>
                <a:gd name="connsiteY44" fmla="*/ 215979 h 130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593852" h="1301829">
                  <a:moveTo>
                    <a:pt x="330200" y="79"/>
                  </a:moveTo>
                  <a:cubicBezTo>
                    <a:pt x="419100" y="79"/>
                    <a:pt x="463552" y="79"/>
                    <a:pt x="463552" y="158829"/>
                  </a:cubicBezTo>
                  <a:lnTo>
                    <a:pt x="723900" y="165179"/>
                  </a:lnTo>
                  <a:cubicBezTo>
                    <a:pt x="844552" y="171529"/>
                    <a:pt x="971552" y="196929"/>
                    <a:pt x="1092200" y="209629"/>
                  </a:cubicBezTo>
                  <a:cubicBezTo>
                    <a:pt x="1123952" y="215979"/>
                    <a:pt x="1174752" y="209629"/>
                    <a:pt x="1212852" y="222329"/>
                  </a:cubicBezTo>
                  <a:cubicBezTo>
                    <a:pt x="1339852" y="260429"/>
                    <a:pt x="1593852" y="247729"/>
                    <a:pt x="1593852" y="476329"/>
                  </a:cubicBezTo>
                  <a:lnTo>
                    <a:pt x="1593852" y="908129"/>
                  </a:lnTo>
                  <a:cubicBezTo>
                    <a:pt x="1593852" y="1225629"/>
                    <a:pt x="1441452" y="1301829"/>
                    <a:pt x="1231900" y="1301829"/>
                  </a:cubicBezTo>
                  <a:cubicBezTo>
                    <a:pt x="1219200" y="1301829"/>
                    <a:pt x="1079500" y="1289129"/>
                    <a:pt x="1060452" y="1289129"/>
                  </a:cubicBezTo>
                  <a:lnTo>
                    <a:pt x="762000" y="1289129"/>
                  </a:lnTo>
                  <a:cubicBezTo>
                    <a:pt x="152400" y="1225629"/>
                    <a:pt x="0" y="1257379"/>
                    <a:pt x="0" y="812879"/>
                  </a:cubicBezTo>
                  <a:cubicBezTo>
                    <a:pt x="0" y="793829"/>
                    <a:pt x="0" y="774779"/>
                    <a:pt x="6352" y="635079"/>
                  </a:cubicBezTo>
                  <a:cubicBezTo>
                    <a:pt x="12700" y="603329"/>
                    <a:pt x="12700" y="565229"/>
                    <a:pt x="19052" y="527129"/>
                  </a:cubicBezTo>
                  <a:cubicBezTo>
                    <a:pt x="31752" y="463629"/>
                    <a:pt x="38100" y="368379"/>
                    <a:pt x="76200" y="311229"/>
                  </a:cubicBezTo>
                  <a:cubicBezTo>
                    <a:pt x="95252" y="273129"/>
                    <a:pt x="139700" y="247729"/>
                    <a:pt x="171452" y="222329"/>
                  </a:cubicBezTo>
                  <a:cubicBezTo>
                    <a:pt x="177800" y="215979"/>
                    <a:pt x="177800" y="203279"/>
                    <a:pt x="177800" y="196929"/>
                  </a:cubicBezTo>
                  <a:cubicBezTo>
                    <a:pt x="177800" y="165179"/>
                    <a:pt x="171452" y="108029"/>
                    <a:pt x="171452" y="95329"/>
                  </a:cubicBezTo>
                  <a:cubicBezTo>
                    <a:pt x="171452" y="-6271"/>
                    <a:pt x="254000" y="79"/>
                    <a:pt x="330200" y="79"/>
                  </a:cubicBezTo>
                  <a:close/>
                  <a:moveTo>
                    <a:pt x="283866" y="50879"/>
                  </a:moveTo>
                  <a:cubicBezTo>
                    <a:pt x="247254" y="52070"/>
                    <a:pt x="222252" y="60404"/>
                    <a:pt x="222252" y="108029"/>
                  </a:cubicBezTo>
                  <a:cubicBezTo>
                    <a:pt x="222252" y="120729"/>
                    <a:pt x="228600" y="152479"/>
                    <a:pt x="228600" y="171529"/>
                  </a:cubicBezTo>
                  <a:cubicBezTo>
                    <a:pt x="304800" y="152479"/>
                    <a:pt x="355600" y="146129"/>
                    <a:pt x="406400" y="152479"/>
                  </a:cubicBezTo>
                  <a:lnTo>
                    <a:pt x="406400" y="108029"/>
                  </a:lnTo>
                  <a:cubicBezTo>
                    <a:pt x="406400" y="50879"/>
                    <a:pt x="381000" y="50879"/>
                    <a:pt x="323852" y="50879"/>
                  </a:cubicBezTo>
                  <a:cubicBezTo>
                    <a:pt x="309564" y="50879"/>
                    <a:pt x="296070" y="50482"/>
                    <a:pt x="283866" y="50879"/>
                  </a:cubicBezTo>
                  <a:close/>
                  <a:moveTo>
                    <a:pt x="317500" y="215979"/>
                  </a:moveTo>
                  <a:cubicBezTo>
                    <a:pt x="298452" y="222329"/>
                    <a:pt x="273052" y="228679"/>
                    <a:pt x="254000" y="228679"/>
                  </a:cubicBezTo>
                  <a:cubicBezTo>
                    <a:pt x="241300" y="279479"/>
                    <a:pt x="184152" y="273129"/>
                    <a:pt x="158752" y="292179"/>
                  </a:cubicBezTo>
                  <a:cubicBezTo>
                    <a:pt x="95252" y="330279"/>
                    <a:pt x="95252" y="419179"/>
                    <a:pt x="82552" y="469979"/>
                  </a:cubicBezTo>
                  <a:cubicBezTo>
                    <a:pt x="76200" y="508079"/>
                    <a:pt x="76200" y="546179"/>
                    <a:pt x="69852" y="577929"/>
                  </a:cubicBezTo>
                  <a:cubicBezTo>
                    <a:pt x="63500" y="622379"/>
                    <a:pt x="63500" y="666829"/>
                    <a:pt x="57152" y="704929"/>
                  </a:cubicBezTo>
                  <a:lnTo>
                    <a:pt x="57152" y="889079"/>
                  </a:lnTo>
                  <a:cubicBezTo>
                    <a:pt x="57152" y="927179"/>
                    <a:pt x="101600" y="1085929"/>
                    <a:pt x="107952" y="1098629"/>
                  </a:cubicBezTo>
                  <a:cubicBezTo>
                    <a:pt x="139700" y="1136729"/>
                    <a:pt x="177800" y="1149429"/>
                    <a:pt x="222252" y="1162129"/>
                  </a:cubicBezTo>
                  <a:cubicBezTo>
                    <a:pt x="381000" y="1212929"/>
                    <a:pt x="552452" y="1212929"/>
                    <a:pt x="711200" y="1231979"/>
                  </a:cubicBezTo>
                  <a:lnTo>
                    <a:pt x="1016000" y="1231979"/>
                  </a:lnTo>
                  <a:cubicBezTo>
                    <a:pt x="1035052" y="1231979"/>
                    <a:pt x="1200152" y="1244679"/>
                    <a:pt x="1212852" y="1244679"/>
                  </a:cubicBezTo>
                  <a:cubicBezTo>
                    <a:pt x="1365252" y="1244679"/>
                    <a:pt x="1530352" y="1231979"/>
                    <a:pt x="1536700" y="965279"/>
                  </a:cubicBezTo>
                  <a:lnTo>
                    <a:pt x="1543052" y="641429"/>
                  </a:lnTo>
                  <a:cubicBezTo>
                    <a:pt x="1543052" y="622379"/>
                    <a:pt x="1549400" y="482679"/>
                    <a:pt x="1524000" y="419179"/>
                  </a:cubicBezTo>
                  <a:cubicBezTo>
                    <a:pt x="1485900" y="317579"/>
                    <a:pt x="1365252" y="311229"/>
                    <a:pt x="1301752" y="298529"/>
                  </a:cubicBezTo>
                  <a:cubicBezTo>
                    <a:pt x="1270000" y="292179"/>
                    <a:pt x="1231900" y="279479"/>
                    <a:pt x="1212852" y="279479"/>
                  </a:cubicBezTo>
                  <a:lnTo>
                    <a:pt x="755652" y="222329"/>
                  </a:lnTo>
                  <a:lnTo>
                    <a:pt x="444500" y="215979"/>
                  </a:lnTo>
                  <a:lnTo>
                    <a:pt x="317500" y="21597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1DD4881-C411-6363-34E7-5A698C03974E}"/>
                </a:ext>
              </a:extLst>
            </p:cNvPr>
            <p:cNvSpPr/>
            <p:nvPr/>
          </p:nvSpPr>
          <p:spPr>
            <a:xfrm>
              <a:off x="17482312" y="-2975751"/>
              <a:ext cx="908052" cy="914400"/>
            </a:xfrm>
            <a:custGeom>
              <a:avLst/>
              <a:gdLst>
                <a:gd name="connsiteX0" fmla="*/ 457200 w 908052"/>
                <a:gd name="connsiteY0" fmla="*/ 0 h 914400"/>
                <a:gd name="connsiteX1" fmla="*/ 908052 w 908052"/>
                <a:gd name="connsiteY1" fmla="*/ 457200 h 914400"/>
                <a:gd name="connsiteX2" fmla="*/ 444500 w 908052"/>
                <a:gd name="connsiteY2" fmla="*/ 914400 h 914400"/>
                <a:gd name="connsiteX3" fmla="*/ 342900 w 908052"/>
                <a:gd name="connsiteY3" fmla="*/ 895350 h 914400"/>
                <a:gd name="connsiteX4" fmla="*/ 0 w 908052"/>
                <a:gd name="connsiteY4" fmla="*/ 520700 h 914400"/>
                <a:gd name="connsiteX5" fmla="*/ 0 w 908052"/>
                <a:gd name="connsiteY5" fmla="*/ 393700 h 914400"/>
                <a:gd name="connsiteX6" fmla="*/ 457200 w 908052"/>
                <a:gd name="connsiteY6" fmla="*/ 0 h 914400"/>
                <a:gd name="connsiteX7" fmla="*/ 457200 w 908052"/>
                <a:gd name="connsiteY7" fmla="*/ 203200 h 914400"/>
                <a:gd name="connsiteX8" fmla="*/ 196852 w 908052"/>
                <a:gd name="connsiteY8" fmla="*/ 457200 h 914400"/>
                <a:gd name="connsiteX9" fmla="*/ 450852 w 908052"/>
                <a:gd name="connsiteY9" fmla="*/ 717550 h 914400"/>
                <a:gd name="connsiteX10" fmla="*/ 711200 w 908052"/>
                <a:gd name="connsiteY10" fmla="*/ 463550 h 914400"/>
                <a:gd name="connsiteX11" fmla="*/ 457200 w 908052"/>
                <a:gd name="connsiteY11" fmla="*/ 203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8052" h="914400">
                  <a:moveTo>
                    <a:pt x="457200" y="0"/>
                  </a:moveTo>
                  <a:cubicBezTo>
                    <a:pt x="717552" y="0"/>
                    <a:pt x="908052" y="215900"/>
                    <a:pt x="908052" y="457200"/>
                  </a:cubicBezTo>
                  <a:cubicBezTo>
                    <a:pt x="908052" y="723900"/>
                    <a:pt x="685800" y="914400"/>
                    <a:pt x="444500" y="914400"/>
                  </a:cubicBezTo>
                  <a:cubicBezTo>
                    <a:pt x="431800" y="914400"/>
                    <a:pt x="374652" y="901700"/>
                    <a:pt x="342900" y="895350"/>
                  </a:cubicBezTo>
                  <a:cubicBezTo>
                    <a:pt x="190500" y="876300"/>
                    <a:pt x="0" y="660400"/>
                    <a:pt x="0" y="520700"/>
                  </a:cubicBezTo>
                  <a:lnTo>
                    <a:pt x="0" y="393700"/>
                  </a:lnTo>
                  <a:cubicBezTo>
                    <a:pt x="44452" y="120650"/>
                    <a:pt x="254000" y="0"/>
                    <a:pt x="457200" y="0"/>
                  </a:cubicBezTo>
                  <a:close/>
                  <a:moveTo>
                    <a:pt x="457200" y="203200"/>
                  </a:moveTo>
                  <a:cubicBezTo>
                    <a:pt x="311152" y="203200"/>
                    <a:pt x="196852" y="317500"/>
                    <a:pt x="196852" y="457200"/>
                  </a:cubicBezTo>
                  <a:cubicBezTo>
                    <a:pt x="196852" y="577850"/>
                    <a:pt x="292100" y="717550"/>
                    <a:pt x="450852" y="717550"/>
                  </a:cubicBezTo>
                  <a:cubicBezTo>
                    <a:pt x="571500" y="717550"/>
                    <a:pt x="711200" y="615950"/>
                    <a:pt x="711200" y="463550"/>
                  </a:cubicBezTo>
                  <a:cubicBezTo>
                    <a:pt x="711200" y="336550"/>
                    <a:pt x="609600" y="203200"/>
                    <a:pt x="457200" y="2032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FB8D68A-C7C6-3C78-FFD1-A5219A95249A}"/>
              </a:ext>
            </a:extLst>
          </p:cNvPr>
          <p:cNvGrpSpPr/>
          <p:nvPr/>
        </p:nvGrpSpPr>
        <p:grpSpPr>
          <a:xfrm>
            <a:off x="6334433" y="5124939"/>
            <a:ext cx="1205315" cy="1017367"/>
            <a:chOff x="16517114" y="-1413651"/>
            <a:chExt cx="1873251" cy="1581150"/>
          </a:xfrm>
          <a:noFill/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ADFD6D9-75DF-D7C3-9467-271ADC309FAA}"/>
                </a:ext>
              </a:extLst>
            </p:cNvPr>
            <p:cNvSpPr/>
            <p:nvPr/>
          </p:nvSpPr>
          <p:spPr>
            <a:xfrm>
              <a:off x="16574264" y="-1356501"/>
              <a:ext cx="1758949" cy="1473200"/>
            </a:xfrm>
            <a:custGeom>
              <a:avLst/>
              <a:gdLst>
                <a:gd name="connsiteX0" fmla="*/ 495301 w 1758949"/>
                <a:gd name="connsiteY0" fmla="*/ 0 h 1473200"/>
                <a:gd name="connsiteX1" fmla="*/ 939801 w 1758949"/>
                <a:gd name="connsiteY1" fmla="*/ 215900 h 1473200"/>
                <a:gd name="connsiteX2" fmla="*/ 1454149 w 1758949"/>
                <a:gd name="connsiteY2" fmla="*/ 44450 h 1473200"/>
                <a:gd name="connsiteX3" fmla="*/ 1536701 w 1758949"/>
                <a:gd name="connsiteY3" fmla="*/ 184150 h 1473200"/>
                <a:gd name="connsiteX4" fmla="*/ 1498601 w 1758949"/>
                <a:gd name="connsiteY4" fmla="*/ 457200 h 1473200"/>
                <a:gd name="connsiteX5" fmla="*/ 1758949 w 1758949"/>
                <a:gd name="connsiteY5" fmla="*/ 933450 h 1473200"/>
                <a:gd name="connsiteX6" fmla="*/ 1587501 w 1758949"/>
                <a:gd name="connsiteY6" fmla="*/ 1028700 h 1473200"/>
                <a:gd name="connsiteX7" fmla="*/ 1263649 w 1758949"/>
                <a:gd name="connsiteY7" fmla="*/ 1098550 h 1473200"/>
                <a:gd name="connsiteX8" fmla="*/ 946149 w 1758949"/>
                <a:gd name="connsiteY8" fmla="*/ 1428750 h 1473200"/>
                <a:gd name="connsiteX9" fmla="*/ 806449 w 1758949"/>
                <a:gd name="connsiteY9" fmla="*/ 1473200 h 1473200"/>
                <a:gd name="connsiteX10" fmla="*/ 711201 w 1758949"/>
                <a:gd name="connsiteY10" fmla="*/ 1333500 h 1473200"/>
                <a:gd name="connsiteX11" fmla="*/ 641349 w 1758949"/>
                <a:gd name="connsiteY11" fmla="*/ 1149350 h 1473200"/>
                <a:gd name="connsiteX12" fmla="*/ 381001 w 1758949"/>
                <a:gd name="connsiteY12" fmla="*/ 1022350 h 1473200"/>
                <a:gd name="connsiteX13" fmla="*/ 209549 w 1758949"/>
                <a:gd name="connsiteY13" fmla="*/ 1035050 h 1473200"/>
                <a:gd name="connsiteX14" fmla="*/ 0 w 1758949"/>
                <a:gd name="connsiteY14" fmla="*/ 914400 h 1473200"/>
                <a:gd name="connsiteX15" fmla="*/ 203201 w 1758949"/>
                <a:gd name="connsiteY15" fmla="*/ 698500 h 1473200"/>
                <a:gd name="connsiteX16" fmla="*/ 419101 w 1758949"/>
                <a:gd name="connsiteY16" fmla="*/ 527050 h 1473200"/>
                <a:gd name="connsiteX17" fmla="*/ 450849 w 1758949"/>
                <a:gd name="connsiteY17" fmla="*/ 476250 h 1473200"/>
                <a:gd name="connsiteX18" fmla="*/ 431801 w 1758949"/>
                <a:gd name="connsiteY18" fmla="*/ 425450 h 1473200"/>
                <a:gd name="connsiteX19" fmla="*/ 406401 w 1758949"/>
                <a:gd name="connsiteY19" fmla="*/ 203200 h 1473200"/>
                <a:gd name="connsiteX20" fmla="*/ 406401 w 1758949"/>
                <a:gd name="connsiteY20" fmla="*/ 82550 h 1473200"/>
                <a:gd name="connsiteX21" fmla="*/ 495301 w 1758949"/>
                <a:gd name="connsiteY21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58949" h="1473200">
                  <a:moveTo>
                    <a:pt x="495301" y="0"/>
                  </a:moveTo>
                  <a:cubicBezTo>
                    <a:pt x="666749" y="0"/>
                    <a:pt x="806449" y="215900"/>
                    <a:pt x="939801" y="215900"/>
                  </a:cubicBezTo>
                  <a:cubicBezTo>
                    <a:pt x="1104901" y="215900"/>
                    <a:pt x="1250949" y="44450"/>
                    <a:pt x="1454149" y="44450"/>
                  </a:cubicBezTo>
                  <a:cubicBezTo>
                    <a:pt x="1543049" y="44450"/>
                    <a:pt x="1524001" y="101600"/>
                    <a:pt x="1536701" y="184150"/>
                  </a:cubicBezTo>
                  <a:lnTo>
                    <a:pt x="1498601" y="457200"/>
                  </a:lnTo>
                  <a:cubicBezTo>
                    <a:pt x="1511301" y="673100"/>
                    <a:pt x="1758949" y="774700"/>
                    <a:pt x="1758949" y="933450"/>
                  </a:cubicBezTo>
                  <a:cubicBezTo>
                    <a:pt x="1758949" y="996950"/>
                    <a:pt x="1587501" y="1028700"/>
                    <a:pt x="1587501" y="1028700"/>
                  </a:cubicBezTo>
                  <a:cubicBezTo>
                    <a:pt x="1479549" y="1047750"/>
                    <a:pt x="1365249" y="1060450"/>
                    <a:pt x="1263649" y="1098550"/>
                  </a:cubicBezTo>
                  <a:cubicBezTo>
                    <a:pt x="1117601" y="1149350"/>
                    <a:pt x="1066801" y="1346200"/>
                    <a:pt x="946149" y="1428750"/>
                  </a:cubicBezTo>
                  <a:cubicBezTo>
                    <a:pt x="901701" y="1454150"/>
                    <a:pt x="825501" y="1473200"/>
                    <a:pt x="806449" y="1473200"/>
                  </a:cubicBezTo>
                  <a:cubicBezTo>
                    <a:pt x="768349" y="1473200"/>
                    <a:pt x="717549" y="1346200"/>
                    <a:pt x="711201" y="1333500"/>
                  </a:cubicBezTo>
                  <a:cubicBezTo>
                    <a:pt x="698501" y="1276350"/>
                    <a:pt x="666749" y="1212850"/>
                    <a:pt x="641349" y="1149350"/>
                  </a:cubicBezTo>
                  <a:cubicBezTo>
                    <a:pt x="603249" y="1054100"/>
                    <a:pt x="457201" y="1022350"/>
                    <a:pt x="381001" y="1022350"/>
                  </a:cubicBezTo>
                  <a:cubicBezTo>
                    <a:pt x="368301" y="1022350"/>
                    <a:pt x="228601" y="1035050"/>
                    <a:pt x="209549" y="1035050"/>
                  </a:cubicBezTo>
                  <a:cubicBezTo>
                    <a:pt x="146050" y="1035050"/>
                    <a:pt x="0" y="1028700"/>
                    <a:pt x="0" y="914400"/>
                  </a:cubicBezTo>
                  <a:cubicBezTo>
                    <a:pt x="0" y="831850"/>
                    <a:pt x="146050" y="742950"/>
                    <a:pt x="203201" y="698500"/>
                  </a:cubicBezTo>
                  <a:cubicBezTo>
                    <a:pt x="260349" y="660400"/>
                    <a:pt x="355601" y="558800"/>
                    <a:pt x="419101" y="527050"/>
                  </a:cubicBezTo>
                  <a:cubicBezTo>
                    <a:pt x="438149" y="520700"/>
                    <a:pt x="450849" y="495300"/>
                    <a:pt x="450849" y="476250"/>
                  </a:cubicBezTo>
                  <a:cubicBezTo>
                    <a:pt x="450849" y="463550"/>
                    <a:pt x="431801" y="438150"/>
                    <a:pt x="431801" y="425450"/>
                  </a:cubicBezTo>
                  <a:cubicBezTo>
                    <a:pt x="419101" y="355600"/>
                    <a:pt x="406401" y="215900"/>
                    <a:pt x="406401" y="203200"/>
                  </a:cubicBezTo>
                  <a:lnTo>
                    <a:pt x="406401" y="82550"/>
                  </a:lnTo>
                  <a:cubicBezTo>
                    <a:pt x="412749" y="0"/>
                    <a:pt x="450849" y="0"/>
                    <a:pt x="49530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EF65354-85C1-42C4-E89B-D4D0FCAE15A8}"/>
                </a:ext>
              </a:extLst>
            </p:cNvPr>
            <p:cNvSpPr/>
            <p:nvPr/>
          </p:nvSpPr>
          <p:spPr>
            <a:xfrm>
              <a:off x="16517114" y="-1413651"/>
              <a:ext cx="1873251" cy="1581150"/>
            </a:xfrm>
            <a:custGeom>
              <a:avLst/>
              <a:gdLst>
                <a:gd name="connsiteX0" fmla="*/ 546099 w 1873251"/>
                <a:gd name="connsiteY0" fmla="*/ 0 h 1581150"/>
                <a:gd name="connsiteX1" fmla="*/ 996951 w 1873251"/>
                <a:gd name="connsiteY1" fmla="*/ 215900 h 1581150"/>
                <a:gd name="connsiteX2" fmla="*/ 1511299 w 1873251"/>
                <a:gd name="connsiteY2" fmla="*/ 44450 h 1581150"/>
                <a:gd name="connsiteX3" fmla="*/ 1644651 w 1873251"/>
                <a:gd name="connsiteY3" fmla="*/ 241300 h 1581150"/>
                <a:gd name="connsiteX4" fmla="*/ 1612899 w 1873251"/>
                <a:gd name="connsiteY4" fmla="*/ 508000 h 1581150"/>
                <a:gd name="connsiteX5" fmla="*/ 1873251 w 1873251"/>
                <a:gd name="connsiteY5" fmla="*/ 990600 h 1581150"/>
                <a:gd name="connsiteX6" fmla="*/ 1568451 w 1873251"/>
                <a:gd name="connsiteY6" fmla="*/ 1155700 h 1581150"/>
                <a:gd name="connsiteX7" fmla="*/ 1428751 w 1873251"/>
                <a:gd name="connsiteY7" fmla="*/ 1181100 h 1581150"/>
                <a:gd name="connsiteX8" fmla="*/ 1320799 w 1873251"/>
                <a:gd name="connsiteY8" fmla="*/ 1219200 h 1581150"/>
                <a:gd name="connsiteX9" fmla="*/ 1123951 w 1873251"/>
                <a:gd name="connsiteY9" fmla="*/ 1447800 h 1581150"/>
                <a:gd name="connsiteX10" fmla="*/ 876299 w 1873251"/>
                <a:gd name="connsiteY10" fmla="*/ 1581150 h 1581150"/>
                <a:gd name="connsiteX11" fmla="*/ 438151 w 1873251"/>
                <a:gd name="connsiteY11" fmla="*/ 1136650 h 1581150"/>
                <a:gd name="connsiteX12" fmla="*/ 260351 w 1873251"/>
                <a:gd name="connsiteY12" fmla="*/ 1149350 h 1581150"/>
                <a:gd name="connsiteX13" fmla="*/ 0 w 1873251"/>
                <a:gd name="connsiteY13" fmla="*/ 971550 h 1581150"/>
                <a:gd name="connsiteX14" fmla="*/ 234950 w 1873251"/>
                <a:gd name="connsiteY14" fmla="*/ 704850 h 1581150"/>
                <a:gd name="connsiteX15" fmla="*/ 374651 w 1873251"/>
                <a:gd name="connsiteY15" fmla="*/ 584200 h 1581150"/>
                <a:gd name="connsiteX16" fmla="*/ 450851 w 1873251"/>
                <a:gd name="connsiteY16" fmla="*/ 520700 h 1581150"/>
                <a:gd name="connsiteX17" fmla="*/ 406399 w 1873251"/>
                <a:gd name="connsiteY17" fmla="*/ 184150 h 1581150"/>
                <a:gd name="connsiteX18" fmla="*/ 546099 w 1873251"/>
                <a:gd name="connsiteY18" fmla="*/ 0 h 1581150"/>
                <a:gd name="connsiteX19" fmla="*/ 552451 w 1873251"/>
                <a:gd name="connsiteY19" fmla="*/ 57150 h 1581150"/>
                <a:gd name="connsiteX20" fmla="*/ 463551 w 1873251"/>
                <a:gd name="connsiteY20" fmla="*/ 139700 h 1581150"/>
                <a:gd name="connsiteX21" fmla="*/ 463551 w 1873251"/>
                <a:gd name="connsiteY21" fmla="*/ 260350 h 1581150"/>
                <a:gd name="connsiteX22" fmla="*/ 488951 w 1873251"/>
                <a:gd name="connsiteY22" fmla="*/ 482600 h 1581150"/>
                <a:gd name="connsiteX23" fmla="*/ 507999 w 1873251"/>
                <a:gd name="connsiteY23" fmla="*/ 533400 h 1581150"/>
                <a:gd name="connsiteX24" fmla="*/ 476251 w 1873251"/>
                <a:gd name="connsiteY24" fmla="*/ 584200 h 1581150"/>
                <a:gd name="connsiteX25" fmla="*/ 260351 w 1873251"/>
                <a:gd name="connsiteY25" fmla="*/ 755650 h 1581150"/>
                <a:gd name="connsiteX26" fmla="*/ 57150 w 1873251"/>
                <a:gd name="connsiteY26" fmla="*/ 971550 h 1581150"/>
                <a:gd name="connsiteX27" fmla="*/ 266699 w 1873251"/>
                <a:gd name="connsiteY27" fmla="*/ 1092200 h 1581150"/>
                <a:gd name="connsiteX28" fmla="*/ 438151 w 1873251"/>
                <a:gd name="connsiteY28" fmla="*/ 1079500 h 1581150"/>
                <a:gd name="connsiteX29" fmla="*/ 698499 w 1873251"/>
                <a:gd name="connsiteY29" fmla="*/ 1206500 h 1581150"/>
                <a:gd name="connsiteX30" fmla="*/ 768351 w 1873251"/>
                <a:gd name="connsiteY30" fmla="*/ 1390650 h 1581150"/>
                <a:gd name="connsiteX31" fmla="*/ 863599 w 1873251"/>
                <a:gd name="connsiteY31" fmla="*/ 1530350 h 1581150"/>
                <a:gd name="connsiteX32" fmla="*/ 1003299 w 1873251"/>
                <a:gd name="connsiteY32" fmla="*/ 1485900 h 1581150"/>
                <a:gd name="connsiteX33" fmla="*/ 1320799 w 1873251"/>
                <a:gd name="connsiteY33" fmla="*/ 1155700 h 1581150"/>
                <a:gd name="connsiteX34" fmla="*/ 1644651 w 1873251"/>
                <a:gd name="connsiteY34" fmla="*/ 1085850 h 1581150"/>
                <a:gd name="connsiteX35" fmla="*/ 1816099 w 1873251"/>
                <a:gd name="connsiteY35" fmla="*/ 990600 h 1581150"/>
                <a:gd name="connsiteX36" fmla="*/ 1555751 w 1873251"/>
                <a:gd name="connsiteY36" fmla="*/ 514350 h 1581150"/>
                <a:gd name="connsiteX37" fmla="*/ 1593851 w 1873251"/>
                <a:gd name="connsiteY37" fmla="*/ 241300 h 1581150"/>
                <a:gd name="connsiteX38" fmla="*/ 1511299 w 1873251"/>
                <a:gd name="connsiteY38" fmla="*/ 101600 h 1581150"/>
                <a:gd name="connsiteX39" fmla="*/ 996951 w 1873251"/>
                <a:gd name="connsiteY39" fmla="*/ 273050 h 1581150"/>
                <a:gd name="connsiteX40" fmla="*/ 552451 w 1873251"/>
                <a:gd name="connsiteY40" fmla="*/ 57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73251" h="1581150">
                  <a:moveTo>
                    <a:pt x="546099" y="0"/>
                  </a:moveTo>
                  <a:cubicBezTo>
                    <a:pt x="742951" y="0"/>
                    <a:pt x="901699" y="215900"/>
                    <a:pt x="996951" y="215900"/>
                  </a:cubicBezTo>
                  <a:cubicBezTo>
                    <a:pt x="1136651" y="215900"/>
                    <a:pt x="1308099" y="44450"/>
                    <a:pt x="1511299" y="44450"/>
                  </a:cubicBezTo>
                  <a:cubicBezTo>
                    <a:pt x="1644651" y="44450"/>
                    <a:pt x="1644651" y="165100"/>
                    <a:pt x="1644651" y="241300"/>
                  </a:cubicBezTo>
                  <a:cubicBezTo>
                    <a:pt x="1644651" y="254000"/>
                    <a:pt x="1612899" y="488950"/>
                    <a:pt x="1612899" y="508000"/>
                  </a:cubicBezTo>
                  <a:cubicBezTo>
                    <a:pt x="1612899" y="692150"/>
                    <a:pt x="1873251" y="787400"/>
                    <a:pt x="1873251" y="990600"/>
                  </a:cubicBezTo>
                  <a:cubicBezTo>
                    <a:pt x="1873251" y="1111250"/>
                    <a:pt x="1606551" y="1149350"/>
                    <a:pt x="1568451" y="1155700"/>
                  </a:cubicBezTo>
                  <a:cubicBezTo>
                    <a:pt x="1517651" y="1155700"/>
                    <a:pt x="1466851" y="1168400"/>
                    <a:pt x="1428751" y="1181100"/>
                  </a:cubicBezTo>
                  <a:cubicBezTo>
                    <a:pt x="1390651" y="1187450"/>
                    <a:pt x="1352551" y="1200150"/>
                    <a:pt x="1320799" y="1219200"/>
                  </a:cubicBezTo>
                  <a:cubicBezTo>
                    <a:pt x="1231899" y="1263650"/>
                    <a:pt x="1174751" y="1377950"/>
                    <a:pt x="1123951" y="1447800"/>
                  </a:cubicBezTo>
                  <a:cubicBezTo>
                    <a:pt x="1060451" y="1530350"/>
                    <a:pt x="958851" y="1581150"/>
                    <a:pt x="876299" y="1581150"/>
                  </a:cubicBezTo>
                  <a:cubicBezTo>
                    <a:pt x="654051" y="1581150"/>
                    <a:pt x="787399" y="1136650"/>
                    <a:pt x="438151" y="1136650"/>
                  </a:cubicBezTo>
                  <a:cubicBezTo>
                    <a:pt x="425451" y="1136650"/>
                    <a:pt x="279399" y="1149350"/>
                    <a:pt x="260351" y="1149350"/>
                  </a:cubicBezTo>
                  <a:cubicBezTo>
                    <a:pt x="165100" y="1149350"/>
                    <a:pt x="0" y="1117600"/>
                    <a:pt x="0" y="971550"/>
                  </a:cubicBezTo>
                  <a:cubicBezTo>
                    <a:pt x="0" y="869950"/>
                    <a:pt x="120650" y="781050"/>
                    <a:pt x="234950" y="704850"/>
                  </a:cubicBezTo>
                  <a:cubicBezTo>
                    <a:pt x="279399" y="673100"/>
                    <a:pt x="323851" y="622300"/>
                    <a:pt x="374651" y="584200"/>
                  </a:cubicBezTo>
                  <a:cubicBezTo>
                    <a:pt x="393699" y="558800"/>
                    <a:pt x="450851" y="539750"/>
                    <a:pt x="450851" y="520700"/>
                  </a:cubicBezTo>
                  <a:cubicBezTo>
                    <a:pt x="450851" y="508000"/>
                    <a:pt x="406399" y="196850"/>
                    <a:pt x="406399" y="184150"/>
                  </a:cubicBezTo>
                  <a:cubicBezTo>
                    <a:pt x="406399" y="88900"/>
                    <a:pt x="425451" y="0"/>
                    <a:pt x="546099" y="0"/>
                  </a:cubicBezTo>
                  <a:close/>
                  <a:moveTo>
                    <a:pt x="552451" y="57150"/>
                  </a:moveTo>
                  <a:cubicBezTo>
                    <a:pt x="507999" y="57150"/>
                    <a:pt x="469899" y="57150"/>
                    <a:pt x="463551" y="139700"/>
                  </a:cubicBezTo>
                  <a:lnTo>
                    <a:pt x="463551" y="260350"/>
                  </a:lnTo>
                  <a:cubicBezTo>
                    <a:pt x="463551" y="273050"/>
                    <a:pt x="476251" y="412750"/>
                    <a:pt x="488951" y="482600"/>
                  </a:cubicBezTo>
                  <a:cubicBezTo>
                    <a:pt x="488951" y="495300"/>
                    <a:pt x="507999" y="520700"/>
                    <a:pt x="507999" y="533400"/>
                  </a:cubicBezTo>
                  <a:cubicBezTo>
                    <a:pt x="507999" y="552450"/>
                    <a:pt x="495299" y="577850"/>
                    <a:pt x="476251" y="584200"/>
                  </a:cubicBezTo>
                  <a:cubicBezTo>
                    <a:pt x="412751" y="615950"/>
                    <a:pt x="317499" y="717550"/>
                    <a:pt x="260351" y="755650"/>
                  </a:cubicBezTo>
                  <a:cubicBezTo>
                    <a:pt x="203200" y="800100"/>
                    <a:pt x="57150" y="889000"/>
                    <a:pt x="57150" y="971550"/>
                  </a:cubicBezTo>
                  <a:cubicBezTo>
                    <a:pt x="57150" y="1085850"/>
                    <a:pt x="203200" y="1092200"/>
                    <a:pt x="266699" y="1092200"/>
                  </a:cubicBezTo>
                  <a:cubicBezTo>
                    <a:pt x="285751" y="1092200"/>
                    <a:pt x="425451" y="1079500"/>
                    <a:pt x="438151" y="1079500"/>
                  </a:cubicBezTo>
                  <a:cubicBezTo>
                    <a:pt x="514351" y="1079500"/>
                    <a:pt x="660399" y="1111250"/>
                    <a:pt x="698499" y="1206500"/>
                  </a:cubicBezTo>
                  <a:cubicBezTo>
                    <a:pt x="723899" y="1270000"/>
                    <a:pt x="755651" y="1333500"/>
                    <a:pt x="768351" y="1390650"/>
                  </a:cubicBezTo>
                  <a:cubicBezTo>
                    <a:pt x="774699" y="1403350"/>
                    <a:pt x="825499" y="1530350"/>
                    <a:pt x="863599" y="1530350"/>
                  </a:cubicBezTo>
                  <a:cubicBezTo>
                    <a:pt x="882651" y="1530350"/>
                    <a:pt x="958851" y="1511300"/>
                    <a:pt x="1003299" y="1485900"/>
                  </a:cubicBezTo>
                  <a:cubicBezTo>
                    <a:pt x="1123951" y="1403350"/>
                    <a:pt x="1174751" y="1206500"/>
                    <a:pt x="1320799" y="1155700"/>
                  </a:cubicBezTo>
                  <a:cubicBezTo>
                    <a:pt x="1422399" y="1117600"/>
                    <a:pt x="1536699" y="1104900"/>
                    <a:pt x="1644651" y="1085850"/>
                  </a:cubicBezTo>
                  <a:cubicBezTo>
                    <a:pt x="1644651" y="1085850"/>
                    <a:pt x="1816099" y="1054100"/>
                    <a:pt x="1816099" y="990600"/>
                  </a:cubicBezTo>
                  <a:cubicBezTo>
                    <a:pt x="1816099" y="831850"/>
                    <a:pt x="1568451" y="730250"/>
                    <a:pt x="1555751" y="514350"/>
                  </a:cubicBezTo>
                  <a:lnTo>
                    <a:pt x="1593851" y="241300"/>
                  </a:lnTo>
                  <a:cubicBezTo>
                    <a:pt x="1581151" y="158750"/>
                    <a:pt x="1600199" y="101600"/>
                    <a:pt x="1511299" y="101600"/>
                  </a:cubicBezTo>
                  <a:cubicBezTo>
                    <a:pt x="1308099" y="101600"/>
                    <a:pt x="1162051" y="273050"/>
                    <a:pt x="996951" y="273050"/>
                  </a:cubicBezTo>
                  <a:cubicBezTo>
                    <a:pt x="863599" y="273050"/>
                    <a:pt x="723899" y="57150"/>
                    <a:pt x="552451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078AFE1-FBAE-6B6C-CB06-8ABA4E1908FE}"/>
              </a:ext>
            </a:extLst>
          </p:cNvPr>
          <p:cNvGrpSpPr/>
          <p:nvPr/>
        </p:nvGrpSpPr>
        <p:grpSpPr>
          <a:xfrm rot="2706490">
            <a:off x="2741958" y="4872854"/>
            <a:ext cx="1136852" cy="860509"/>
            <a:chOff x="18961864" y="-1261251"/>
            <a:chExt cx="2063748" cy="1562100"/>
          </a:xfrm>
          <a:noFill/>
        </p:grpSpPr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AA3C9F4-B227-9C9F-AD4A-B989D24228DC}"/>
                </a:ext>
              </a:extLst>
            </p:cNvPr>
            <p:cNvSpPr/>
            <p:nvPr/>
          </p:nvSpPr>
          <p:spPr>
            <a:xfrm>
              <a:off x="19965164" y="-1261251"/>
              <a:ext cx="927100" cy="482600"/>
            </a:xfrm>
            <a:custGeom>
              <a:avLst/>
              <a:gdLst>
                <a:gd name="connsiteX0" fmla="*/ 793748 w 927100"/>
                <a:gd name="connsiteY0" fmla="*/ 0 h 482600"/>
                <a:gd name="connsiteX1" fmla="*/ 927100 w 927100"/>
                <a:gd name="connsiteY1" fmla="*/ 95250 h 482600"/>
                <a:gd name="connsiteX2" fmla="*/ 19048 w 927100"/>
                <a:gd name="connsiteY2" fmla="*/ 482600 h 482600"/>
                <a:gd name="connsiteX3" fmla="*/ 0 w 927100"/>
                <a:gd name="connsiteY3" fmla="*/ 450850 h 482600"/>
                <a:gd name="connsiteX4" fmla="*/ 63500 w 927100"/>
                <a:gd name="connsiteY4" fmla="*/ 361950 h 482600"/>
                <a:gd name="connsiteX5" fmla="*/ 596900 w 927100"/>
                <a:gd name="connsiteY5" fmla="*/ 31750 h 482600"/>
                <a:gd name="connsiteX6" fmla="*/ 793748 w 927100"/>
                <a:gd name="connsiteY6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100" h="482600">
                  <a:moveTo>
                    <a:pt x="793748" y="0"/>
                  </a:moveTo>
                  <a:cubicBezTo>
                    <a:pt x="850900" y="0"/>
                    <a:pt x="927100" y="12700"/>
                    <a:pt x="927100" y="95250"/>
                  </a:cubicBezTo>
                  <a:cubicBezTo>
                    <a:pt x="628648" y="107950"/>
                    <a:pt x="317500" y="171450"/>
                    <a:pt x="19048" y="482600"/>
                  </a:cubicBezTo>
                  <a:cubicBezTo>
                    <a:pt x="19048" y="476250"/>
                    <a:pt x="0" y="463550"/>
                    <a:pt x="0" y="450850"/>
                  </a:cubicBezTo>
                  <a:cubicBezTo>
                    <a:pt x="0" y="431800"/>
                    <a:pt x="38100" y="387350"/>
                    <a:pt x="63500" y="361950"/>
                  </a:cubicBezTo>
                  <a:cubicBezTo>
                    <a:pt x="234948" y="139700"/>
                    <a:pt x="419100" y="101600"/>
                    <a:pt x="596900" y="31750"/>
                  </a:cubicBezTo>
                  <a:cubicBezTo>
                    <a:pt x="628648" y="19050"/>
                    <a:pt x="742948" y="0"/>
                    <a:pt x="793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FF39ACC-DCA7-94A2-59C9-1B5664B16B61}"/>
                </a:ext>
              </a:extLst>
            </p:cNvPr>
            <p:cNvSpPr/>
            <p:nvPr/>
          </p:nvSpPr>
          <p:spPr>
            <a:xfrm>
              <a:off x="19996912" y="-1102501"/>
              <a:ext cx="1028700" cy="1384300"/>
            </a:xfrm>
            <a:custGeom>
              <a:avLst/>
              <a:gdLst>
                <a:gd name="connsiteX0" fmla="*/ 876300 w 1028700"/>
                <a:gd name="connsiteY0" fmla="*/ 0 h 1384300"/>
                <a:gd name="connsiteX1" fmla="*/ 939800 w 1028700"/>
                <a:gd name="connsiteY1" fmla="*/ 6350 h 1384300"/>
                <a:gd name="connsiteX2" fmla="*/ 946152 w 1028700"/>
                <a:gd name="connsiteY2" fmla="*/ 368300 h 1384300"/>
                <a:gd name="connsiteX3" fmla="*/ 1028700 w 1028700"/>
                <a:gd name="connsiteY3" fmla="*/ 1111250 h 1384300"/>
                <a:gd name="connsiteX4" fmla="*/ 184152 w 1028700"/>
                <a:gd name="connsiteY4" fmla="*/ 1371600 h 1384300"/>
                <a:gd name="connsiteX5" fmla="*/ 120652 w 1028700"/>
                <a:gd name="connsiteY5" fmla="*/ 1384300 h 1384300"/>
                <a:gd name="connsiteX6" fmla="*/ 0 w 1028700"/>
                <a:gd name="connsiteY6" fmla="*/ 457200 h 1384300"/>
                <a:gd name="connsiteX7" fmla="*/ 0 w 1028700"/>
                <a:gd name="connsiteY7" fmla="*/ 406400 h 1384300"/>
                <a:gd name="connsiteX8" fmla="*/ 876300 w 1028700"/>
                <a:gd name="connsiteY8" fmla="*/ 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" h="1384300">
                  <a:moveTo>
                    <a:pt x="876300" y="0"/>
                  </a:moveTo>
                  <a:cubicBezTo>
                    <a:pt x="889000" y="0"/>
                    <a:pt x="920752" y="6350"/>
                    <a:pt x="939800" y="6350"/>
                  </a:cubicBezTo>
                  <a:lnTo>
                    <a:pt x="946152" y="368300"/>
                  </a:lnTo>
                  <a:cubicBezTo>
                    <a:pt x="952500" y="609600"/>
                    <a:pt x="990600" y="819150"/>
                    <a:pt x="1028700" y="1111250"/>
                  </a:cubicBezTo>
                  <a:cubicBezTo>
                    <a:pt x="755652" y="1136650"/>
                    <a:pt x="457200" y="1244600"/>
                    <a:pt x="184152" y="1371600"/>
                  </a:cubicBezTo>
                  <a:cubicBezTo>
                    <a:pt x="165100" y="1377950"/>
                    <a:pt x="139700" y="1377950"/>
                    <a:pt x="120652" y="1384300"/>
                  </a:cubicBezTo>
                  <a:lnTo>
                    <a:pt x="0" y="457200"/>
                  </a:lnTo>
                  <a:lnTo>
                    <a:pt x="0" y="406400"/>
                  </a:lnTo>
                  <a:cubicBezTo>
                    <a:pt x="203200" y="127000"/>
                    <a:pt x="609600" y="0"/>
                    <a:pt x="8763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60614FF-CE6D-B75F-B791-A126193C2EBC}"/>
                </a:ext>
              </a:extLst>
            </p:cNvPr>
            <p:cNvSpPr/>
            <p:nvPr/>
          </p:nvSpPr>
          <p:spPr>
            <a:xfrm>
              <a:off x="18961864" y="-1058051"/>
              <a:ext cx="920748" cy="254000"/>
            </a:xfrm>
            <a:custGeom>
              <a:avLst/>
              <a:gdLst>
                <a:gd name="connsiteX0" fmla="*/ 438148 w 920748"/>
                <a:gd name="connsiteY0" fmla="*/ 0 h 254000"/>
                <a:gd name="connsiteX1" fmla="*/ 920748 w 920748"/>
                <a:gd name="connsiteY1" fmla="*/ 234950 h 254000"/>
                <a:gd name="connsiteX2" fmla="*/ 508000 w 920748"/>
                <a:gd name="connsiteY2" fmla="*/ 127000 h 254000"/>
                <a:gd name="connsiteX3" fmla="*/ 0 w 920748"/>
                <a:gd name="connsiteY3" fmla="*/ 254000 h 254000"/>
                <a:gd name="connsiteX4" fmla="*/ 438148 w 920748"/>
                <a:gd name="connsiteY4" fmla="*/ 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748" h="254000">
                  <a:moveTo>
                    <a:pt x="438148" y="0"/>
                  </a:moveTo>
                  <a:cubicBezTo>
                    <a:pt x="558800" y="0"/>
                    <a:pt x="850900" y="82550"/>
                    <a:pt x="920748" y="234950"/>
                  </a:cubicBezTo>
                  <a:cubicBezTo>
                    <a:pt x="806448" y="152400"/>
                    <a:pt x="635000" y="127000"/>
                    <a:pt x="508000" y="127000"/>
                  </a:cubicBezTo>
                  <a:cubicBezTo>
                    <a:pt x="342900" y="127000"/>
                    <a:pt x="165100" y="190500"/>
                    <a:pt x="0" y="254000"/>
                  </a:cubicBezTo>
                  <a:cubicBezTo>
                    <a:pt x="57148" y="38100"/>
                    <a:pt x="292100" y="0"/>
                    <a:pt x="4381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8C29F4C-AE86-B3AE-4D93-2863343B4A7D}"/>
                </a:ext>
              </a:extLst>
            </p:cNvPr>
            <p:cNvSpPr/>
            <p:nvPr/>
          </p:nvSpPr>
          <p:spPr>
            <a:xfrm>
              <a:off x="18968212" y="-867551"/>
              <a:ext cx="1085852" cy="1168400"/>
            </a:xfrm>
            <a:custGeom>
              <a:avLst/>
              <a:gdLst>
                <a:gd name="connsiteX0" fmla="*/ 501652 w 1085852"/>
                <a:gd name="connsiteY0" fmla="*/ 0 h 1168400"/>
                <a:gd name="connsiteX1" fmla="*/ 958852 w 1085852"/>
                <a:gd name="connsiteY1" fmla="*/ 165100 h 1168400"/>
                <a:gd name="connsiteX2" fmla="*/ 977900 w 1085852"/>
                <a:gd name="connsiteY2" fmla="*/ 361950 h 1168400"/>
                <a:gd name="connsiteX3" fmla="*/ 1085852 w 1085852"/>
                <a:gd name="connsiteY3" fmla="*/ 1130300 h 1168400"/>
                <a:gd name="connsiteX4" fmla="*/ 736600 w 1085852"/>
                <a:gd name="connsiteY4" fmla="*/ 1104900 h 1168400"/>
                <a:gd name="connsiteX5" fmla="*/ 190500 w 1085852"/>
                <a:gd name="connsiteY5" fmla="*/ 1168400 h 1168400"/>
                <a:gd name="connsiteX6" fmla="*/ 0 w 1085852"/>
                <a:gd name="connsiteY6" fmla="*/ 127000 h 1168400"/>
                <a:gd name="connsiteX7" fmla="*/ 501652 w 1085852"/>
                <a:gd name="connsiteY7" fmla="*/ 0 h 116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852" h="1168400">
                  <a:moveTo>
                    <a:pt x="501652" y="0"/>
                  </a:moveTo>
                  <a:cubicBezTo>
                    <a:pt x="641352" y="0"/>
                    <a:pt x="869952" y="12700"/>
                    <a:pt x="958852" y="165100"/>
                  </a:cubicBezTo>
                  <a:cubicBezTo>
                    <a:pt x="990600" y="215900"/>
                    <a:pt x="971552" y="298450"/>
                    <a:pt x="977900" y="361950"/>
                  </a:cubicBezTo>
                  <a:cubicBezTo>
                    <a:pt x="1003300" y="603250"/>
                    <a:pt x="1035052" y="882650"/>
                    <a:pt x="1085852" y="1130300"/>
                  </a:cubicBezTo>
                  <a:cubicBezTo>
                    <a:pt x="939800" y="1117600"/>
                    <a:pt x="749300" y="1104900"/>
                    <a:pt x="736600" y="1104900"/>
                  </a:cubicBezTo>
                  <a:cubicBezTo>
                    <a:pt x="558800" y="1104900"/>
                    <a:pt x="368300" y="1136650"/>
                    <a:pt x="190500" y="1168400"/>
                  </a:cubicBezTo>
                  <a:cubicBezTo>
                    <a:pt x="133352" y="825500"/>
                    <a:pt x="101600" y="469900"/>
                    <a:pt x="0" y="127000"/>
                  </a:cubicBezTo>
                  <a:cubicBezTo>
                    <a:pt x="158752" y="50800"/>
                    <a:pt x="336552" y="0"/>
                    <a:pt x="5016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59A5F92-2DB4-D954-FB6A-1F044E215BAE}"/>
              </a:ext>
            </a:extLst>
          </p:cNvPr>
          <p:cNvGrpSpPr/>
          <p:nvPr/>
        </p:nvGrpSpPr>
        <p:grpSpPr>
          <a:xfrm rot="1463122">
            <a:off x="8946562" y="3408450"/>
            <a:ext cx="1638300" cy="1784350"/>
            <a:chOff x="17418812" y="230999"/>
            <a:chExt cx="1638300" cy="1784350"/>
          </a:xfrm>
          <a:noFill/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BC98657-D184-202C-04B6-28CDDEBB90F0}"/>
                </a:ext>
              </a:extLst>
            </p:cNvPr>
            <p:cNvSpPr/>
            <p:nvPr/>
          </p:nvSpPr>
          <p:spPr>
            <a:xfrm>
              <a:off x="17876012" y="611999"/>
              <a:ext cx="698500" cy="977900"/>
            </a:xfrm>
            <a:custGeom>
              <a:avLst/>
              <a:gdLst>
                <a:gd name="connsiteX0" fmla="*/ 425452 w 698500"/>
                <a:gd name="connsiteY0" fmla="*/ 0 h 977900"/>
                <a:gd name="connsiteX1" fmla="*/ 673100 w 698500"/>
                <a:gd name="connsiteY1" fmla="*/ 203200 h 977900"/>
                <a:gd name="connsiteX2" fmla="*/ 698500 w 698500"/>
                <a:gd name="connsiteY2" fmla="*/ 355600 h 977900"/>
                <a:gd name="connsiteX3" fmla="*/ 368300 w 698500"/>
                <a:gd name="connsiteY3" fmla="*/ 977900 h 977900"/>
                <a:gd name="connsiteX4" fmla="*/ 431800 w 698500"/>
                <a:gd name="connsiteY4" fmla="*/ 844550 h 977900"/>
                <a:gd name="connsiteX5" fmla="*/ 558800 w 698500"/>
                <a:gd name="connsiteY5" fmla="*/ 641350 h 977900"/>
                <a:gd name="connsiteX6" fmla="*/ 520700 w 698500"/>
                <a:gd name="connsiteY6" fmla="*/ 603250 h 977900"/>
                <a:gd name="connsiteX7" fmla="*/ 438152 w 698500"/>
                <a:gd name="connsiteY7" fmla="*/ 635000 h 977900"/>
                <a:gd name="connsiteX8" fmla="*/ 393700 w 698500"/>
                <a:gd name="connsiteY8" fmla="*/ 622300 h 977900"/>
                <a:gd name="connsiteX9" fmla="*/ 457200 w 698500"/>
                <a:gd name="connsiteY9" fmla="*/ 495300 h 977900"/>
                <a:gd name="connsiteX10" fmla="*/ 374652 w 698500"/>
                <a:gd name="connsiteY10" fmla="*/ 393700 h 977900"/>
                <a:gd name="connsiteX11" fmla="*/ 260352 w 698500"/>
                <a:gd name="connsiteY11" fmla="*/ 584200 h 977900"/>
                <a:gd name="connsiteX12" fmla="*/ 95252 w 698500"/>
                <a:gd name="connsiteY12" fmla="*/ 482600 h 977900"/>
                <a:gd name="connsiteX13" fmla="*/ 0 w 698500"/>
                <a:gd name="connsiteY13" fmla="*/ 857250 h 977900"/>
                <a:gd name="connsiteX14" fmla="*/ 0 w 698500"/>
                <a:gd name="connsiteY14" fmla="*/ 501650 h 977900"/>
                <a:gd name="connsiteX15" fmla="*/ 6352 w 698500"/>
                <a:gd name="connsiteY15" fmla="*/ 495300 h 977900"/>
                <a:gd name="connsiteX16" fmla="*/ 425452 w 698500"/>
                <a:gd name="connsiteY16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8500" h="977900">
                  <a:moveTo>
                    <a:pt x="425452" y="0"/>
                  </a:moveTo>
                  <a:cubicBezTo>
                    <a:pt x="527052" y="0"/>
                    <a:pt x="666752" y="139700"/>
                    <a:pt x="673100" y="203200"/>
                  </a:cubicBezTo>
                  <a:cubicBezTo>
                    <a:pt x="685800" y="247650"/>
                    <a:pt x="698500" y="336550"/>
                    <a:pt x="698500" y="355600"/>
                  </a:cubicBezTo>
                  <a:cubicBezTo>
                    <a:pt x="698500" y="533400"/>
                    <a:pt x="552452" y="831850"/>
                    <a:pt x="368300" y="977900"/>
                  </a:cubicBezTo>
                  <a:cubicBezTo>
                    <a:pt x="387352" y="933450"/>
                    <a:pt x="406400" y="882650"/>
                    <a:pt x="431800" y="844550"/>
                  </a:cubicBezTo>
                  <a:cubicBezTo>
                    <a:pt x="469900" y="774700"/>
                    <a:pt x="558800" y="660400"/>
                    <a:pt x="558800" y="641350"/>
                  </a:cubicBezTo>
                  <a:cubicBezTo>
                    <a:pt x="558800" y="628650"/>
                    <a:pt x="539752" y="603250"/>
                    <a:pt x="520700" y="603250"/>
                  </a:cubicBezTo>
                  <a:cubicBezTo>
                    <a:pt x="508000" y="603250"/>
                    <a:pt x="457200" y="635000"/>
                    <a:pt x="438152" y="635000"/>
                  </a:cubicBezTo>
                  <a:cubicBezTo>
                    <a:pt x="425452" y="635000"/>
                    <a:pt x="406400" y="628650"/>
                    <a:pt x="393700" y="622300"/>
                  </a:cubicBezTo>
                  <a:cubicBezTo>
                    <a:pt x="438152" y="565150"/>
                    <a:pt x="457200" y="546100"/>
                    <a:pt x="457200" y="495300"/>
                  </a:cubicBezTo>
                  <a:cubicBezTo>
                    <a:pt x="457200" y="444500"/>
                    <a:pt x="425452" y="393700"/>
                    <a:pt x="374652" y="393700"/>
                  </a:cubicBezTo>
                  <a:cubicBezTo>
                    <a:pt x="285752" y="393700"/>
                    <a:pt x="247652" y="533400"/>
                    <a:pt x="260352" y="584200"/>
                  </a:cubicBezTo>
                  <a:cubicBezTo>
                    <a:pt x="209552" y="558800"/>
                    <a:pt x="114300" y="482600"/>
                    <a:pt x="95252" y="482600"/>
                  </a:cubicBezTo>
                  <a:cubicBezTo>
                    <a:pt x="31752" y="482600"/>
                    <a:pt x="57152" y="647700"/>
                    <a:pt x="0" y="857250"/>
                  </a:cubicBezTo>
                  <a:lnTo>
                    <a:pt x="0" y="501650"/>
                  </a:lnTo>
                  <a:lnTo>
                    <a:pt x="6352" y="495300"/>
                  </a:lnTo>
                  <a:cubicBezTo>
                    <a:pt x="19052" y="234950"/>
                    <a:pt x="184152" y="0"/>
                    <a:pt x="425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A8382210-F161-CA2A-8607-F2FA6B6341B6}"/>
                </a:ext>
              </a:extLst>
            </p:cNvPr>
            <p:cNvSpPr/>
            <p:nvPr/>
          </p:nvSpPr>
          <p:spPr>
            <a:xfrm>
              <a:off x="18206212" y="1075549"/>
              <a:ext cx="63500" cy="114300"/>
            </a:xfrm>
            <a:custGeom>
              <a:avLst/>
              <a:gdLst>
                <a:gd name="connsiteX0" fmla="*/ 38100 w 63500"/>
                <a:gd name="connsiteY0" fmla="*/ 0 h 114300"/>
                <a:gd name="connsiteX1" fmla="*/ 63500 w 63500"/>
                <a:gd name="connsiteY1" fmla="*/ 25400 h 114300"/>
                <a:gd name="connsiteX2" fmla="*/ 0 w 63500"/>
                <a:gd name="connsiteY2" fmla="*/ 114300 h 114300"/>
                <a:gd name="connsiteX3" fmla="*/ 0 w 63500"/>
                <a:gd name="connsiteY3" fmla="*/ 63500 h 114300"/>
                <a:gd name="connsiteX4" fmla="*/ 38100 w 63500"/>
                <a:gd name="connsiteY4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14300">
                  <a:moveTo>
                    <a:pt x="38100" y="0"/>
                  </a:moveTo>
                  <a:cubicBezTo>
                    <a:pt x="50800" y="0"/>
                    <a:pt x="63500" y="12700"/>
                    <a:pt x="63500" y="25400"/>
                  </a:cubicBezTo>
                  <a:cubicBezTo>
                    <a:pt x="63500" y="50800"/>
                    <a:pt x="12700" y="101600"/>
                    <a:pt x="0" y="114300"/>
                  </a:cubicBezTo>
                  <a:lnTo>
                    <a:pt x="0" y="63500"/>
                  </a:lnTo>
                  <a:cubicBezTo>
                    <a:pt x="6352" y="44450"/>
                    <a:pt x="19052" y="19050"/>
                    <a:pt x="381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B3D92AF-7207-A0E5-7DF4-D66C68DA0FCA}"/>
                </a:ext>
              </a:extLst>
            </p:cNvPr>
            <p:cNvSpPr/>
            <p:nvPr/>
          </p:nvSpPr>
          <p:spPr>
            <a:xfrm>
              <a:off x="17933164" y="1196199"/>
              <a:ext cx="387348" cy="374650"/>
            </a:xfrm>
            <a:custGeom>
              <a:avLst/>
              <a:gdLst>
                <a:gd name="connsiteX0" fmla="*/ 63500 w 387348"/>
                <a:gd name="connsiteY0" fmla="*/ 0 h 374650"/>
                <a:gd name="connsiteX1" fmla="*/ 158748 w 387348"/>
                <a:gd name="connsiteY1" fmla="*/ 50800 h 374650"/>
                <a:gd name="connsiteX2" fmla="*/ 241300 w 387348"/>
                <a:gd name="connsiteY2" fmla="*/ 69850 h 374650"/>
                <a:gd name="connsiteX3" fmla="*/ 387348 w 387348"/>
                <a:gd name="connsiteY3" fmla="*/ 120650 h 374650"/>
                <a:gd name="connsiteX4" fmla="*/ 241300 w 387348"/>
                <a:gd name="connsiteY4" fmla="*/ 374650 h 374650"/>
                <a:gd name="connsiteX5" fmla="*/ 0 w 387348"/>
                <a:gd name="connsiteY5" fmla="*/ 285750 h 374650"/>
                <a:gd name="connsiteX6" fmla="*/ 63500 w 387348"/>
                <a:gd name="connsiteY6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7348" h="374650">
                  <a:moveTo>
                    <a:pt x="63500" y="0"/>
                  </a:moveTo>
                  <a:cubicBezTo>
                    <a:pt x="95248" y="19050"/>
                    <a:pt x="120648" y="38100"/>
                    <a:pt x="158748" y="50800"/>
                  </a:cubicBezTo>
                  <a:cubicBezTo>
                    <a:pt x="177800" y="63500"/>
                    <a:pt x="215900" y="57150"/>
                    <a:pt x="241300" y="69850"/>
                  </a:cubicBezTo>
                  <a:cubicBezTo>
                    <a:pt x="298448" y="95250"/>
                    <a:pt x="330200" y="107950"/>
                    <a:pt x="387348" y="120650"/>
                  </a:cubicBezTo>
                  <a:cubicBezTo>
                    <a:pt x="323848" y="190500"/>
                    <a:pt x="279400" y="298450"/>
                    <a:pt x="241300" y="374650"/>
                  </a:cubicBezTo>
                  <a:cubicBezTo>
                    <a:pt x="165100" y="349250"/>
                    <a:pt x="82548" y="317500"/>
                    <a:pt x="0" y="285750"/>
                  </a:cubicBezTo>
                  <a:cubicBezTo>
                    <a:pt x="31748" y="190500"/>
                    <a:pt x="44448" y="9525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CD4A5DB-83FF-E8E9-B11F-DFAE88252083}"/>
                </a:ext>
              </a:extLst>
            </p:cNvPr>
            <p:cNvSpPr/>
            <p:nvPr/>
          </p:nvSpPr>
          <p:spPr>
            <a:xfrm>
              <a:off x="17850612" y="1532749"/>
              <a:ext cx="349252" cy="177800"/>
            </a:xfrm>
            <a:custGeom>
              <a:avLst/>
              <a:gdLst>
                <a:gd name="connsiteX0" fmla="*/ 25400 w 349252"/>
                <a:gd name="connsiteY0" fmla="*/ 0 h 177800"/>
                <a:gd name="connsiteX1" fmla="*/ 349252 w 349252"/>
                <a:gd name="connsiteY1" fmla="*/ 127000 h 177800"/>
                <a:gd name="connsiteX2" fmla="*/ 330200 w 349252"/>
                <a:gd name="connsiteY2" fmla="*/ 177800 h 177800"/>
                <a:gd name="connsiteX3" fmla="*/ 0 w 349252"/>
                <a:gd name="connsiteY3" fmla="*/ 38100 h 177800"/>
                <a:gd name="connsiteX4" fmla="*/ 25400 w 349252"/>
                <a:gd name="connsiteY4" fmla="*/ 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2" h="177800">
                  <a:moveTo>
                    <a:pt x="25400" y="0"/>
                  </a:moveTo>
                  <a:lnTo>
                    <a:pt x="349252" y="127000"/>
                  </a:lnTo>
                  <a:cubicBezTo>
                    <a:pt x="349252" y="139700"/>
                    <a:pt x="342900" y="158750"/>
                    <a:pt x="330200" y="177800"/>
                  </a:cubicBezTo>
                  <a:cubicBezTo>
                    <a:pt x="228600" y="101600"/>
                    <a:pt x="95252" y="101600"/>
                    <a:pt x="0" y="38100"/>
                  </a:cubicBezTo>
                  <a:cubicBezTo>
                    <a:pt x="0" y="31750"/>
                    <a:pt x="6352" y="635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D50151F-0F66-AAFA-3A41-C9B7275E6E99}"/>
                </a:ext>
              </a:extLst>
            </p:cNvPr>
            <p:cNvSpPr/>
            <p:nvPr/>
          </p:nvSpPr>
          <p:spPr>
            <a:xfrm>
              <a:off x="17818864" y="1634349"/>
              <a:ext cx="342900" cy="165100"/>
            </a:xfrm>
            <a:custGeom>
              <a:avLst/>
              <a:gdLst>
                <a:gd name="connsiteX0" fmla="*/ 19048 w 342900"/>
                <a:gd name="connsiteY0" fmla="*/ 0 h 165100"/>
                <a:gd name="connsiteX1" fmla="*/ 342900 w 342900"/>
                <a:gd name="connsiteY1" fmla="*/ 139700 h 165100"/>
                <a:gd name="connsiteX2" fmla="*/ 336548 w 342900"/>
                <a:gd name="connsiteY2" fmla="*/ 165100 h 165100"/>
                <a:gd name="connsiteX3" fmla="*/ 0 w 342900"/>
                <a:gd name="connsiteY3" fmla="*/ 44450 h 165100"/>
                <a:gd name="connsiteX4" fmla="*/ 19048 w 342900"/>
                <a:gd name="connsiteY4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65100">
                  <a:moveTo>
                    <a:pt x="19048" y="0"/>
                  </a:moveTo>
                  <a:cubicBezTo>
                    <a:pt x="127000" y="50800"/>
                    <a:pt x="234948" y="88900"/>
                    <a:pt x="342900" y="139700"/>
                  </a:cubicBezTo>
                  <a:cubicBezTo>
                    <a:pt x="342900" y="158750"/>
                    <a:pt x="336548" y="158750"/>
                    <a:pt x="336548" y="165100"/>
                  </a:cubicBezTo>
                  <a:cubicBezTo>
                    <a:pt x="215900" y="120650"/>
                    <a:pt x="0" y="76200"/>
                    <a:pt x="0" y="44450"/>
                  </a:cubicBezTo>
                  <a:cubicBezTo>
                    <a:pt x="0" y="25400"/>
                    <a:pt x="12700" y="12700"/>
                    <a:pt x="190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04DAE58-1F1D-A8FE-186B-9E8BD8CE4B0D}"/>
                </a:ext>
              </a:extLst>
            </p:cNvPr>
            <p:cNvSpPr/>
            <p:nvPr/>
          </p:nvSpPr>
          <p:spPr>
            <a:xfrm>
              <a:off x="17818864" y="1761349"/>
              <a:ext cx="298448" cy="190500"/>
            </a:xfrm>
            <a:custGeom>
              <a:avLst/>
              <a:gdLst>
                <a:gd name="connsiteX0" fmla="*/ 6348 w 298448"/>
                <a:gd name="connsiteY0" fmla="*/ 0 h 190500"/>
                <a:gd name="connsiteX1" fmla="*/ 298448 w 298448"/>
                <a:gd name="connsiteY1" fmla="*/ 95250 h 190500"/>
                <a:gd name="connsiteX2" fmla="*/ 171448 w 298448"/>
                <a:gd name="connsiteY2" fmla="*/ 190500 h 190500"/>
                <a:gd name="connsiteX3" fmla="*/ 0 w 298448"/>
                <a:gd name="connsiteY3" fmla="*/ 88900 h 190500"/>
                <a:gd name="connsiteX4" fmla="*/ 6348 w 298448"/>
                <a:gd name="connsiteY4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448" h="190500">
                  <a:moveTo>
                    <a:pt x="6348" y="0"/>
                  </a:moveTo>
                  <a:cubicBezTo>
                    <a:pt x="88900" y="38100"/>
                    <a:pt x="209548" y="69850"/>
                    <a:pt x="298448" y="95250"/>
                  </a:cubicBezTo>
                  <a:cubicBezTo>
                    <a:pt x="285748" y="177800"/>
                    <a:pt x="228600" y="190500"/>
                    <a:pt x="171448" y="190500"/>
                  </a:cubicBezTo>
                  <a:cubicBezTo>
                    <a:pt x="120648" y="190500"/>
                    <a:pt x="6348" y="152400"/>
                    <a:pt x="0" y="88900"/>
                  </a:cubicBezTo>
                  <a:lnTo>
                    <a:pt x="6348" y="0"/>
                  </a:ln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B5754A7-9FBC-B0DC-2FDE-1EF82AD3BD41}"/>
                </a:ext>
              </a:extLst>
            </p:cNvPr>
            <p:cNvSpPr/>
            <p:nvPr/>
          </p:nvSpPr>
          <p:spPr>
            <a:xfrm>
              <a:off x="18403064" y="230999"/>
              <a:ext cx="88900" cy="203200"/>
            </a:xfrm>
            <a:custGeom>
              <a:avLst/>
              <a:gdLst>
                <a:gd name="connsiteX0" fmla="*/ 63500 w 88900"/>
                <a:gd name="connsiteY0" fmla="*/ 0 h 203200"/>
                <a:gd name="connsiteX1" fmla="*/ 88900 w 88900"/>
                <a:gd name="connsiteY1" fmla="*/ 31750 h 203200"/>
                <a:gd name="connsiteX2" fmla="*/ 19048 w 88900"/>
                <a:gd name="connsiteY2" fmla="*/ 203200 h 203200"/>
                <a:gd name="connsiteX3" fmla="*/ 0 w 88900"/>
                <a:gd name="connsiteY3" fmla="*/ 196850 h 203200"/>
                <a:gd name="connsiteX4" fmla="*/ 0 w 88900"/>
                <a:gd name="connsiteY4" fmla="*/ 165100 h 203200"/>
                <a:gd name="connsiteX5" fmla="*/ 38100 w 88900"/>
                <a:gd name="connsiteY5" fmla="*/ 19050 h 203200"/>
                <a:gd name="connsiteX6" fmla="*/ 63500 w 88900"/>
                <a:gd name="connsiteY6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203200">
                  <a:moveTo>
                    <a:pt x="63500" y="0"/>
                  </a:moveTo>
                  <a:cubicBezTo>
                    <a:pt x="88900" y="0"/>
                    <a:pt x="88900" y="31750"/>
                    <a:pt x="88900" y="31750"/>
                  </a:cubicBezTo>
                  <a:cubicBezTo>
                    <a:pt x="88900" y="50800"/>
                    <a:pt x="57148" y="203200"/>
                    <a:pt x="19048" y="203200"/>
                  </a:cubicBezTo>
                  <a:cubicBezTo>
                    <a:pt x="6348" y="203200"/>
                    <a:pt x="12700" y="196850"/>
                    <a:pt x="0" y="196850"/>
                  </a:cubicBezTo>
                  <a:lnTo>
                    <a:pt x="0" y="165100"/>
                  </a:lnTo>
                  <a:cubicBezTo>
                    <a:pt x="19048" y="120650"/>
                    <a:pt x="31748" y="63500"/>
                    <a:pt x="38100" y="19050"/>
                  </a:cubicBezTo>
                  <a:cubicBezTo>
                    <a:pt x="44448" y="12700"/>
                    <a:pt x="50800" y="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633F84A-47A6-58EB-DE88-BF2FE3779A50}"/>
                </a:ext>
              </a:extLst>
            </p:cNvPr>
            <p:cNvSpPr/>
            <p:nvPr/>
          </p:nvSpPr>
          <p:spPr>
            <a:xfrm>
              <a:off x="17622012" y="484999"/>
              <a:ext cx="146052" cy="120650"/>
            </a:xfrm>
            <a:custGeom>
              <a:avLst/>
              <a:gdLst>
                <a:gd name="connsiteX0" fmla="*/ 25400 w 146052"/>
                <a:gd name="connsiteY0" fmla="*/ 0 h 120650"/>
                <a:gd name="connsiteX1" fmla="*/ 146052 w 146052"/>
                <a:gd name="connsiteY1" fmla="*/ 82550 h 120650"/>
                <a:gd name="connsiteX2" fmla="*/ 146052 w 146052"/>
                <a:gd name="connsiteY2" fmla="*/ 114300 h 120650"/>
                <a:gd name="connsiteX3" fmla="*/ 120652 w 146052"/>
                <a:gd name="connsiteY3" fmla="*/ 120650 h 120650"/>
                <a:gd name="connsiteX4" fmla="*/ 0 w 146052"/>
                <a:gd name="connsiteY4" fmla="*/ 25400 h 120650"/>
                <a:gd name="connsiteX5" fmla="*/ 25400 w 146052"/>
                <a:gd name="connsiteY5" fmla="*/ 0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2" h="120650">
                  <a:moveTo>
                    <a:pt x="25400" y="0"/>
                  </a:moveTo>
                  <a:cubicBezTo>
                    <a:pt x="38100" y="0"/>
                    <a:pt x="107952" y="50800"/>
                    <a:pt x="146052" y="82550"/>
                  </a:cubicBezTo>
                  <a:lnTo>
                    <a:pt x="146052" y="114300"/>
                  </a:lnTo>
                  <a:cubicBezTo>
                    <a:pt x="139700" y="114300"/>
                    <a:pt x="139700" y="120650"/>
                    <a:pt x="120652" y="120650"/>
                  </a:cubicBezTo>
                  <a:cubicBezTo>
                    <a:pt x="107952" y="120650"/>
                    <a:pt x="0" y="44450"/>
                    <a:pt x="0" y="25400"/>
                  </a:cubicBezTo>
                  <a:cubicBezTo>
                    <a:pt x="0" y="6350"/>
                    <a:pt x="6352" y="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C75A1A4-3F60-8D0D-91B9-F6A5D3FCCC75}"/>
                </a:ext>
              </a:extLst>
            </p:cNvPr>
            <p:cNvSpPr/>
            <p:nvPr/>
          </p:nvSpPr>
          <p:spPr>
            <a:xfrm>
              <a:off x="17761712" y="554849"/>
              <a:ext cx="876300" cy="1460500"/>
            </a:xfrm>
            <a:custGeom>
              <a:avLst/>
              <a:gdLst>
                <a:gd name="connsiteX0" fmla="*/ 533400 w 876300"/>
                <a:gd name="connsiteY0" fmla="*/ 0 h 1460500"/>
                <a:gd name="connsiteX1" fmla="*/ 876300 w 876300"/>
                <a:gd name="connsiteY1" fmla="*/ 406400 h 1460500"/>
                <a:gd name="connsiteX2" fmla="*/ 660400 w 876300"/>
                <a:gd name="connsiteY2" fmla="*/ 939800 h 1460500"/>
                <a:gd name="connsiteX3" fmla="*/ 508000 w 876300"/>
                <a:gd name="connsiteY3" fmla="*/ 1098550 h 1460500"/>
                <a:gd name="connsiteX4" fmla="*/ 412752 w 876300"/>
                <a:gd name="connsiteY4" fmla="*/ 1314450 h 1460500"/>
                <a:gd name="connsiteX5" fmla="*/ 368300 w 876300"/>
                <a:gd name="connsiteY5" fmla="*/ 1409700 h 1460500"/>
                <a:gd name="connsiteX6" fmla="*/ 234952 w 876300"/>
                <a:gd name="connsiteY6" fmla="*/ 1460500 h 1460500"/>
                <a:gd name="connsiteX7" fmla="*/ 0 w 876300"/>
                <a:gd name="connsiteY7" fmla="*/ 1263650 h 1460500"/>
                <a:gd name="connsiteX8" fmla="*/ 12700 w 876300"/>
                <a:gd name="connsiteY8" fmla="*/ 1174750 h 1460500"/>
                <a:gd name="connsiteX9" fmla="*/ 0 w 876300"/>
                <a:gd name="connsiteY9" fmla="*/ 1130300 h 1460500"/>
                <a:gd name="connsiteX10" fmla="*/ 57152 w 876300"/>
                <a:gd name="connsiteY10" fmla="*/ 901700 h 1460500"/>
                <a:gd name="connsiteX11" fmla="*/ 57152 w 876300"/>
                <a:gd name="connsiteY11" fmla="*/ 622300 h 1460500"/>
                <a:gd name="connsiteX12" fmla="*/ 533400 w 876300"/>
                <a:gd name="connsiteY12" fmla="*/ 0 h 1460500"/>
                <a:gd name="connsiteX13" fmla="*/ 539752 w 876300"/>
                <a:gd name="connsiteY13" fmla="*/ 57150 h 1460500"/>
                <a:gd name="connsiteX14" fmla="*/ 120652 w 876300"/>
                <a:gd name="connsiteY14" fmla="*/ 552450 h 1460500"/>
                <a:gd name="connsiteX15" fmla="*/ 114300 w 876300"/>
                <a:gd name="connsiteY15" fmla="*/ 558800 h 1460500"/>
                <a:gd name="connsiteX16" fmla="*/ 114300 w 876300"/>
                <a:gd name="connsiteY16" fmla="*/ 914400 h 1460500"/>
                <a:gd name="connsiteX17" fmla="*/ 209552 w 876300"/>
                <a:gd name="connsiteY17" fmla="*/ 539750 h 1460500"/>
                <a:gd name="connsiteX18" fmla="*/ 374652 w 876300"/>
                <a:gd name="connsiteY18" fmla="*/ 641350 h 1460500"/>
                <a:gd name="connsiteX19" fmla="*/ 488952 w 876300"/>
                <a:gd name="connsiteY19" fmla="*/ 450850 h 1460500"/>
                <a:gd name="connsiteX20" fmla="*/ 571500 w 876300"/>
                <a:gd name="connsiteY20" fmla="*/ 552450 h 1460500"/>
                <a:gd name="connsiteX21" fmla="*/ 508000 w 876300"/>
                <a:gd name="connsiteY21" fmla="*/ 679450 h 1460500"/>
                <a:gd name="connsiteX22" fmla="*/ 552452 w 876300"/>
                <a:gd name="connsiteY22" fmla="*/ 692150 h 1460500"/>
                <a:gd name="connsiteX23" fmla="*/ 635000 w 876300"/>
                <a:gd name="connsiteY23" fmla="*/ 660400 h 1460500"/>
                <a:gd name="connsiteX24" fmla="*/ 673100 w 876300"/>
                <a:gd name="connsiteY24" fmla="*/ 698500 h 1460500"/>
                <a:gd name="connsiteX25" fmla="*/ 546100 w 876300"/>
                <a:gd name="connsiteY25" fmla="*/ 901700 h 1460500"/>
                <a:gd name="connsiteX26" fmla="*/ 482600 w 876300"/>
                <a:gd name="connsiteY26" fmla="*/ 1035050 h 1460500"/>
                <a:gd name="connsiteX27" fmla="*/ 812800 w 876300"/>
                <a:gd name="connsiteY27" fmla="*/ 412750 h 1460500"/>
                <a:gd name="connsiteX28" fmla="*/ 787400 w 876300"/>
                <a:gd name="connsiteY28" fmla="*/ 260350 h 1460500"/>
                <a:gd name="connsiteX29" fmla="*/ 539752 w 876300"/>
                <a:gd name="connsiteY29" fmla="*/ 57150 h 1460500"/>
                <a:gd name="connsiteX30" fmla="*/ 482600 w 876300"/>
                <a:gd name="connsiteY30" fmla="*/ 520700 h 1460500"/>
                <a:gd name="connsiteX31" fmla="*/ 444500 w 876300"/>
                <a:gd name="connsiteY31" fmla="*/ 584200 h 1460500"/>
                <a:gd name="connsiteX32" fmla="*/ 444500 w 876300"/>
                <a:gd name="connsiteY32" fmla="*/ 635000 h 1460500"/>
                <a:gd name="connsiteX33" fmla="*/ 508000 w 876300"/>
                <a:gd name="connsiteY33" fmla="*/ 546100 h 1460500"/>
                <a:gd name="connsiteX34" fmla="*/ 482600 w 876300"/>
                <a:gd name="connsiteY34" fmla="*/ 520700 h 1460500"/>
                <a:gd name="connsiteX35" fmla="*/ 234952 w 876300"/>
                <a:gd name="connsiteY35" fmla="*/ 641350 h 1460500"/>
                <a:gd name="connsiteX36" fmla="*/ 171452 w 876300"/>
                <a:gd name="connsiteY36" fmla="*/ 927100 h 1460500"/>
                <a:gd name="connsiteX37" fmla="*/ 412752 w 876300"/>
                <a:gd name="connsiteY37" fmla="*/ 1016000 h 1460500"/>
                <a:gd name="connsiteX38" fmla="*/ 558800 w 876300"/>
                <a:gd name="connsiteY38" fmla="*/ 762000 h 1460500"/>
                <a:gd name="connsiteX39" fmla="*/ 412752 w 876300"/>
                <a:gd name="connsiteY39" fmla="*/ 711200 h 1460500"/>
                <a:gd name="connsiteX40" fmla="*/ 330200 w 876300"/>
                <a:gd name="connsiteY40" fmla="*/ 692150 h 1460500"/>
                <a:gd name="connsiteX41" fmla="*/ 234952 w 876300"/>
                <a:gd name="connsiteY41" fmla="*/ 641350 h 1460500"/>
                <a:gd name="connsiteX42" fmla="*/ 114300 w 876300"/>
                <a:gd name="connsiteY42" fmla="*/ 977900 h 1460500"/>
                <a:gd name="connsiteX43" fmla="*/ 88900 w 876300"/>
                <a:gd name="connsiteY43" fmla="*/ 1016000 h 1460500"/>
                <a:gd name="connsiteX44" fmla="*/ 419100 w 876300"/>
                <a:gd name="connsiteY44" fmla="*/ 1155700 h 1460500"/>
                <a:gd name="connsiteX45" fmla="*/ 438152 w 876300"/>
                <a:gd name="connsiteY45" fmla="*/ 1104900 h 1460500"/>
                <a:gd name="connsiteX46" fmla="*/ 114300 w 876300"/>
                <a:gd name="connsiteY46" fmla="*/ 977900 h 1460500"/>
                <a:gd name="connsiteX47" fmla="*/ 76200 w 876300"/>
                <a:gd name="connsiteY47" fmla="*/ 1079500 h 1460500"/>
                <a:gd name="connsiteX48" fmla="*/ 57152 w 876300"/>
                <a:gd name="connsiteY48" fmla="*/ 1123950 h 1460500"/>
                <a:gd name="connsiteX49" fmla="*/ 393700 w 876300"/>
                <a:gd name="connsiteY49" fmla="*/ 1244600 h 1460500"/>
                <a:gd name="connsiteX50" fmla="*/ 400052 w 876300"/>
                <a:gd name="connsiteY50" fmla="*/ 1219200 h 1460500"/>
                <a:gd name="connsiteX51" fmla="*/ 76200 w 876300"/>
                <a:gd name="connsiteY51" fmla="*/ 1079500 h 1460500"/>
                <a:gd name="connsiteX52" fmla="*/ 63500 w 876300"/>
                <a:gd name="connsiteY52" fmla="*/ 1206500 h 1460500"/>
                <a:gd name="connsiteX53" fmla="*/ 57152 w 876300"/>
                <a:gd name="connsiteY53" fmla="*/ 1295400 h 1460500"/>
                <a:gd name="connsiteX54" fmla="*/ 228600 w 876300"/>
                <a:gd name="connsiteY54" fmla="*/ 1397000 h 1460500"/>
                <a:gd name="connsiteX55" fmla="*/ 355600 w 876300"/>
                <a:gd name="connsiteY55" fmla="*/ 1301750 h 1460500"/>
                <a:gd name="connsiteX56" fmla="*/ 63500 w 876300"/>
                <a:gd name="connsiteY56" fmla="*/ 120650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876300" h="1460500">
                  <a:moveTo>
                    <a:pt x="533400" y="0"/>
                  </a:moveTo>
                  <a:cubicBezTo>
                    <a:pt x="787400" y="0"/>
                    <a:pt x="876300" y="247650"/>
                    <a:pt x="876300" y="406400"/>
                  </a:cubicBezTo>
                  <a:cubicBezTo>
                    <a:pt x="876300" y="558800"/>
                    <a:pt x="774700" y="800100"/>
                    <a:pt x="660400" y="939800"/>
                  </a:cubicBezTo>
                  <a:cubicBezTo>
                    <a:pt x="622300" y="990600"/>
                    <a:pt x="546100" y="1035050"/>
                    <a:pt x="508000" y="1098550"/>
                  </a:cubicBezTo>
                  <a:cubicBezTo>
                    <a:pt x="457200" y="1168400"/>
                    <a:pt x="469900" y="1238250"/>
                    <a:pt x="412752" y="1314450"/>
                  </a:cubicBezTo>
                  <a:cubicBezTo>
                    <a:pt x="393700" y="1339850"/>
                    <a:pt x="387352" y="1377950"/>
                    <a:pt x="368300" y="1409700"/>
                  </a:cubicBezTo>
                  <a:cubicBezTo>
                    <a:pt x="336552" y="1454150"/>
                    <a:pt x="266700" y="1460500"/>
                    <a:pt x="234952" y="1460500"/>
                  </a:cubicBezTo>
                  <a:cubicBezTo>
                    <a:pt x="120652" y="1460500"/>
                    <a:pt x="0" y="1397000"/>
                    <a:pt x="0" y="1263650"/>
                  </a:cubicBezTo>
                  <a:cubicBezTo>
                    <a:pt x="0" y="1244600"/>
                    <a:pt x="12700" y="1187450"/>
                    <a:pt x="12700" y="1174750"/>
                  </a:cubicBezTo>
                  <a:cubicBezTo>
                    <a:pt x="12700" y="1155700"/>
                    <a:pt x="0" y="1149350"/>
                    <a:pt x="0" y="1130300"/>
                  </a:cubicBezTo>
                  <a:cubicBezTo>
                    <a:pt x="0" y="1117600"/>
                    <a:pt x="44452" y="977900"/>
                    <a:pt x="57152" y="901700"/>
                  </a:cubicBezTo>
                  <a:cubicBezTo>
                    <a:pt x="63500" y="704850"/>
                    <a:pt x="57152" y="641350"/>
                    <a:pt x="57152" y="622300"/>
                  </a:cubicBezTo>
                  <a:cubicBezTo>
                    <a:pt x="57152" y="381000"/>
                    <a:pt x="171452" y="0"/>
                    <a:pt x="533400" y="0"/>
                  </a:cubicBezTo>
                  <a:close/>
                  <a:moveTo>
                    <a:pt x="539752" y="57150"/>
                  </a:moveTo>
                  <a:cubicBezTo>
                    <a:pt x="298452" y="57150"/>
                    <a:pt x="133352" y="292100"/>
                    <a:pt x="120652" y="552450"/>
                  </a:cubicBezTo>
                  <a:lnTo>
                    <a:pt x="114300" y="558800"/>
                  </a:lnTo>
                  <a:lnTo>
                    <a:pt x="114300" y="914400"/>
                  </a:lnTo>
                  <a:cubicBezTo>
                    <a:pt x="171452" y="704850"/>
                    <a:pt x="146052" y="539750"/>
                    <a:pt x="209552" y="539750"/>
                  </a:cubicBezTo>
                  <a:cubicBezTo>
                    <a:pt x="228600" y="539750"/>
                    <a:pt x="323852" y="615950"/>
                    <a:pt x="374652" y="641350"/>
                  </a:cubicBezTo>
                  <a:cubicBezTo>
                    <a:pt x="361952" y="590550"/>
                    <a:pt x="400052" y="450850"/>
                    <a:pt x="488952" y="450850"/>
                  </a:cubicBezTo>
                  <a:cubicBezTo>
                    <a:pt x="539752" y="450850"/>
                    <a:pt x="571500" y="501650"/>
                    <a:pt x="571500" y="552450"/>
                  </a:cubicBezTo>
                  <a:cubicBezTo>
                    <a:pt x="571500" y="603250"/>
                    <a:pt x="552452" y="622300"/>
                    <a:pt x="508000" y="679450"/>
                  </a:cubicBezTo>
                  <a:cubicBezTo>
                    <a:pt x="520700" y="685800"/>
                    <a:pt x="539752" y="692150"/>
                    <a:pt x="552452" y="692150"/>
                  </a:cubicBezTo>
                  <a:cubicBezTo>
                    <a:pt x="571500" y="692150"/>
                    <a:pt x="622300" y="660400"/>
                    <a:pt x="635000" y="660400"/>
                  </a:cubicBezTo>
                  <a:cubicBezTo>
                    <a:pt x="654052" y="660400"/>
                    <a:pt x="673100" y="685800"/>
                    <a:pt x="673100" y="698500"/>
                  </a:cubicBezTo>
                  <a:cubicBezTo>
                    <a:pt x="673100" y="717550"/>
                    <a:pt x="584200" y="831850"/>
                    <a:pt x="546100" y="901700"/>
                  </a:cubicBezTo>
                  <a:cubicBezTo>
                    <a:pt x="520700" y="939800"/>
                    <a:pt x="501652" y="990600"/>
                    <a:pt x="482600" y="1035050"/>
                  </a:cubicBezTo>
                  <a:cubicBezTo>
                    <a:pt x="666752" y="889000"/>
                    <a:pt x="812800" y="590550"/>
                    <a:pt x="812800" y="412750"/>
                  </a:cubicBezTo>
                  <a:cubicBezTo>
                    <a:pt x="812800" y="393700"/>
                    <a:pt x="800100" y="304800"/>
                    <a:pt x="787400" y="260350"/>
                  </a:cubicBezTo>
                  <a:cubicBezTo>
                    <a:pt x="781052" y="196850"/>
                    <a:pt x="641352" y="57150"/>
                    <a:pt x="539752" y="57150"/>
                  </a:cubicBezTo>
                  <a:close/>
                  <a:moveTo>
                    <a:pt x="482600" y="520700"/>
                  </a:moveTo>
                  <a:cubicBezTo>
                    <a:pt x="463552" y="539750"/>
                    <a:pt x="450852" y="565150"/>
                    <a:pt x="444500" y="584200"/>
                  </a:cubicBezTo>
                  <a:lnTo>
                    <a:pt x="444500" y="635000"/>
                  </a:lnTo>
                  <a:cubicBezTo>
                    <a:pt x="457200" y="622300"/>
                    <a:pt x="508000" y="571500"/>
                    <a:pt x="508000" y="546100"/>
                  </a:cubicBezTo>
                  <a:cubicBezTo>
                    <a:pt x="508000" y="533400"/>
                    <a:pt x="495300" y="520700"/>
                    <a:pt x="482600" y="520700"/>
                  </a:cubicBezTo>
                  <a:close/>
                  <a:moveTo>
                    <a:pt x="234952" y="641350"/>
                  </a:moveTo>
                  <a:cubicBezTo>
                    <a:pt x="215900" y="736600"/>
                    <a:pt x="203200" y="831850"/>
                    <a:pt x="171452" y="927100"/>
                  </a:cubicBezTo>
                  <a:cubicBezTo>
                    <a:pt x="254000" y="958850"/>
                    <a:pt x="336552" y="990600"/>
                    <a:pt x="412752" y="1016000"/>
                  </a:cubicBezTo>
                  <a:cubicBezTo>
                    <a:pt x="450852" y="939800"/>
                    <a:pt x="495300" y="831850"/>
                    <a:pt x="558800" y="762000"/>
                  </a:cubicBezTo>
                  <a:cubicBezTo>
                    <a:pt x="501652" y="749300"/>
                    <a:pt x="469900" y="736600"/>
                    <a:pt x="412752" y="711200"/>
                  </a:cubicBezTo>
                  <a:cubicBezTo>
                    <a:pt x="387352" y="698500"/>
                    <a:pt x="349252" y="704850"/>
                    <a:pt x="330200" y="692150"/>
                  </a:cubicBezTo>
                  <a:cubicBezTo>
                    <a:pt x="292100" y="679450"/>
                    <a:pt x="266700" y="660400"/>
                    <a:pt x="234952" y="641350"/>
                  </a:cubicBezTo>
                  <a:close/>
                  <a:moveTo>
                    <a:pt x="114300" y="977900"/>
                  </a:moveTo>
                  <a:cubicBezTo>
                    <a:pt x="95252" y="984250"/>
                    <a:pt x="88900" y="1009650"/>
                    <a:pt x="88900" y="1016000"/>
                  </a:cubicBezTo>
                  <a:cubicBezTo>
                    <a:pt x="184152" y="1079500"/>
                    <a:pt x="317500" y="1079500"/>
                    <a:pt x="419100" y="1155700"/>
                  </a:cubicBezTo>
                  <a:cubicBezTo>
                    <a:pt x="431800" y="1136650"/>
                    <a:pt x="438152" y="1117600"/>
                    <a:pt x="438152" y="1104900"/>
                  </a:cubicBezTo>
                  <a:lnTo>
                    <a:pt x="114300" y="977900"/>
                  </a:lnTo>
                  <a:close/>
                  <a:moveTo>
                    <a:pt x="76200" y="1079500"/>
                  </a:moveTo>
                  <a:cubicBezTo>
                    <a:pt x="69852" y="1092200"/>
                    <a:pt x="57152" y="1104900"/>
                    <a:pt x="57152" y="1123950"/>
                  </a:cubicBezTo>
                  <a:cubicBezTo>
                    <a:pt x="57152" y="1155700"/>
                    <a:pt x="273052" y="1200150"/>
                    <a:pt x="393700" y="1244600"/>
                  </a:cubicBezTo>
                  <a:cubicBezTo>
                    <a:pt x="393700" y="1238250"/>
                    <a:pt x="400052" y="1238250"/>
                    <a:pt x="400052" y="1219200"/>
                  </a:cubicBezTo>
                  <a:cubicBezTo>
                    <a:pt x="292100" y="1168400"/>
                    <a:pt x="184152" y="1130300"/>
                    <a:pt x="76200" y="1079500"/>
                  </a:cubicBezTo>
                  <a:close/>
                  <a:moveTo>
                    <a:pt x="63500" y="1206500"/>
                  </a:moveTo>
                  <a:lnTo>
                    <a:pt x="57152" y="1295400"/>
                  </a:lnTo>
                  <a:cubicBezTo>
                    <a:pt x="63500" y="1358900"/>
                    <a:pt x="177800" y="1397000"/>
                    <a:pt x="228600" y="1397000"/>
                  </a:cubicBezTo>
                  <a:cubicBezTo>
                    <a:pt x="285752" y="1397000"/>
                    <a:pt x="342900" y="1384300"/>
                    <a:pt x="355600" y="1301750"/>
                  </a:cubicBezTo>
                  <a:cubicBezTo>
                    <a:pt x="266700" y="1276350"/>
                    <a:pt x="146052" y="1244600"/>
                    <a:pt x="63500" y="120650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9C5413E-2782-32C7-A78A-7B82DFA26AFC}"/>
                </a:ext>
              </a:extLst>
            </p:cNvPr>
            <p:cNvSpPr/>
            <p:nvPr/>
          </p:nvSpPr>
          <p:spPr>
            <a:xfrm>
              <a:off x="18872964" y="770749"/>
              <a:ext cx="184148" cy="76200"/>
            </a:xfrm>
            <a:custGeom>
              <a:avLst/>
              <a:gdLst>
                <a:gd name="connsiteX0" fmla="*/ 158748 w 184148"/>
                <a:gd name="connsiteY0" fmla="*/ 0 h 76200"/>
                <a:gd name="connsiteX1" fmla="*/ 184148 w 184148"/>
                <a:gd name="connsiteY1" fmla="*/ 25400 h 76200"/>
                <a:gd name="connsiteX2" fmla="*/ 57148 w 184148"/>
                <a:gd name="connsiteY2" fmla="*/ 76200 h 76200"/>
                <a:gd name="connsiteX3" fmla="*/ 6348 w 184148"/>
                <a:gd name="connsiteY3" fmla="*/ 76200 h 76200"/>
                <a:gd name="connsiteX4" fmla="*/ 0 w 184148"/>
                <a:gd name="connsiteY4" fmla="*/ 50800 h 76200"/>
                <a:gd name="connsiteX5" fmla="*/ 12700 w 184148"/>
                <a:gd name="connsiteY5" fmla="*/ 31750 h 76200"/>
                <a:gd name="connsiteX6" fmla="*/ 158748 w 184148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76200">
                  <a:moveTo>
                    <a:pt x="158748" y="0"/>
                  </a:moveTo>
                  <a:cubicBezTo>
                    <a:pt x="177800" y="0"/>
                    <a:pt x="184148" y="6350"/>
                    <a:pt x="184148" y="25400"/>
                  </a:cubicBezTo>
                  <a:cubicBezTo>
                    <a:pt x="184148" y="44450"/>
                    <a:pt x="69848" y="76200"/>
                    <a:pt x="57148" y="76200"/>
                  </a:cubicBezTo>
                  <a:lnTo>
                    <a:pt x="6348" y="76200"/>
                  </a:lnTo>
                  <a:cubicBezTo>
                    <a:pt x="6348" y="69850"/>
                    <a:pt x="0" y="69850"/>
                    <a:pt x="0" y="50800"/>
                  </a:cubicBezTo>
                  <a:cubicBezTo>
                    <a:pt x="0" y="38100"/>
                    <a:pt x="6348" y="38100"/>
                    <a:pt x="12700" y="31750"/>
                  </a:cubicBezTo>
                  <a:cubicBezTo>
                    <a:pt x="63500" y="19050"/>
                    <a:pt x="146048" y="0"/>
                    <a:pt x="158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7A102B3-EDC7-9260-5239-34E3D50C1E54}"/>
                </a:ext>
              </a:extLst>
            </p:cNvPr>
            <p:cNvSpPr/>
            <p:nvPr/>
          </p:nvSpPr>
          <p:spPr>
            <a:xfrm>
              <a:off x="17418812" y="1105267"/>
              <a:ext cx="177800" cy="66050"/>
            </a:xfrm>
            <a:custGeom>
              <a:avLst/>
              <a:gdLst>
                <a:gd name="connsiteX0" fmla="*/ 18256 w 177800"/>
                <a:gd name="connsiteY0" fmla="*/ 445 h 66050"/>
                <a:gd name="connsiteX1" fmla="*/ 50800 w 177800"/>
                <a:gd name="connsiteY1" fmla="*/ 2032 h 66050"/>
                <a:gd name="connsiteX2" fmla="*/ 171452 w 177800"/>
                <a:gd name="connsiteY2" fmla="*/ 21082 h 66050"/>
                <a:gd name="connsiteX3" fmla="*/ 177800 w 177800"/>
                <a:gd name="connsiteY3" fmla="*/ 40132 h 66050"/>
                <a:gd name="connsiteX4" fmla="*/ 114300 w 177800"/>
                <a:gd name="connsiteY4" fmla="*/ 65532 h 66050"/>
                <a:gd name="connsiteX5" fmla="*/ 0 w 177800"/>
                <a:gd name="connsiteY5" fmla="*/ 27432 h 66050"/>
                <a:gd name="connsiteX6" fmla="*/ 18256 w 177800"/>
                <a:gd name="connsiteY6" fmla="*/ 445 h 6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800" h="66050">
                  <a:moveTo>
                    <a:pt x="18256" y="445"/>
                  </a:moveTo>
                  <a:cubicBezTo>
                    <a:pt x="28576" y="-1143"/>
                    <a:pt x="41276" y="2032"/>
                    <a:pt x="50800" y="2032"/>
                  </a:cubicBezTo>
                  <a:cubicBezTo>
                    <a:pt x="69852" y="2032"/>
                    <a:pt x="127000" y="21082"/>
                    <a:pt x="171452" y="21082"/>
                  </a:cubicBezTo>
                  <a:cubicBezTo>
                    <a:pt x="171452" y="27432"/>
                    <a:pt x="177800" y="27432"/>
                    <a:pt x="177800" y="40132"/>
                  </a:cubicBezTo>
                  <a:cubicBezTo>
                    <a:pt x="177800" y="71882"/>
                    <a:pt x="114300" y="65532"/>
                    <a:pt x="114300" y="65532"/>
                  </a:cubicBezTo>
                  <a:cubicBezTo>
                    <a:pt x="95252" y="65532"/>
                    <a:pt x="0" y="59182"/>
                    <a:pt x="0" y="27432"/>
                  </a:cubicBezTo>
                  <a:cubicBezTo>
                    <a:pt x="0" y="8382"/>
                    <a:pt x="7938" y="2032"/>
                    <a:pt x="18256" y="445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10785D0-D817-4590-F5DF-0F4F215A688C}"/>
                </a:ext>
              </a:extLst>
            </p:cNvPr>
            <p:cNvSpPr/>
            <p:nvPr/>
          </p:nvSpPr>
          <p:spPr>
            <a:xfrm>
              <a:off x="18688812" y="1361299"/>
              <a:ext cx="120652" cy="127000"/>
            </a:xfrm>
            <a:custGeom>
              <a:avLst/>
              <a:gdLst>
                <a:gd name="connsiteX0" fmla="*/ 19052 w 120652"/>
                <a:gd name="connsiteY0" fmla="*/ 0 h 127000"/>
                <a:gd name="connsiteX1" fmla="*/ 120652 w 120652"/>
                <a:gd name="connsiteY1" fmla="*/ 101600 h 127000"/>
                <a:gd name="connsiteX2" fmla="*/ 95252 w 120652"/>
                <a:gd name="connsiteY2" fmla="*/ 127000 h 127000"/>
                <a:gd name="connsiteX3" fmla="*/ 0 w 120652"/>
                <a:gd name="connsiteY3" fmla="*/ 25400 h 127000"/>
                <a:gd name="connsiteX4" fmla="*/ 19052 w 120652"/>
                <a:gd name="connsiteY4" fmla="*/ 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52" h="127000">
                  <a:moveTo>
                    <a:pt x="19052" y="0"/>
                  </a:moveTo>
                  <a:cubicBezTo>
                    <a:pt x="50800" y="0"/>
                    <a:pt x="120652" y="95250"/>
                    <a:pt x="120652" y="101600"/>
                  </a:cubicBezTo>
                  <a:cubicBezTo>
                    <a:pt x="120652" y="120650"/>
                    <a:pt x="107952" y="127000"/>
                    <a:pt x="95252" y="127000"/>
                  </a:cubicBezTo>
                  <a:cubicBezTo>
                    <a:pt x="69852" y="127000"/>
                    <a:pt x="0" y="38100"/>
                    <a:pt x="0" y="25400"/>
                  </a:cubicBezTo>
                  <a:cubicBezTo>
                    <a:pt x="0" y="6350"/>
                    <a:pt x="6352" y="0"/>
                    <a:pt x="190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1" name="卷形: 水平 110">
            <a:extLst>
              <a:ext uri="{FF2B5EF4-FFF2-40B4-BE49-F238E27FC236}">
                <a16:creationId xmlns:a16="http://schemas.microsoft.com/office/drawing/2014/main" id="{440B8C8C-635A-DAC3-2F6D-D3A6A34C3356}"/>
              </a:ext>
            </a:extLst>
          </p:cNvPr>
          <p:cNvSpPr/>
          <p:nvPr/>
        </p:nvSpPr>
        <p:spPr>
          <a:xfrm>
            <a:off x="4382876" y="2715539"/>
            <a:ext cx="3414016" cy="1171123"/>
          </a:xfrm>
          <a:prstGeom prst="horizontalScroll">
            <a:avLst>
              <a:gd name="adj" fmla="val 18784"/>
            </a:avLst>
          </a:prstGeom>
          <a:solidFill>
            <a:srgbClr val="40A693"/>
          </a:solidFill>
          <a:ln>
            <a:solidFill>
              <a:srgbClr val="D8F0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C748CE2-1077-7011-B4D9-88E1D77BE243}"/>
              </a:ext>
            </a:extLst>
          </p:cNvPr>
          <p:cNvGrpSpPr/>
          <p:nvPr/>
        </p:nvGrpSpPr>
        <p:grpSpPr>
          <a:xfrm>
            <a:off x="5063519" y="2982516"/>
            <a:ext cx="2471056" cy="663073"/>
            <a:chOff x="3018152" y="2407973"/>
            <a:chExt cx="2471056" cy="663073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548FBFD-3D17-E336-5F66-1B9F5777CAAC}"/>
                </a:ext>
              </a:extLst>
            </p:cNvPr>
            <p:cNvSpPr txBox="1"/>
            <p:nvPr/>
          </p:nvSpPr>
          <p:spPr>
            <a:xfrm>
              <a:off x="3018153" y="2407973"/>
              <a:ext cx="2323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研究背景介绍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E7754C6-480A-B595-9618-7F2A70EDBDC9}"/>
                </a:ext>
              </a:extLst>
            </p:cNvPr>
            <p:cNvSpPr txBox="1"/>
            <p:nvPr/>
          </p:nvSpPr>
          <p:spPr>
            <a:xfrm>
              <a:off x="3018152" y="2726143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711F18F-8708-5943-15C5-E31EB0E53C7F}"/>
              </a:ext>
            </a:extLst>
          </p:cNvPr>
          <p:cNvGrpSpPr/>
          <p:nvPr/>
        </p:nvGrpSpPr>
        <p:grpSpPr>
          <a:xfrm>
            <a:off x="5671461" y="1994723"/>
            <a:ext cx="832381" cy="832381"/>
            <a:chOff x="4501773" y="2956957"/>
            <a:chExt cx="567492" cy="56749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BBCCDBE-0A1A-F07E-25BA-B105A1AE2DE1}"/>
                </a:ext>
              </a:extLst>
            </p:cNvPr>
            <p:cNvSpPr/>
            <p:nvPr/>
          </p:nvSpPr>
          <p:spPr>
            <a:xfrm>
              <a:off x="4501773" y="2956957"/>
              <a:ext cx="567492" cy="567492"/>
            </a:xfrm>
            <a:prstGeom prst="ellipse">
              <a:avLst/>
            </a:prstGeom>
            <a:solidFill>
              <a:srgbClr val="D8F0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33486F6-7DBE-6E9B-7EE2-3EC3F1CB9016}"/>
                </a:ext>
              </a:extLst>
            </p:cNvPr>
            <p:cNvSpPr txBox="1"/>
            <p:nvPr/>
          </p:nvSpPr>
          <p:spPr>
            <a:xfrm>
              <a:off x="4563038" y="3043187"/>
              <a:ext cx="436277" cy="3986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40A693"/>
                  </a:solidFill>
                </a:rPr>
                <a:t>01</a:t>
              </a:r>
              <a:endParaRPr lang="zh-CN" altLang="en-US" sz="3200" dirty="0">
                <a:solidFill>
                  <a:srgbClr val="40A693"/>
                </a:solidFill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4F83D7E7-342D-560E-6616-7127BF8A1897}"/>
              </a:ext>
            </a:extLst>
          </p:cNvPr>
          <p:cNvGrpSpPr/>
          <p:nvPr/>
        </p:nvGrpSpPr>
        <p:grpSpPr>
          <a:xfrm>
            <a:off x="5167445" y="832483"/>
            <a:ext cx="1502115" cy="1016499"/>
            <a:chOff x="14726413" y="135749"/>
            <a:chExt cx="2317752" cy="1568450"/>
          </a:xfrm>
          <a:noFill/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722C546-4771-8283-1759-4DE7546FDC84}"/>
                </a:ext>
              </a:extLst>
            </p:cNvPr>
            <p:cNvSpPr/>
            <p:nvPr/>
          </p:nvSpPr>
          <p:spPr>
            <a:xfrm>
              <a:off x="14783563" y="1399199"/>
              <a:ext cx="158750" cy="241501"/>
            </a:xfrm>
            <a:custGeom>
              <a:avLst/>
              <a:gdLst>
                <a:gd name="connsiteX0" fmla="*/ 133350 w 158750"/>
                <a:gd name="connsiteY0" fmla="*/ 201 h 241501"/>
                <a:gd name="connsiteX1" fmla="*/ 152400 w 158750"/>
                <a:gd name="connsiteY1" fmla="*/ 201 h 241501"/>
                <a:gd name="connsiteX2" fmla="*/ 158750 w 158750"/>
                <a:gd name="connsiteY2" fmla="*/ 63701 h 241501"/>
                <a:gd name="connsiteX3" fmla="*/ 50800 w 158750"/>
                <a:gd name="connsiteY3" fmla="*/ 241501 h 241501"/>
                <a:gd name="connsiteX4" fmla="*/ 0 w 158750"/>
                <a:gd name="connsiteY4" fmla="*/ 190701 h 241501"/>
                <a:gd name="connsiteX5" fmla="*/ 133350 w 158750"/>
                <a:gd name="connsiteY5" fmla="*/ 201 h 24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241501">
                  <a:moveTo>
                    <a:pt x="133350" y="201"/>
                  </a:moveTo>
                  <a:lnTo>
                    <a:pt x="152400" y="201"/>
                  </a:lnTo>
                  <a:cubicBezTo>
                    <a:pt x="152400" y="19251"/>
                    <a:pt x="158750" y="51001"/>
                    <a:pt x="158750" y="63701"/>
                  </a:cubicBezTo>
                  <a:cubicBezTo>
                    <a:pt x="158750" y="108151"/>
                    <a:pt x="120650" y="241501"/>
                    <a:pt x="50800" y="241501"/>
                  </a:cubicBezTo>
                  <a:cubicBezTo>
                    <a:pt x="19050" y="241501"/>
                    <a:pt x="0" y="222451"/>
                    <a:pt x="0" y="190701"/>
                  </a:cubicBezTo>
                  <a:cubicBezTo>
                    <a:pt x="0" y="139901"/>
                    <a:pt x="69850" y="-6149"/>
                    <a:pt x="133350" y="20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9185CA1-A678-04EC-D51B-CF7484279F92}"/>
                </a:ext>
              </a:extLst>
            </p:cNvPr>
            <p:cNvSpPr/>
            <p:nvPr/>
          </p:nvSpPr>
          <p:spPr>
            <a:xfrm>
              <a:off x="15056614" y="135749"/>
              <a:ext cx="1987551" cy="895350"/>
            </a:xfrm>
            <a:custGeom>
              <a:avLst/>
              <a:gdLst>
                <a:gd name="connsiteX0" fmla="*/ 1022350 w 1987551"/>
                <a:gd name="connsiteY0" fmla="*/ 0 h 895350"/>
                <a:gd name="connsiteX1" fmla="*/ 1943099 w 1987551"/>
                <a:gd name="connsiteY1" fmla="*/ 400050 h 895350"/>
                <a:gd name="connsiteX2" fmla="*/ 1987551 w 1987551"/>
                <a:gd name="connsiteY2" fmla="*/ 438150 h 895350"/>
                <a:gd name="connsiteX3" fmla="*/ 1803399 w 1987551"/>
                <a:gd name="connsiteY3" fmla="*/ 552450 h 895350"/>
                <a:gd name="connsiteX4" fmla="*/ 1028700 w 1987551"/>
                <a:gd name="connsiteY4" fmla="*/ 895350 h 895350"/>
                <a:gd name="connsiteX5" fmla="*/ 869950 w 1987551"/>
                <a:gd name="connsiteY5" fmla="*/ 838200 h 895350"/>
                <a:gd name="connsiteX6" fmla="*/ 63500 w 1987551"/>
                <a:gd name="connsiteY6" fmla="*/ 558800 h 895350"/>
                <a:gd name="connsiteX7" fmla="*/ 12700 w 1987551"/>
                <a:gd name="connsiteY7" fmla="*/ 558800 h 895350"/>
                <a:gd name="connsiteX8" fmla="*/ 0 w 1987551"/>
                <a:gd name="connsiteY8" fmla="*/ 539750 h 895350"/>
                <a:gd name="connsiteX9" fmla="*/ 527050 w 1987551"/>
                <a:gd name="connsiteY9" fmla="*/ 247650 h 895350"/>
                <a:gd name="connsiteX10" fmla="*/ 1022350 w 1987551"/>
                <a:gd name="connsiteY10" fmla="*/ 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7551" h="895350">
                  <a:moveTo>
                    <a:pt x="1022350" y="0"/>
                  </a:moveTo>
                  <a:cubicBezTo>
                    <a:pt x="1041400" y="0"/>
                    <a:pt x="1638300" y="260350"/>
                    <a:pt x="1943099" y="400050"/>
                  </a:cubicBezTo>
                  <a:cubicBezTo>
                    <a:pt x="1962151" y="406400"/>
                    <a:pt x="1987551" y="425450"/>
                    <a:pt x="1987551" y="438150"/>
                  </a:cubicBezTo>
                  <a:cubicBezTo>
                    <a:pt x="1987551" y="482600"/>
                    <a:pt x="1816099" y="546100"/>
                    <a:pt x="1803399" y="552450"/>
                  </a:cubicBezTo>
                  <a:cubicBezTo>
                    <a:pt x="1549400" y="660400"/>
                    <a:pt x="1041400" y="895350"/>
                    <a:pt x="1028700" y="895350"/>
                  </a:cubicBezTo>
                  <a:cubicBezTo>
                    <a:pt x="1009650" y="895350"/>
                    <a:pt x="914400" y="850900"/>
                    <a:pt x="869950" y="838200"/>
                  </a:cubicBezTo>
                  <a:cubicBezTo>
                    <a:pt x="609600" y="749300"/>
                    <a:pt x="317500" y="660400"/>
                    <a:pt x="63500" y="558800"/>
                  </a:cubicBezTo>
                  <a:cubicBezTo>
                    <a:pt x="50800" y="558800"/>
                    <a:pt x="31750" y="565150"/>
                    <a:pt x="12700" y="558800"/>
                  </a:cubicBezTo>
                  <a:cubicBezTo>
                    <a:pt x="6350" y="558800"/>
                    <a:pt x="0" y="552450"/>
                    <a:pt x="0" y="539750"/>
                  </a:cubicBezTo>
                  <a:cubicBezTo>
                    <a:pt x="0" y="501650"/>
                    <a:pt x="400050" y="311150"/>
                    <a:pt x="527050" y="247650"/>
                  </a:cubicBezTo>
                  <a:cubicBezTo>
                    <a:pt x="584200" y="215900"/>
                    <a:pt x="977900" y="0"/>
                    <a:pt x="10223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545BDFF-C4A5-991A-1AE2-BE0F61CC0527}"/>
                </a:ext>
              </a:extLst>
            </p:cNvPr>
            <p:cNvSpPr/>
            <p:nvPr/>
          </p:nvSpPr>
          <p:spPr>
            <a:xfrm>
              <a:off x="14726413" y="783449"/>
              <a:ext cx="412750" cy="920750"/>
            </a:xfrm>
            <a:custGeom>
              <a:avLst/>
              <a:gdLst>
                <a:gd name="connsiteX0" fmla="*/ 361950 w 412750"/>
                <a:gd name="connsiteY0" fmla="*/ 0 h 920750"/>
                <a:gd name="connsiteX1" fmla="*/ 412750 w 412750"/>
                <a:gd name="connsiteY1" fmla="*/ 19050 h 920750"/>
                <a:gd name="connsiteX2" fmla="*/ 241300 w 412750"/>
                <a:gd name="connsiteY2" fmla="*/ 546100 h 920750"/>
                <a:gd name="connsiteX3" fmla="*/ 279400 w 412750"/>
                <a:gd name="connsiteY3" fmla="*/ 679450 h 920750"/>
                <a:gd name="connsiteX4" fmla="*/ 107950 w 412750"/>
                <a:gd name="connsiteY4" fmla="*/ 920750 h 920750"/>
                <a:gd name="connsiteX5" fmla="*/ 0 w 412750"/>
                <a:gd name="connsiteY5" fmla="*/ 806450 h 920750"/>
                <a:gd name="connsiteX6" fmla="*/ 171450 w 412750"/>
                <a:gd name="connsiteY6" fmla="*/ 552450 h 920750"/>
                <a:gd name="connsiteX7" fmla="*/ 361950 w 412750"/>
                <a:gd name="connsiteY7" fmla="*/ 0 h 920750"/>
                <a:gd name="connsiteX8" fmla="*/ 190500 w 412750"/>
                <a:gd name="connsiteY8" fmla="*/ 615950 h 920750"/>
                <a:gd name="connsiteX9" fmla="*/ 57150 w 412750"/>
                <a:gd name="connsiteY9" fmla="*/ 806450 h 920750"/>
                <a:gd name="connsiteX10" fmla="*/ 107950 w 412750"/>
                <a:gd name="connsiteY10" fmla="*/ 857250 h 920750"/>
                <a:gd name="connsiteX11" fmla="*/ 215900 w 412750"/>
                <a:gd name="connsiteY11" fmla="*/ 679450 h 920750"/>
                <a:gd name="connsiteX12" fmla="*/ 209550 w 412750"/>
                <a:gd name="connsiteY12" fmla="*/ 615950 h 920750"/>
                <a:gd name="connsiteX13" fmla="*/ 190500 w 412750"/>
                <a:gd name="connsiteY13" fmla="*/ 615950 h 92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2750" h="920750">
                  <a:moveTo>
                    <a:pt x="361950" y="0"/>
                  </a:moveTo>
                  <a:cubicBezTo>
                    <a:pt x="374650" y="6350"/>
                    <a:pt x="393700" y="6350"/>
                    <a:pt x="412750" y="19050"/>
                  </a:cubicBezTo>
                  <a:lnTo>
                    <a:pt x="241300" y="546100"/>
                  </a:lnTo>
                  <a:cubicBezTo>
                    <a:pt x="279400" y="596900"/>
                    <a:pt x="279400" y="635000"/>
                    <a:pt x="279400" y="679450"/>
                  </a:cubicBezTo>
                  <a:cubicBezTo>
                    <a:pt x="279400" y="742950"/>
                    <a:pt x="228600" y="920750"/>
                    <a:pt x="107950" y="920750"/>
                  </a:cubicBezTo>
                  <a:cubicBezTo>
                    <a:pt x="31750" y="920750"/>
                    <a:pt x="0" y="869950"/>
                    <a:pt x="0" y="806450"/>
                  </a:cubicBezTo>
                  <a:cubicBezTo>
                    <a:pt x="0" y="730250"/>
                    <a:pt x="57150" y="565150"/>
                    <a:pt x="171450" y="552450"/>
                  </a:cubicBezTo>
                  <a:cubicBezTo>
                    <a:pt x="234950" y="374650"/>
                    <a:pt x="292100" y="184150"/>
                    <a:pt x="361950" y="0"/>
                  </a:cubicBezTo>
                  <a:close/>
                  <a:moveTo>
                    <a:pt x="190500" y="615950"/>
                  </a:moveTo>
                  <a:cubicBezTo>
                    <a:pt x="127000" y="609600"/>
                    <a:pt x="57150" y="755650"/>
                    <a:pt x="57150" y="806450"/>
                  </a:cubicBezTo>
                  <a:cubicBezTo>
                    <a:pt x="57150" y="838200"/>
                    <a:pt x="76200" y="857250"/>
                    <a:pt x="107950" y="857250"/>
                  </a:cubicBezTo>
                  <a:cubicBezTo>
                    <a:pt x="177800" y="857250"/>
                    <a:pt x="215900" y="723900"/>
                    <a:pt x="215900" y="679450"/>
                  </a:cubicBezTo>
                  <a:cubicBezTo>
                    <a:pt x="215900" y="666750"/>
                    <a:pt x="209550" y="635000"/>
                    <a:pt x="209550" y="615950"/>
                  </a:cubicBezTo>
                  <a:lnTo>
                    <a:pt x="190500" y="61595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8AD1C5C-2880-4B8F-50D8-95E3451EBE46}"/>
                </a:ext>
              </a:extLst>
            </p:cNvPr>
            <p:cNvSpPr/>
            <p:nvPr/>
          </p:nvSpPr>
          <p:spPr>
            <a:xfrm>
              <a:off x="15342364" y="783449"/>
              <a:ext cx="1517649" cy="844550"/>
            </a:xfrm>
            <a:custGeom>
              <a:avLst/>
              <a:gdLst>
                <a:gd name="connsiteX0" fmla="*/ 1517649 w 1517649"/>
                <a:gd name="connsiteY0" fmla="*/ 0 h 844550"/>
                <a:gd name="connsiteX1" fmla="*/ 1517649 w 1517649"/>
                <a:gd name="connsiteY1" fmla="*/ 69850 h 844550"/>
                <a:gd name="connsiteX2" fmla="*/ 1460501 w 1517649"/>
                <a:gd name="connsiteY2" fmla="*/ 717550 h 844550"/>
                <a:gd name="connsiteX3" fmla="*/ 1447801 w 1517649"/>
                <a:gd name="connsiteY3" fmla="*/ 730250 h 844550"/>
                <a:gd name="connsiteX4" fmla="*/ 1187450 w 1517649"/>
                <a:gd name="connsiteY4" fmla="*/ 755650 h 844550"/>
                <a:gd name="connsiteX5" fmla="*/ 203200 w 1517649"/>
                <a:gd name="connsiteY5" fmla="*/ 844550 h 844550"/>
                <a:gd name="connsiteX6" fmla="*/ 184150 w 1517649"/>
                <a:gd name="connsiteY6" fmla="*/ 819150 h 844550"/>
                <a:gd name="connsiteX7" fmla="*/ 0 w 1517649"/>
                <a:gd name="connsiteY7" fmla="*/ 82550 h 844550"/>
                <a:gd name="connsiteX8" fmla="*/ 742950 w 1517649"/>
                <a:gd name="connsiteY8" fmla="*/ 330200 h 844550"/>
                <a:gd name="connsiteX9" fmla="*/ 1517649 w 1517649"/>
                <a:gd name="connsiteY9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7649" h="844550">
                  <a:moveTo>
                    <a:pt x="1517649" y="0"/>
                  </a:moveTo>
                  <a:lnTo>
                    <a:pt x="1517649" y="69850"/>
                  </a:lnTo>
                  <a:cubicBezTo>
                    <a:pt x="1498601" y="285750"/>
                    <a:pt x="1485901" y="501650"/>
                    <a:pt x="1460501" y="717550"/>
                  </a:cubicBezTo>
                  <a:cubicBezTo>
                    <a:pt x="1460501" y="723900"/>
                    <a:pt x="1454149" y="730250"/>
                    <a:pt x="1447801" y="730250"/>
                  </a:cubicBezTo>
                  <a:cubicBezTo>
                    <a:pt x="1365250" y="742950"/>
                    <a:pt x="1270000" y="749300"/>
                    <a:pt x="1187450" y="755650"/>
                  </a:cubicBezTo>
                  <a:cubicBezTo>
                    <a:pt x="863600" y="781050"/>
                    <a:pt x="533400" y="819150"/>
                    <a:pt x="203200" y="844550"/>
                  </a:cubicBezTo>
                  <a:cubicBezTo>
                    <a:pt x="196850" y="838200"/>
                    <a:pt x="190500" y="825500"/>
                    <a:pt x="184150" y="819150"/>
                  </a:cubicBezTo>
                  <a:cubicBezTo>
                    <a:pt x="120650" y="577850"/>
                    <a:pt x="63500" y="336550"/>
                    <a:pt x="0" y="82550"/>
                  </a:cubicBezTo>
                  <a:lnTo>
                    <a:pt x="742950" y="330200"/>
                  </a:lnTo>
                  <a:lnTo>
                    <a:pt x="1517649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E0561363-A299-5FB7-5B96-6978AF46DA62}"/>
              </a:ext>
            </a:extLst>
          </p:cNvPr>
          <p:cNvSpPr txBox="1"/>
          <p:nvPr/>
        </p:nvSpPr>
        <p:spPr>
          <a:xfrm>
            <a:off x="3882134" y="4083697"/>
            <a:ext cx="438963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251677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C748CE2-1077-7011-B4D9-88E1D77BE243}"/>
              </a:ext>
            </a:extLst>
          </p:cNvPr>
          <p:cNvGrpSpPr/>
          <p:nvPr/>
        </p:nvGrpSpPr>
        <p:grpSpPr>
          <a:xfrm>
            <a:off x="4528902" y="764750"/>
            <a:ext cx="3122848" cy="691191"/>
            <a:chOff x="2618674" y="2446308"/>
            <a:chExt cx="3122848" cy="691191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548FBFD-3D17-E336-5F66-1B9F5777CAAC}"/>
                </a:ext>
              </a:extLst>
            </p:cNvPr>
            <p:cNvSpPr txBox="1"/>
            <p:nvPr/>
          </p:nvSpPr>
          <p:spPr>
            <a:xfrm>
              <a:off x="2618674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研究背景介绍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E7754C6-480A-B595-9618-7F2A70EDBDC9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76C3B01-B94F-8C67-DD55-037ADC0F3F58}"/>
              </a:ext>
            </a:extLst>
          </p:cNvPr>
          <p:cNvGrpSpPr/>
          <p:nvPr/>
        </p:nvGrpSpPr>
        <p:grpSpPr>
          <a:xfrm>
            <a:off x="1375392" y="1778463"/>
            <a:ext cx="6013859" cy="3925649"/>
            <a:chOff x="809334" y="962526"/>
            <a:chExt cx="7201080" cy="4700628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CD2E6A9D-C5B3-E549-AE91-23F6DAC20EC6}"/>
                </a:ext>
              </a:extLst>
            </p:cNvPr>
            <p:cNvSpPr/>
            <p:nvPr/>
          </p:nvSpPr>
          <p:spPr>
            <a:xfrm>
              <a:off x="809334" y="962526"/>
              <a:ext cx="5037553" cy="4700628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16000" r="-2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5DE9A7B8-7385-F675-745A-A358BA357B33}"/>
                </a:ext>
              </a:extLst>
            </p:cNvPr>
            <p:cNvSpPr/>
            <p:nvPr/>
          </p:nvSpPr>
          <p:spPr>
            <a:xfrm>
              <a:off x="4427621" y="1395663"/>
              <a:ext cx="3582793" cy="786063"/>
            </a:xfrm>
            <a:prstGeom prst="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添加标题</a:t>
              </a:r>
            </a:p>
          </p:txBody>
        </p:sp>
      </p:grpSp>
      <p:pic>
        <p:nvPicPr>
          <p:cNvPr id="100" name="图片 99">
            <a:extLst>
              <a:ext uri="{FF2B5EF4-FFF2-40B4-BE49-F238E27FC236}">
                <a16:creationId xmlns:a16="http://schemas.microsoft.com/office/drawing/2014/main" id="{604FBCB6-BF3D-3F0C-1BB9-CAAF2F305E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7299" y="-855841"/>
            <a:ext cx="2076190" cy="428571"/>
          </a:xfrm>
          <a:prstGeom prst="rect">
            <a:avLst/>
          </a:prstGeom>
        </p:spPr>
      </p:pic>
      <p:sp>
        <p:nvSpPr>
          <p:cNvPr id="112" name="文本框 111">
            <a:extLst>
              <a:ext uri="{FF2B5EF4-FFF2-40B4-BE49-F238E27FC236}">
                <a16:creationId xmlns:a16="http://schemas.microsoft.com/office/drawing/2014/main" id="{0658C4D9-8E8E-8B12-881B-ACD5D958E49F}"/>
              </a:ext>
            </a:extLst>
          </p:cNvPr>
          <p:cNvSpPr txBox="1"/>
          <p:nvPr/>
        </p:nvSpPr>
        <p:spPr>
          <a:xfrm>
            <a:off x="6040768" y="3048640"/>
            <a:ext cx="5059032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8134BFCE-1C40-9D75-2BA5-6DF2471A69DB}"/>
              </a:ext>
            </a:extLst>
          </p:cNvPr>
          <p:cNvSpPr txBox="1"/>
          <p:nvPr/>
        </p:nvSpPr>
        <p:spPr>
          <a:xfrm>
            <a:off x="6040768" y="4394690"/>
            <a:ext cx="505903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CCF0F2E9-C223-2DE6-E830-39D646FD3DB6}"/>
              </a:ext>
            </a:extLst>
          </p:cNvPr>
          <p:cNvSpPr txBox="1"/>
          <p:nvPr/>
        </p:nvSpPr>
        <p:spPr>
          <a:xfrm>
            <a:off x="6040768" y="5039550"/>
            <a:ext cx="505903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213638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B64FF3-D4F0-D93D-D5E4-9143B246824F}"/>
              </a:ext>
            </a:extLst>
          </p:cNvPr>
          <p:cNvGrpSpPr/>
          <p:nvPr/>
        </p:nvGrpSpPr>
        <p:grpSpPr>
          <a:xfrm>
            <a:off x="4528902" y="764750"/>
            <a:ext cx="3122848" cy="691191"/>
            <a:chOff x="2618674" y="2446308"/>
            <a:chExt cx="3122848" cy="69119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BA44CA3-6DDA-D36C-5181-63F79F351175}"/>
                </a:ext>
              </a:extLst>
            </p:cNvPr>
            <p:cNvSpPr txBox="1"/>
            <p:nvPr/>
          </p:nvSpPr>
          <p:spPr>
            <a:xfrm>
              <a:off x="2618674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研究背景介绍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2D4848-0E30-B12B-096F-726376C91880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7" name="Group 2536">
            <a:extLst>
              <a:ext uri="{FF2B5EF4-FFF2-40B4-BE49-F238E27FC236}">
                <a16:creationId xmlns:a16="http://schemas.microsoft.com/office/drawing/2014/main" id="{013E00D5-DDAA-9877-CDD7-915EC7A258C7}"/>
              </a:ext>
            </a:extLst>
          </p:cNvPr>
          <p:cNvGrpSpPr/>
          <p:nvPr/>
        </p:nvGrpSpPr>
        <p:grpSpPr>
          <a:xfrm>
            <a:off x="4917602" y="2169539"/>
            <a:ext cx="2460930" cy="3028683"/>
            <a:chOff x="0" y="0"/>
            <a:chExt cx="4325834" cy="5323844"/>
          </a:xfrm>
        </p:grpSpPr>
        <p:sp>
          <p:nvSpPr>
            <p:cNvPr id="31" name="Shape 2529">
              <a:extLst>
                <a:ext uri="{FF2B5EF4-FFF2-40B4-BE49-F238E27FC236}">
                  <a16:creationId xmlns:a16="http://schemas.microsoft.com/office/drawing/2014/main" id="{E3F1ECD3-F515-8B03-A785-93D988806E17}"/>
                </a:ext>
              </a:extLst>
            </p:cNvPr>
            <p:cNvSpPr/>
            <p:nvPr/>
          </p:nvSpPr>
          <p:spPr>
            <a:xfrm>
              <a:off x="123380" y="581652"/>
              <a:ext cx="4125959" cy="474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21600"/>
                    <a:pt x="15495" y="20936"/>
                    <a:pt x="0" y="21216"/>
                  </a:cubicBezTo>
                  <a:lnTo>
                    <a:pt x="0" y="0"/>
                  </a:lnTo>
                  <a:lnTo>
                    <a:pt x="21600" y="0"/>
                  </a:lnTo>
                  <a:lnTo>
                    <a:pt x="21600" y="12584"/>
                  </a:lnTo>
                  <a:cubicBezTo>
                    <a:pt x="21600" y="13905"/>
                    <a:pt x="21433" y="17557"/>
                    <a:pt x="21600" y="21600"/>
                  </a:cubicBezTo>
                  <a:close/>
                </a:path>
              </a:pathLst>
            </a:custGeom>
            <a:solidFill>
              <a:srgbClr val="40A693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Shape 2530">
              <a:extLst>
                <a:ext uri="{FF2B5EF4-FFF2-40B4-BE49-F238E27FC236}">
                  <a16:creationId xmlns:a16="http://schemas.microsoft.com/office/drawing/2014/main" id="{82279D7E-BD58-6ED9-E8D7-D5A4110B261B}"/>
                </a:ext>
              </a:extLst>
            </p:cNvPr>
            <p:cNvSpPr/>
            <p:nvPr/>
          </p:nvSpPr>
          <p:spPr>
            <a:xfrm>
              <a:off x="0" y="458269"/>
              <a:ext cx="4321577" cy="4813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21600" extrusionOk="0">
                  <a:moveTo>
                    <a:pt x="21358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9248" y="21112"/>
                  </a:lnTo>
                  <a:cubicBezTo>
                    <a:pt x="9248" y="21112"/>
                    <a:pt x="12110" y="20879"/>
                    <a:pt x="14781" y="20017"/>
                  </a:cubicBezTo>
                  <a:cubicBezTo>
                    <a:pt x="17461" y="19152"/>
                    <a:pt x="19950" y="17658"/>
                    <a:pt x="20015" y="17566"/>
                  </a:cubicBezTo>
                  <a:cubicBezTo>
                    <a:pt x="21600" y="15335"/>
                    <a:pt x="21358" y="0"/>
                    <a:pt x="21358" y="0"/>
                  </a:cubicBezTo>
                  <a:close/>
                </a:path>
              </a:pathLst>
            </a:custGeom>
            <a:solidFill>
              <a:srgbClr val="40A69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Shape 2531">
              <a:extLst>
                <a:ext uri="{FF2B5EF4-FFF2-40B4-BE49-F238E27FC236}">
                  <a16:creationId xmlns:a16="http://schemas.microsoft.com/office/drawing/2014/main" id="{FA5D308D-E8D4-A8E0-48F0-5B6EADA7D457}"/>
                </a:ext>
              </a:extLst>
            </p:cNvPr>
            <p:cNvSpPr/>
            <p:nvPr/>
          </p:nvSpPr>
          <p:spPr>
            <a:xfrm>
              <a:off x="1833077" y="4335947"/>
              <a:ext cx="2214273" cy="833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27"/>
                  </a:moveTo>
                  <a:cubicBezTo>
                    <a:pt x="21600" y="1127"/>
                    <a:pt x="15259" y="7326"/>
                    <a:pt x="10803" y="0"/>
                  </a:cubicBezTo>
                  <a:cubicBezTo>
                    <a:pt x="10803" y="0"/>
                    <a:pt x="11275" y="17844"/>
                    <a:pt x="0" y="21600"/>
                  </a:cubicBezTo>
                  <a:cubicBezTo>
                    <a:pt x="0" y="21600"/>
                    <a:pt x="9934" y="19456"/>
                    <a:pt x="14448" y="14651"/>
                  </a:cubicBezTo>
                  <a:cubicBezTo>
                    <a:pt x="19917" y="8828"/>
                    <a:pt x="21600" y="1127"/>
                    <a:pt x="21600" y="1127"/>
                  </a:cubicBezTo>
                  <a:close/>
                </a:path>
              </a:pathLst>
            </a:custGeom>
            <a:solidFill>
              <a:srgbClr val="46525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Shape 2532">
              <a:extLst>
                <a:ext uri="{FF2B5EF4-FFF2-40B4-BE49-F238E27FC236}">
                  <a16:creationId xmlns:a16="http://schemas.microsoft.com/office/drawing/2014/main" id="{A4ED947D-7591-362B-BB6F-40BE9B1243D9}"/>
                </a:ext>
              </a:extLst>
            </p:cNvPr>
            <p:cNvSpPr/>
            <p:nvPr/>
          </p:nvSpPr>
          <p:spPr>
            <a:xfrm>
              <a:off x="0" y="458269"/>
              <a:ext cx="4325834" cy="1480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52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1152"/>
                    <a:pt x="21600" y="1152"/>
                  </a:cubicBezTo>
                  <a:close/>
                </a:path>
              </a:pathLst>
            </a:custGeom>
            <a:solidFill>
              <a:srgbClr val="C1C6CA">
                <a:alpha val="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Shape 2533">
              <a:extLst>
                <a:ext uri="{FF2B5EF4-FFF2-40B4-BE49-F238E27FC236}">
                  <a16:creationId xmlns:a16="http://schemas.microsoft.com/office/drawing/2014/main" id="{D3264FFC-3457-E704-613E-A1DF2C7F1C50}"/>
                </a:ext>
              </a:extLst>
            </p:cNvPr>
            <p:cNvSpPr/>
            <p:nvPr/>
          </p:nvSpPr>
          <p:spPr>
            <a:xfrm>
              <a:off x="2062214" y="17626"/>
              <a:ext cx="523761" cy="1374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3" h="21600" extrusionOk="0">
                  <a:moveTo>
                    <a:pt x="21391" y="17954"/>
                  </a:moveTo>
                  <a:lnTo>
                    <a:pt x="21391" y="4312"/>
                  </a:lnTo>
                  <a:cubicBezTo>
                    <a:pt x="21391" y="1572"/>
                    <a:pt x="18120" y="0"/>
                    <a:pt x="12416" y="0"/>
                  </a:cubicBezTo>
                  <a:cubicBezTo>
                    <a:pt x="6906" y="0"/>
                    <a:pt x="4637" y="1784"/>
                    <a:pt x="4208" y="2728"/>
                  </a:cubicBezTo>
                  <a:lnTo>
                    <a:pt x="4197" y="7089"/>
                  </a:lnTo>
                  <a:lnTo>
                    <a:pt x="6880" y="7089"/>
                  </a:lnTo>
                  <a:lnTo>
                    <a:pt x="6880" y="2868"/>
                  </a:lnTo>
                  <a:cubicBezTo>
                    <a:pt x="7040" y="2591"/>
                    <a:pt x="8129" y="1035"/>
                    <a:pt x="12416" y="1035"/>
                  </a:cubicBezTo>
                  <a:cubicBezTo>
                    <a:pt x="16584" y="1035"/>
                    <a:pt x="18699" y="2138"/>
                    <a:pt x="18699" y="4312"/>
                  </a:cubicBezTo>
                  <a:lnTo>
                    <a:pt x="18699" y="17977"/>
                  </a:lnTo>
                  <a:lnTo>
                    <a:pt x="18706" y="18032"/>
                  </a:lnTo>
                  <a:cubicBezTo>
                    <a:pt x="18708" y="18042"/>
                    <a:pt x="18958" y="19074"/>
                    <a:pt x="17258" y="19796"/>
                  </a:cubicBezTo>
                  <a:cubicBezTo>
                    <a:pt x="16060" y="20306"/>
                    <a:pt x="14128" y="20565"/>
                    <a:pt x="11518" y="20565"/>
                  </a:cubicBezTo>
                  <a:cubicBezTo>
                    <a:pt x="4058" y="20565"/>
                    <a:pt x="2693" y="18628"/>
                    <a:pt x="2693" y="14815"/>
                  </a:cubicBezTo>
                  <a:lnTo>
                    <a:pt x="2693" y="6811"/>
                  </a:lnTo>
                  <a:cubicBezTo>
                    <a:pt x="2693" y="6525"/>
                    <a:pt x="2091" y="6294"/>
                    <a:pt x="1346" y="6294"/>
                  </a:cubicBezTo>
                  <a:cubicBezTo>
                    <a:pt x="602" y="6294"/>
                    <a:pt x="0" y="6525"/>
                    <a:pt x="0" y="6811"/>
                  </a:cubicBezTo>
                  <a:lnTo>
                    <a:pt x="0" y="14815"/>
                  </a:lnTo>
                  <a:cubicBezTo>
                    <a:pt x="0" y="17353"/>
                    <a:pt x="0" y="21600"/>
                    <a:pt x="11518" y="21600"/>
                  </a:cubicBezTo>
                  <a:cubicBezTo>
                    <a:pt x="14939" y="21600"/>
                    <a:pt x="17550" y="21222"/>
                    <a:pt x="19281" y="20480"/>
                  </a:cubicBezTo>
                  <a:cubicBezTo>
                    <a:pt x="21600" y="19484"/>
                    <a:pt x="21440" y="18185"/>
                    <a:pt x="21391" y="1795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Shape 2534">
              <a:extLst>
                <a:ext uri="{FF2B5EF4-FFF2-40B4-BE49-F238E27FC236}">
                  <a16:creationId xmlns:a16="http://schemas.microsoft.com/office/drawing/2014/main" id="{D0DE5813-3D3F-EC3A-2064-A2483956E3AB}"/>
                </a:ext>
              </a:extLst>
            </p:cNvPr>
            <p:cNvSpPr/>
            <p:nvPr/>
          </p:nvSpPr>
          <p:spPr>
            <a:xfrm>
              <a:off x="2414730" y="352516"/>
              <a:ext cx="65856" cy="101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988"/>
                  </a:moveTo>
                  <a:cubicBezTo>
                    <a:pt x="21600" y="3133"/>
                    <a:pt x="16767" y="0"/>
                    <a:pt x="10800" y="0"/>
                  </a:cubicBezTo>
                  <a:cubicBezTo>
                    <a:pt x="4833" y="0"/>
                    <a:pt x="0" y="3133"/>
                    <a:pt x="0" y="6988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6988"/>
                    <a:pt x="21600" y="698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Shape 2535">
              <a:extLst>
                <a:ext uri="{FF2B5EF4-FFF2-40B4-BE49-F238E27FC236}">
                  <a16:creationId xmlns:a16="http://schemas.microsoft.com/office/drawing/2014/main" id="{72E3FAC5-3502-5E02-39FE-04B43C441358}"/>
                </a:ext>
              </a:extLst>
            </p:cNvPr>
            <p:cNvSpPr/>
            <p:nvPr/>
          </p:nvSpPr>
          <p:spPr>
            <a:xfrm>
              <a:off x="2026965" y="0"/>
              <a:ext cx="523749" cy="1374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4" h="21600" extrusionOk="0">
                  <a:moveTo>
                    <a:pt x="21391" y="17955"/>
                  </a:moveTo>
                  <a:lnTo>
                    <a:pt x="21391" y="4313"/>
                  </a:lnTo>
                  <a:cubicBezTo>
                    <a:pt x="21391" y="1572"/>
                    <a:pt x="18120" y="0"/>
                    <a:pt x="12415" y="0"/>
                  </a:cubicBezTo>
                  <a:cubicBezTo>
                    <a:pt x="6905" y="0"/>
                    <a:pt x="4637" y="1785"/>
                    <a:pt x="4207" y="2729"/>
                  </a:cubicBezTo>
                  <a:lnTo>
                    <a:pt x="4197" y="7090"/>
                  </a:lnTo>
                  <a:lnTo>
                    <a:pt x="6880" y="7090"/>
                  </a:lnTo>
                  <a:lnTo>
                    <a:pt x="6880" y="2870"/>
                  </a:lnTo>
                  <a:cubicBezTo>
                    <a:pt x="7040" y="2592"/>
                    <a:pt x="8129" y="1035"/>
                    <a:pt x="12415" y="1035"/>
                  </a:cubicBezTo>
                  <a:cubicBezTo>
                    <a:pt x="16584" y="1035"/>
                    <a:pt x="18698" y="2138"/>
                    <a:pt x="18698" y="4313"/>
                  </a:cubicBezTo>
                  <a:lnTo>
                    <a:pt x="18698" y="17977"/>
                  </a:lnTo>
                  <a:lnTo>
                    <a:pt x="18706" y="18033"/>
                  </a:lnTo>
                  <a:cubicBezTo>
                    <a:pt x="18708" y="18043"/>
                    <a:pt x="18958" y="19075"/>
                    <a:pt x="17259" y="19797"/>
                  </a:cubicBezTo>
                  <a:cubicBezTo>
                    <a:pt x="16060" y="20307"/>
                    <a:pt x="14128" y="20565"/>
                    <a:pt x="11518" y="20565"/>
                  </a:cubicBezTo>
                  <a:cubicBezTo>
                    <a:pt x="4058" y="20565"/>
                    <a:pt x="2693" y="18629"/>
                    <a:pt x="2693" y="14816"/>
                  </a:cubicBezTo>
                  <a:lnTo>
                    <a:pt x="2693" y="6812"/>
                  </a:lnTo>
                  <a:cubicBezTo>
                    <a:pt x="2693" y="6526"/>
                    <a:pt x="2090" y="6294"/>
                    <a:pt x="1346" y="6294"/>
                  </a:cubicBezTo>
                  <a:cubicBezTo>
                    <a:pt x="602" y="6294"/>
                    <a:pt x="0" y="6526"/>
                    <a:pt x="0" y="6812"/>
                  </a:cubicBezTo>
                  <a:lnTo>
                    <a:pt x="0" y="14816"/>
                  </a:lnTo>
                  <a:cubicBezTo>
                    <a:pt x="0" y="17353"/>
                    <a:pt x="0" y="21600"/>
                    <a:pt x="11518" y="21600"/>
                  </a:cubicBezTo>
                  <a:cubicBezTo>
                    <a:pt x="14939" y="21600"/>
                    <a:pt x="17550" y="21224"/>
                    <a:pt x="19281" y="20480"/>
                  </a:cubicBezTo>
                  <a:cubicBezTo>
                    <a:pt x="21600" y="19485"/>
                    <a:pt x="21441" y="18185"/>
                    <a:pt x="21391" y="17955"/>
                  </a:cubicBezTo>
                  <a:close/>
                </a:path>
              </a:pathLst>
            </a:custGeom>
            <a:solidFill>
              <a:srgbClr val="46525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2544">
            <a:extLst>
              <a:ext uri="{FF2B5EF4-FFF2-40B4-BE49-F238E27FC236}">
                <a16:creationId xmlns:a16="http://schemas.microsoft.com/office/drawing/2014/main" id="{75569673-964F-5486-31DF-B1C2277EB918}"/>
              </a:ext>
            </a:extLst>
          </p:cNvPr>
          <p:cNvGrpSpPr/>
          <p:nvPr/>
        </p:nvGrpSpPr>
        <p:grpSpPr>
          <a:xfrm>
            <a:off x="7847386" y="2169539"/>
            <a:ext cx="2460930" cy="3028683"/>
            <a:chOff x="-1" y="0"/>
            <a:chExt cx="4325836" cy="5323844"/>
          </a:xfrm>
        </p:grpSpPr>
        <p:sp>
          <p:nvSpPr>
            <p:cNvPr id="43" name="Shape 2537">
              <a:extLst>
                <a:ext uri="{FF2B5EF4-FFF2-40B4-BE49-F238E27FC236}">
                  <a16:creationId xmlns:a16="http://schemas.microsoft.com/office/drawing/2014/main" id="{DAFD9D6A-8CA7-1172-4523-88FCDAD72097}"/>
                </a:ext>
              </a:extLst>
            </p:cNvPr>
            <p:cNvSpPr/>
            <p:nvPr/>
          </p:nvSpPr>
          <p:spPr>
            <a:xfrm>
              <a:off x="123379" y="581652"/>
              <a:ext cx="4125961" cy="474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21600"/>
                    <a:pt x="15495" y="20936"/>
                    <a:pt x="0" y="21216"/>
                  </a:cubicBezTo>
                  <a:lnTo>
                    <a:pt x="0" y="0"/>
                  </a:lnTo>
                  <a:lnTo>
                    <a:pt x="21600" y="0"/>
                  </a:lnTo>
                  <a:lnTo>
                    <a:pt x="21600" y="12584"/>
                  </a:lnTo>
                  <a:cubicBezTo>
                    <a:pt x="21600" y="13905"/>
                    <a:pt x="21433" y="17557"/>
                    <a:pt x="21600" y="21600"/>
                  </a:cubicBezTo>
                  <a:close/>
                </a:path>
              </a:pathLst>
            </a:custGeom>
            <a:solidFill>
              <a:srgbClr val="778495">
                <a:alpha val="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cs typeface="+mn-ea"/>
                <a:sym typeface="+mn-lt"/>
              </a:endParaRPr>
            </a:p>
          </p:txBody>
        </p:sp>
        <p:sp>
          <p:nvSpPr>
            <p:cNvPr id="44" name="Shape 2538">
              <a:extLst>
                <a:ext uri="{FF2B5EF4-FFF2-40B4-BE49-F238E27FC236}">
                  <a16:creationId xmlns:a16="http://schemas.microsoft.com/office/drawing/2014/main" id="{511EAFC3-3684-7303-A82A-D816A7B6964E}"/>
                </a:ext>
              </a:extLst>
            </p:cNvPr>
            <p:cNvSpPr/>
            <p:nvPr/>
          </p:nvSpPr>
          <p:spPr>
            <a:xfrm>
              <a:off x="-1" y="458269"/>
              <a:ext cx="4321579" cy="4813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21600" extrusionOk="0">
                  <a:moveTo>
                    <a:pt x="21358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9248" y="21112"/>
                  </a:lnTo>
                  <a:cubicBezTo>
                    <a:pt x="9248" y="21112"/>
                    <a:pt x="12110" y="20879"/>
                    <a:pt x="14781" y="20017"/>
                  </a:cubicBezTo>
                  <a:cubicBezTo>
                    <a:pt x="17461" y="19152"/>
                    <a:pt x="19950" y="17658"/>
                    <a:pt x="20015" y="17566"/>
                  </a:cubicBezTo>
                  <a:cubicBezTo>
                    <a:pt x="21600" y="15335"/>
                    <a:pt x="21358" y="0"/>
                    <a:pt x="21358" y="0"/>
                  </a:cubicBezTo>
                  <a:close/>
                </a:path>
              </a:pathLst>
            </a:custGeom>
            <a:solidFill>
              <a:srgbClr val="77849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cs typeface="+mn-ea"/>
                <a:sym typeface="+mn-lt"/>
              </a:endParaRPr>
            </a:p>
          </p:txBody>
        </p:sp>
        <p:sp>
          <p:nvSpPr>
            <p:cNvPr id="45" name="Shape 2539">
              <a:extLst>
                <a:ext uri="{FF2B5EF4-FFF2-40B4-BE49-F238E27FC236}">
                  <a16:creationId xmlns:a16="http://schemas.microsoft.com/office/drawing/2014/main" id="{46BCCAEB-B6A1-D443-1C43-7E8101FD498E}"/>
                </a:ext>
              </a:extLst>
            </p:cNvPr>
            <p:cNvSpPr/>
            <p:nvPr/>
          </p:nvSpPr>
          <p:spPr>
            <a:xfrm>
              <a:off x="1833077" y="4335947"/>
              <a:ext cx="2214274" cy="833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27"/>
                  </a:moveTo>
                  <a:cubicBezTo>
                    <a:pt x="21600" y="1127"/>
                    <a:pt x="15259" y="7326"/>
                    <a:pt x="10803" y="0"/>
                  </a:cubicBezTo>
                  <a:cubicBezTo>
                    <a:pt x="10803" y="0"/>
                    <a:pt x="11275" y="17844"/>
                    <a:pt x="0" y="21600"/>
                  </a:cubicBezTo>
                  <a:cubicBezTo>
                    <a:pt x="0" y="21600"/>
                    <a:pt x="9934" y="19456"/>
                    <a:pt x="14448" y="14651"/>
                  </a:cubicBezTo>
                  <a:cubicBezTo>
                    <a:pt x="19917" y="8828"/>
                    <a:pt x="21600" y="1127"/>
                    <a:pt x="21600" y="1127"/>
                  </a:cubicBezTo>
                  <a:close/>
                </a:path>
              </a:pathLst>
            </a:custGeom>
            <a:solidFill>
              <a:srgbClr val="46525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cs typeface="+mn-ea"/>
                <a:sym typeface="+mn-lt"/>
              </a:endParaRPr>
            </a:p>
          </p:txBody>
        </p:sp>
        <p:sp>
          <p:nvSpPr>
            <p:cNvPr id="46" name="Shape 2540">
              <a:extLst>
                <a:ext uri="{FF2B5EF4-FFF2-40B4-BE49-F238E27FC236}">
                  <a16:creationId xmlns:a16="http://schemas.microsoft.com/office/drawing/2014/main" id="{288AB45D-7766-B8E5-70B8-A3A2ACDF2AEC}"/>
                </a:ext>
              </a:extLst>
            </p:cNvPr>
            <p:cNvSpPr/>
            <p:nvPr/>
          </p:nvSpPr>
          <p:spPr>
            <a:xfrm>
              <a:off x="-1" y="458269"/>
              <a:ext cx="4325836" cy="1480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52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1152"/>
                    <a:pt x="21600" y="1152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cs typeface="+mn-ea"/>
                <a:sym typeface="+mn-lt"/>
              </a:endParaRPr>
            </a:p>
          </p:txBody>
        </p:sp>
        <p:sp>
          <p:nvSpPr>
            <p:cNvPr id="47" name="Shape 2541">
              <a:extLst>
                <a:ext uri="{FF2B5EF4-FFF2-40B4-BE49-F238E27FC236}">
                  <a16:creationId xmlns:a16="http://schemas.microsoft.com/office/drawing/2014/main" id="{35FDDCA3-5108-591F-1F27-AFF8873C6F6C}"/>
                </a:ext>
              </a:extLst>
            </p:cNvPr>
            <p:cNvSpPr/>
            <p:nvPr/>
          </p:nvSpPr>
          <p:spPr>
            <a:xfrm>
              <a:off x="2062216" y="17626"/>
              <a:ext cx="523761" cy="1374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3" h="21600" extrusionOk="0">
                  <a:moveTo>
                    <a:pt x="21391" y="17954"/>
                  </a:moveTo>
                  <a:lnTo>
                    <a:pt x="21391" y="4312"/>
                  </a:lnTo>
                  <a:cubicBezTo>
                    <a:pt x="21391" y="1572"/>
                    <a:pt x="18120" y="0"/>
                    <a:pt x="12416" y="0"/>
                  </a:cubicBezTo>
                  <a:cubicBezTo>
                    <a:pt x="6906" y="0"/>
                    <a:pt x="4637" y="1784"/>
                    <a:pt x="4208" y="2728"/>
                  </a:cubicBezTo>
                  <a:lnTo>
                    <a:pt x="4197" y="7089"/>
                  </a:lnTo>
                  <a:lnTo>
                    <a:pt x="6880" y="7089"/>
                  </a:lnTo>
                  <a:lnTo>
                    <a:pt x="6880" y="2868"/>
                  </a:lnTo>
                  <a:cubicBezTo>
                    <a:pt x="7040" y="2591"/>
                    <a:pt x="8129" y="1035"/>
                    <a:pt x="12416" y="1035"/>
                  </a:cubicBezTo>
                  <a:cubicBezTo>
                    <a:pt x="16584" y="1035"/>
                    <a:pt x="18699" y="2138"/>
                    <a:pt x="18699" y="4312"/>
                  </a:cubicBezTo>
                  <a:lnTo>
                    <a:pt x="18699" y="17977"/>
                  </a:lnTo>
                  <a:lnTo>
                    <a:pt x="18706" y="18032"/>
                  </a:lnTo>
                  <a:cubicBezTo>
                    <a:pt x="18708" y="18042"/>
                    <a:pt x="18958" y="19074"/>
                    <a:pt x="17258" y="19796"/>
                  </a:cubicBezTo>
                  <a:cubicBezTo>
                    <a:pt x="16060" y="20306"/>
                    <a:pt x="14128" y="20565"/>
                    <a:pt x="11518" y="20565"/>
                  </a:cubicBezTo>
                  <a:cubicBezTo>
                    <a:pt x="4058" y="20565"/>
                    <a:pt x="2693" y="18628"/>
                    <a:pt x="2693" y="14815"/>
                  </a:cubicBezTo>
                  <a:lnTo>
                    <a:pt x="2693" y="6811"/>
                  </a:lnTo>
                  <a:cubicBezTo>
                    <a:pt x="2693" y="6525"/>
                    <a:pt x="2091" y="6294"/>
                    <a:pt x="1346" y="6294"/>
                  </a:cubicBezTo>
                  <a:cubicBezTo>
                    <a:pt x="602" y="6294"/>
                    <a:pt x="0" y="6525"/>
                    <a:pt x="0" y="6811"/>
                  </a:cubicBezTo>
                  <a:lnTo>
                    <a:pt x="0" y="14815"/>
                  </a:lnTo>
                  <a:cubicBezTo>
                    <a:pt x="0" y="17353"/>
                    <a:pt x="0" y="21600"/>
                    <a:pt x="11518" y="21600"/>
                  </a:cubicBezTo>
                  <a:cubicBezTo>
                    <a:pt x="14939" y="21600"/>
                    <a:pt x="17550" y="21222"/>
                    <a:pt x="19281" y="20480"/>
                  </a:cubicBezTo>
                  <a:cubicBezTo>
                    <a:pt x="21600" y="19484"/>
                    <a:pt x="21440" y="18185"/>
                    <a:pt x="21391" y="17954"/>
                  </a:cubicBezTo>
                  <a:close/>
                </a:path>
              </a:pathLst>
            </a:custGeom>
            <a:solidFill>
              <a:srgbClr val="2D8AF3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cs typeface="+mn-ea"/>
                <a:sym typeface="+mn-lt"/>
              </a:endParaRPr>
            </a:p>
          </p:txBody>
        </p:sp>
        <p:sp>
          <p:nvSpPr>
            <p:cNvPr id="48" name="Shape 2542">
              <a:extLst>
                <a:ext uri="{FF2B5EF4-FFF2-40B4-BE49-F238E27FC236}">
                  <a16:creationId xmlns:a16="http://schemas.microsoft.com/office/drawing/2014/main" id="{1DCF52F8-B31A-5793-4879-EF65C042B38B}"/>
                </a:ext>
              </a:extLst>
            </p:cNvPr>
            <p:cNvSpPr/>
            <p:nvPr/>
          </p:nvSpPr>
          <p:spPr>
            <a:xfrm>
              <a:off x="2414730" y="352516"/>
              <a:ext cx="65856" cy="101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988"/>
                  </a:moveTo>
                  <a:cubicBezTo>
                    <a:pt x="21600" y="3133"/>
                    <a:pt x="16767" y="0"/>
                    <a:pt x="10800" y="0"/>
                  </a:cubicBezTo>
                  <a:cubicBezTo>
                    <a:pt x="4833" y="0"/>
                    <a:pt x="0" y="3133"/>
                    <a:pt x="0" y="6988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6988"/>
                    <a:pt x="21600" y="6988"/>
                  </a:cubicBezTo>
                  <a:close/>
                </a:path>
              </a:pathLst>
            </a:custGeom>
            <a:solidFill>
              <a:srgbClr val="B489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cs typeface="+mn-ea"/>
                <a:sym typeface="+mn-lt"/>
              </a:endParaRPr>
            </a:p>
          </p:txBody>
        </p:sp>
        <p:sp>
          <p:nvSpPr>
            <p:cNvPr id="49" name="Shape 2543">
              <a:extLst>
                <a:ext uri="{FF2B5EF4-FFF2-40B4-BE49-F238E27FC236}">
                  <a16:creationId xmlns:a16="http://schemas.microsoft.com/office/drawing/2014/main" id="{C5B1B501-5820-CDAA-F824-BFB324DA68B8}"/>
                </a:ext>
              </a:extLst>
            </p:cNvPr>
            <p:cNvSpPr/>
            <p:nvPr/>
          </p:nvSpPr>
          <p:spPr>
            <a:xfrm>
              <a:off x="2026965" y="0"/>
              <a:ext cx="523749" cy="1374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4" h="21600" extrusionOk="0">
                  <a:moveTo>
                    <a:pt x="21391" y="17955"/>
                  </a:moveTo>
                  <a:lnTo>
                    <a:pt x="21391" y="4313"/>
                  </a:lnTo>
                  <a:cubicBezTo>
                    <a:pt x="21391" y="1572"/>
                    <a:pt x="18120" y="0"/>
                    <a:pt x="12415" y="0"/>
                  </a:cubicBezTo>
                  <a:cubicBezTo>
                    <a:pt x="6905" y="0"/>
                    <a:pt x="4637" y="1785"/>
                    <a:pt x="4207" y="2729"/>
                  </a:cubicBezTo>
                  <a:lnTo>
                    <a:pt x="4197" y="7090"/>
                  </a:lnTo>
                  <a:lnTo>
                    <a:pt x="6880" y="7090"/>
                  </a:lnTo>
                  <a:lnTo>
                    <a:pt x="6880" y="2870"/>
                  </a:lnTo>
                  <a:cubicBezTo>
                    <a:pt x="7040" y="2592"/>
                    <a:pt x="8129" y="1035"/>
                    <a:pt x="12415" y="1035"/>
                  </a:cubicBezTo>
                  <a:cubicBezTo>
                    <a:pt x="16584" y="1035"/>
                    <a:pt x="18698" y="2138"/>
                    <a:pt x="18698" y="4313"/>
                  </a:cubicBezTo>
                  <a:lnTo>
                    <a:pt x="18698" y="17977"/>
                  </a:lnTo>
                  <a:lnTo>
                    <a:pt x="18706" y="18033"/>
                  </a:lnTo>
                  <a:cubicBezTo>
                    <a:pt x="18708" y="18043"/>
                    <a:pt x="18958" y="19075"/>
                    <a:pt x="17259" y="19797"/>
                  </a:cubicBezTo>
                  <a:cubicBezTo>
                    <a:pt x="16060" y="20307"/>
                    <a:pt x="14128" y="20565"/>
                    <a:pt x="11518" y="20565"/>
                  </a:cubicBezTo>
                  <a:cubicBezTo>
                    <a:pt x="4058" y="20565"/>
                    <a:pt x="2693" y="18629"/>
                    <a:pt x="2693" y="14816"/>
                  </a:cubicBezTo>
                  <a:lnTo>
                    <a:pt x="2693" y="6812"/>
                  </a:lnTo>
                  <a:cubicBezTo>
                    <a:pt x="2693" y="6526"/>
                    <a:pt x="2090" y="6294"/>
                    <a:pt x="1346" y="6294"/>
                  </a:cubicBezTo>
                  <a:cubicBezTo>
                    <a:pt x="602" y="6294"/>
                    <a:pt x="0" y="6526"/>
                    <a:pt x="0" y="6812"/>
                  </a:cubicBezTo>
                  <a:lnTo>
                    <a:pt x="0" y="14816"/>
                  </a:lnTo>
                  <a:cubicBezTo>
                    <a:pt x="0" y="17353"/>
                    <a:pt x="0" y="21600"/>
                    <a:pt x="11518" y="21600"/>
                  </a:cubicBezTo>
                  <a:cubicBezTo>
                    <a:pt x="14939" y="21600"/>
                    <a:pt x="17550" y="21224"/>
                    <a:pt x="19281" y="20480"/>
                  </a:cubicBezTo>
                  <a:cubicBezTo>
                    <a:pt x="21600" y="19485"/>
                    <a:pt x="21441" y="18185"/>
                    <a:pt x="21391" y="17955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40" name="Group 5">
            <a:extLst>
              <a:ext uri="{FF2B5EF4-FFF2-40B4-BE49-F238E27FC236}">
                <a16:creationId xmlns:a16="http://schemas.microsoft.com/office/drawing/2014/main" id="{F479081B-6F0E-320D-BA94-90F9E25DC436}"/>
              </a:ext>
            </a:extLst>
          </p:cNvPr>
          <p:cNvGrpSpPr/>
          <p:nvPr/>
        </p:nvGrpSpPr>
        <p:grpSpPr>
          <a:xfrm>
            <a:off x="8318282" y="3211055"/>
            <a:ext cx="1519138" cy="1276872"/>
            <a:chOff x="6806312" y="3585953"/>
            <a:chExt cx="1519138" cy="1276872"/>
          </a:xfrm>
        </p:grpSpPr>
        <p:sp>
          <p:nvSpPr>
            <p:cNvPr id="41" name="TextBox 110">
              <a:extLst>
                <a:ext uri="{FF2B5EF4-FFF2-40B4-BE49-F238E27FC236}">
                  <a16:creationId xmlns:a16="http://schemas.microsoft.com/office/drawing/2014/main" id="{9325D8CB-BEF8-BBF7-0DDA-DEA56C5CBE5C}"/>
                </a:ext>
              </a:extLst>
            </p:cNvPr>
            <p:cNvSpPr txBox="1"/>
            <p:nvPr/>
          </p:nvSpPr>
          <p:spPr>
            <a:xfrm>
              <a:off x="6883002" y="3585953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117">
              <a:extLst>
                <a:ext uri="{FF2B5EF4-FFF2-40B4-BE49-F238E27FC236}">
                  <a16:creationId xmlns:a16="http://schemas.microsoft.com/office/drawing/2014/main" id="{0DE5DA6C-4E62-E0EF-1E60-C99380FF7E9A}"/>
                </a:ext>
              </a:extLst>
            </p:cNvPr>
            <p:cNvSpPr txBox="1"/>
            <p:nvPr/>
          </p:nvSpPr>
          <p:spPr>
            <a:xfrm flipH="1">
              <a:off x="6806312" y="3954628"/>
              <a:ext cx="1519138" cy="9081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Group 2544">
            <a:extLst>
              <a:ext uri="{FF2B5EF4-FFF2-40B4-BE49-F238E27FC236}">
                <a16:creationId xmlns:a16="http://schemas.microsoft.com/office/drawing/2014/main" id="{E5070F6B-9F77-8FB0-2406-CC851FBC9A43}"/>
              </a:ext>
            </a:extLst>
          </p:cNvPr>
          <p:cNvGrpSpPr/>
          <p:nvPr/>
        </p:nvGrpSpPr>
        <p:grpSpPr>
          <a:xfrm>
            <a:off x="1985396" y="2169539"/>
            <a:ext cx="2460930" cy="3028683"/>
            <a:chOff x="-1" y="0"/>
            <a:chExt cx="4325836" cy="5323844"/>
          </a:xfrm>
        </p:grpSpPr>
        <p:sp>
          <p:nvSpPr>
            <p:cNvPr id="67" name="Shape 2537">
              <a:extLst>
                <a:ext uri="{FF2B5EF4-FFF2-40B4-BE49-F238E27FC236}">
                  <a16:creationId xmlns:a16="http://schemas.microsoft.com/office/drawing/2014/main" id="{34E90D12-9A45-ADA9-F011-988D5FAA3898}"/>
                </a:ext>
              </a:extLst>
            </p:cNvPr>
            <p:cNvSpPr/>
            <p:nvPr/>
          </p:nvSpPr>
          <p:spPr>
            <a:xfrm>
              <a:off x="123379" y="581652"/>
              <a:ext cx="4125961" cy="4742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21600"/>
                    <a:pt x="15495" y="20936"/>
                    <a:pt x="0" y="21216"/>
                  </a:cubicBezTo>
                  <a:lnTo>
                    <a:pt x="0" y="0"/>
                  </a:lnTo>
                  <a:lnTo>
                    <a:pt x="21600" y="0"/>
                  </a:lnTo>
                  <a:lnTo>
                    <a:pt x="21600" y="12584"/>
                  </a:lnTo>
                  <a:cubicBezTo>
                    <a:pt x="21600" y="13905"/>
                    <a:pt x="21433" y="17557"/>
                    <a:pt x="21600" y="21600"/>
                  </a:cubicBezTo>
                  <a:close/>
                </a:path>
              </a:pathLst>
            </a:custGeom>
            <a:solidFill>
              <a:srgbClr val="778495">
                <a:alpha val="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8" name="Shape 2538">
              <a:extLst>
                <a:ext uri="{FF2B5EF4-FFF2-40B4-BE49-F238E27FC236}">
                  <a16:creationId xmlns:a16="http://schemas.microsoft.com/office/drawing/2014/main" id="{14C0FC2F-3678-71A3-1C9E-1D22026E6438}"/>
                </a:ext>
              </a:extLst>
            </p:cNvPr>
            <p:cNvSpPr/>
            <p:nvPr/>
          </p:nvSpPr>
          <p:spPr>
            <a:xfrm>
              <a:off x="-1" y="458269"/>
              <a:ext cx="4321579" cy="4813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1" h="21600" extrusionOk="0">
                  <a:moveTo>
                    <a:pt x="21358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9248" y="21112"/>
                  </a:lnTo>
                  <a:cubicBezTo>
                    <a:pt x="9248" y="21112"/>
                    <a:pt x="12110" y="20879"/>
                    <a:pt x="14781" y="20017"/>
                  </a:cubicBezTo>
                  <a:cubicBezTo>
                    <a:pt x="17461" y="19152"/>
                    <a:pt x="19950" y="17658"/>
                    <a:pt x="20015" y="17566"/>
                  </a:cubicBezTo>
                  <a:cubicBezTo>
                    <a:pt x="21600" y="15335"/>
                    <a:pt x="21358" y="0"/>
                    <a:pt x="21358" y="0"/>
                  </a:cubicBezTo>
                  <a:close/>
                </a:path>
              </a:pathLst>
            </a:custGeom>
            <a:solidFill>
              <a:srgbClr val="77849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9" name="Shape 2539">
              <a:extLst>
                <a:ext uri="{FF2B5EF4-FFF2-40B4-BE49-F238E27FC236}">
                  <a16:creationId xmlns:a16="http://schemas.microsoft.com/office/drawing/2014/main" id="{03DB01A3-4FB5-BEAA-30AC-473654CC9058}"/>
                </a:ext>
              </a:extLst>
            </p:cNvPr>
            <p:cNvSpPr/>
            <p:nvPr/>
          </p:nvSpPr>
          <p:spPr>
            <a:xfrm>
              <a:off x="1833077" y="4335947"/>
              <a:ext cx="2214274" cy="833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27"/>
                  </a:moveTo>
                  <a:cubicBezTo>
                    <a:pt x="21600" y="1127"/>
                    <a:pt x="15259" y="7326"/>
                    <a:pt x="10803" y="0"/>
                  </a:cubicBezTo>
                  <a:cubicBezTo>
                    <a:pt x="10803" y="0"/>
                    <a:pt x="11275" y="17844"/>
                    <a:pt x="0" y="21600"/>
                  </a:cubicBezTo>
                  <a:cubicBezTo>
                    <a:pt x="0" y="21600"/>
                    <a:pt x="9934" y="19456"/>
                    <a:pt x="14448" y="14651"/>
                  </a:cubicBezTo>
                  <a:cubicBezTo>
                    <a:pt x="19917" y="8828"/>
                    <a:pt x="21600" y="1127"/>
                    <a:pt x="21600" y="1127"/>
                  </a:cubicBezTo>
                  <a:close/>
                </a:path>
              </a:pathLst>
            </a:custGeom>
            <a:solidFill>
              <a:srgbClr val="46525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Shape 2540">
              <a:extLst>
                <a:ext uri="{FF2B5EF4-FFF2-40B4-BE49-F238E27FC236}">
                  <a16:creationId xmlns:a16="http://schemas.microsoft.com/office/drawing/2014/main" id="{F26A2B4E-8CDE-4E65-4A82-1DA732C49D51}"/>
                </a:ext>
              </a:extLst>
            </p:cNvPr>
            <p:cNvSpPr/>
            <p:nvPr/>
          </p:nvSpPr>
          <p:spPr>
            <a:xfrm>
              <a:off x="-1" y="458269"/>
              <a:ext cx="4325836" cy="1480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52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1152"/>
                    <a:pt x="21600" y="1152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Shape 2541">
              <a:extLst>
                <a:ext uri="{FF2B5EF4-FFF2-40B4-BE49-F238E27FC236}">
                  <a16:creationId xmlns:a16="http://schemas.microsoft.com/office/drawing/2014/main" id="{70A608CA-73F6-12DD-F7E1-EDE374C32CF8}"/>
                </a:ext>
              </a:extLst>
            </p:cNvPr>
            <p:cNvSpPr/>
            <p:nvPr/>
          </p:nvSpPr>
          <p:spPr>
            <a:xfrm>
              <a:off x="2062216" y="17626"/>
              <a:ext cx="523761" cy="1374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3" h="21600" extrusionOk="0">
                  <a:moveTo>
                    <a:pt x="21391" y="17954"/>
                  </a:moveTo>
                  <a:lnTo>
                    <a:pt x="21391" y="4312"/>
                  </a:lnTo>
                  <a:cubicBezTo>
                    <a:pt x="21391" y="1572"/>
                    <a:pt x="18120" y="0"/>
                    <a:pt x="12416" y="0"/>
                  </a:cubicBezTo>
                  <a:cubicBezTo>
                    <a:pt x="6906" y="0"/>
                    <a:pt x="4637" y="1784"/>
                    <a:pt x="4208" y="2728"/>
                  </a:cubicBezTo>
                  <a:lnTo>
                    <a:pt x="4197" y="7089"/>
                  </a:lnTo>
                  <a:lnTo>
                    <a:pt x="6880" y="7089"/>
                  </a:lnTo>
                  <a:lnTo>
                    <a:pt x="6880" y="2868"/>
                  </a:lnTo>
                  <a:cubicBezTo>
                    <a:pt x="7040" y="2591"/>
                    <a:pt x="8129" y="1035"/>
                    <a:pt x="12416" y="1035"/>
                  </a:cubicBezTo>
                  <a:cubicBezTo>
                    <a:pt x="16584" y="1035"/>
                    <a:pt x="18699" y="2138"/>
                    <a:pt x="18699" y="4312"/>
                  </a:cubicBezTo>
                  <a:lnTo>
                    <a:pt x="18699" y="17977"/>
                  </a:lnTo>
                  <a:lnTo>
                    <a:pt x="18706" y="18032"/>
                  </a:lnTo>
                  <a:cubicBezTo>
                    <a:pt x="18708" y="18042"/>
                    <a:pt x="18958" y="19074"/>
                    <a:pt x="17258" y="19796"/>
                  </a:cubicBezTo>
                  <a:cubicBezTo>
                    <a:pt x="16060" y="20306"/>
                    <a:pt x="14128" y="20565"/>
                    <a:pt x="11518" y="20565"/>
                  </a:cubicBezTo>
                  <a:cubicBezTo>
                    <a:pt x="4058" y="20565"/>
                    <a:pt x="2693" y="18628"/>
                    <a:pt x="2693" y="14815"/>
                  </a:cubicBezTo>
                  <a:lnTo>
                    <a:pt x="2693" y="6811"/>
                  </a:lnTo>
                  <a:cubicBezTo>
                    <a:pt x="2693" y="6525"/>
                    <a:pt x="2091" y="6294"/>
                    <a:pt x="1346" y="6294"/>
                  </a:cubicBezTo>
                  <a:cubicBezTo>
                    <a:pt x="602" y="6294"/>
                    <a:pt x="0" y="6525"/>
                    <a:pt x="0" y="6811"/>
                  </a:cubicBezTo>
                  <a:lnTo>
                    <a:pt x="0" y="14815"/>
                  </a:lnTo>
                  <a:cubicBezTo>
                    <a:pt x="0" y="17353"/>
                    <a:pt x="0" y="21600"/>
                    <a:pt x="11518" y="21600"/>
                  </a:cubicBezTo>
                  <a:cubicBezTo>
                    <a:pt x="14939" y="21600"/>
                    <a:pt x="17550" y="21222"/>
                    <a:pt x="19281" y="20480"/>
                  </a:cubicBezTo>
                  <a:cubicBezTo>
                    <a:pt x="21600" y="19484"/>
                    <a:pt x="21440" y="18185"/>
                    <a:pt x="21391" y="17954"/>
                  </a:cubicBezTo>
                  <a:close/>
                </a:path>
              </a:pathLst>
            </a:custGeom>
            <a:solidFill>
              <a:srgbClr val="2D8AF3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Shape 2542">
              <a:extLst>
                <a:ext uri="{FF2B5EF4-FFF2-40B4-BE49-F238E27FC236}">
                  <a16:creationId xmlns:a16="http://schemas.microsoft.com/office/drawing/2014/main" id="{1F84F8D9-6E77-13AC-C21F-95F3B378D2CC}"/>
                </a:ext>
              </a:extLst>
            </p:cNvPr>
            <p:cNvSpPr/>
            <p:nvPr/>
          </p:nvSpPr>
          <p:spPr>
            <a:xfrm>
              <a:off x="2414730" y="352516"/>
              <a:ext cx="65856" cy="101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988"/>
                  </a:moveTo>
                  <a:cubicBezTo>
                    <a:pt x="21600" y="3133"/>
                    <a:pt x="16767" y="0"/>
                    <a:pt x="10800" y="0"/>
                  </a:cubicBezTo>
                  <a:cubicBezTo>
                    <a:pt x="4833" y="0"/>
                    <a:pt x="0" y="3133"/>
                    <a:pt x="0" y="6988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6988"/>
                    <a:pt x="21600" y="6988"/>
                  </a:cubicBezTo>
                  <a:close/>
                </a:path>
              </a:pathLst>
            </a:custGeom>
            <a:solidFill>
              <a:srgbClr val="B489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3" name="Shape 2543">
              <a:extLst>
                <a:ext uri="{FF2B5EF4-FFF2-40B4-BE49-F238E27FC236}">
                  <a16:creationId xmlns:a16="http://schemas.microsoft.com/office/drawing/2014/main" id="{11C14AF3-BA67-E399-4CEB-49CD4AF08D3A}"/>
                </a:ext>
              </a:extLst>
            </p:cNvPr>
            <p:cNvSpPr/>
            <p:nvPr/>
          </p:nvSpPr>
          <p:spPr>
            <a:xfrm>
              <a:off x="2026965" y="0"/>
              <a:ext cx="523749" cy="1374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4" h="21600" extrusionOk="0">
                  <a:moveTo>
                    <a:pt x="21391" y="17955"/>
                  </a:moveTo>
                  <a:lnTo>
                    <a:pt x="21391" y="4313"/>
                  </a:lnTo>
                  <a:cubicBezTo>
                    <a:pt x="21391" y="1572"/>
                    <a:pt x="18120" y="0"/>
                    <a:pt x="12415" y="0"/>
                  </a:cubicBezTo>
                  <a:cubicBezTo>
                    <a:pt x="6905" y="0"/>
                    <a:pt x="4637" y="1785"/>
                    <a:pt x="4207" y="2729"/>
                  </a:cubicBezTo>
                  <a:lnTo>
                    <a:pt x="4197" y="7090"/>
                  </a:lnTo>
                  <a:lnTo>
                    <a:pt x="6880" y="7090"/>
                  </a:lnTo>
                  <a:lnTo>
                    <a:pt x="6880" y="2870"/>
                  </a:lnTo>
                  <a:cubicBezTo>
                    <a:pt x="7040" y="2592"/>
                    <a:pt x="8129" y="1035"/>
                    <a:pt x="12415" y="1035"/>
                  </a:cubicBezTo>
                  <a:cubicBezTo>
                    <a:pt x="16584" y="1035"/>
                    <a:pt x="18698" y="2138"/>
                    <a:pt x="18698" y="4313"/>
                  </a:cubicBezTo>
                  <a:lnTo>
                    <a:pt x="18698" y="17977"/>
                  </a:lnTo>
                  <a:lnTo>
                    <a:pt x="18706" y="18033"/>
                  </a:lnTo>
                  <a:cubicBezTo>
                    <a:pt x="18708" y="18043"/>
                    <a:pt x="18958" y="19075"/>
                    <a:pt x="17259" y="19797"/>
                  </a:cubicBezTo>
                  <a:cubicBezTo>
                    <a:pt x="16060" y="20307"/>
                    <a:pt x="14128" y="20565"/>
                    <a:pt x="11518" y="20565"/>
                  </a:cubicBezTo>
                  <a:cubicBezTo>
                    <a:pt x="4058" y="20565"/>
                    <a:pt x="2693" y="18629"/>
                    <a:pt x="2693" y="14816"/>
                  </a:cubicBezTo>
                  <a:lnTo>
                    <a:pt x="2693" y="6812"/>
                  </a:lnTo>
                  <a:cubicBezTo>
                    <a:pt x="2693" y="6526"/>
                    <a:pt x="2090" y="6294"/>
                    <a:pt x="1346" y="6294"/>
                  </a:cubicBezTo>
                  <a:cubicBezTo>
                    <a:pt x="602" y="6294"/>
                    <a:pt x="0" y="6526"/>
                    <a:pt x="0" y="6812"/>
                  </a:cubicBezTo>
                  <a:lnTo>
                    <a:pt x="0" y="14816"/>
                  </a:lnTo>
                  <a:cubicBezTo>
                    <a:pt x="0" y="17353"/>
                    <a:pt x="0" y="21600"/>
                    <a:pt x="11518" y="21600"/>
                  </a:cubicBezTo>
                  <a:cubicBezTo>
                    <a:pt x="14939" y="21600"/>
                    <a:pt x="17550" y="21224"/>
                    <a:pt x="19281" y="20480"/>
                  </a:cubicBezTo>
                  <a:cubicBezTo>
                    <a:pt x="21600" y="19485"/>
                    <a:pt x="21441" y="18185"/>
                    <a:pt x="21391" y="17955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59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Group 5">
            <a:extLst>
              <a:ext uri="{FF2B5EF4-FFF2-40B4-BE49-F238E27FC236}">
                <a16:creationId xmlns:a16="http://schemas.microsoft.com/office/drawing/2014/main" id="{E9B7AF65-CB50-7287-03AA-A0F42B76216F}"/>
              </a:ext>
            </a:extLst>
          </p:cNvPr>
          <p:cNvGrpSpPr/>
          <p:nvPr/>
        </p:nvGrpSpPr>
        <p:grpSpPr>
          <a:xfrm>
            <a:off x="5347589" y="3211055"/>
            <a:ext cx="1519138" cy="1276872"/>
            <a:chOff x="6806312" y="3585953"/>
            <a:chExt cx="1519138" cy="1276872"/>
          </a:xfrm>
        </p:grpSpPr>
        <p:sp>
          <p:nvSpPr>
            <p:cNvPr id="75" name="TextBox 110">
              <a:extLst>
                <a:ext uri="{FF2B5EF4-FFF2-40B4-BE49-F238E27FC236}">
                  <a16:creationId xmlns:a16="http://schemas.microsoft.com/office/drawing/2014/main" id="{76297AFE-83EF-3BF0-88E0-8A2E4BF029E5}"/>
                </a:ext>
              </a:extLst>
            </p:cNvPr>
            <p:cNvSpPr txBox="1"/>
            <p:nvPr/>
          </p:nvSpPr>
          <p:spPr>
            <a:xfrm>
              <a:off x="6883002" y="3585953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TextBox 117">
              <a:extLst>
                <a:ext uri="{FF2B5EF4-FFF2-40B4-BE49-F238E27FC236}">
                  <a16:creationId xmlns:a16="http://schemas.microsoft.com/office/drawing/2014/main" id="{3D31E067-5AB5-C760-2CF5-F555C1946502}"/>
                </a:ext>
              </a:extLst>
            </p:cNvPr>
            <p:cNvSpPr txBox="1"/>
            <p:nvPr/>
          </p:nvSpPr>
          <p:spPr>
            <a:xfrm flipH="1">
              <a:off x="6806312" y="3954628"/>
              <a:ext cx="1519138" cy="9081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Group 5">
            <a:extLst>
              <a:ext uri="{FF2B5EF4-FFF2-40B4-BE49-F238E27FC236}">
                <a16:creationId xmlns:a16="http://schemas.microsoft.com/office/drawing/2014/main" id="{9E0B70A6-DB74-E69E-F95E-38932C7098DF}"/>
              </a:ext>
            </a:extLst>
          </p:cNvPr>
          <p:cNvGrpSpPr/>
          <p:nvPr/>
        </p:nvGrpSpPr>
        <p:grpSpPr>
          <a:xfrm>
            <a:off x="2376896" y="3211055"/>
            <a:ext cx="1519138" cy="1276872"/>
            <a:chOff x="6806312" y="3585953"/>
            <a:chExt cx="1519138" cy="1276872"/>
          </a:xfrm>
        </p:grpSpPr>
        <p:sp>
          <p:nvSpPr>
            <p:cNvPr id="78" name="TextBox 110">
              <a:extLst>
                <a:ext uri="{FF2B5EF4-FFF2-40B4-BE49-F238E27FC236}">
                  <a16:creationId xmlns:a16="http://schemas.microsoft.com/office/drawing/2014/main" id="{FE352FBB-F37D-0A6D-8C2D-61F3E5E7AEF0}"/>
                </a:ext>
              </a:extLst>
            </p:cNvPr>
            <p:cNvSpPr txBox="1"/>
            <p:nvPr/>
          </p:nvSpPr>
          <p:spPr>
            <a:xfrm>
              <a:off x="6883002" y="3585953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9" name="TextBox 117">
              <a:extLst>
                <a:ext uri="{FF2B5EF4-FFF2-40B4-BE49-F238E27FC236}">
                  <a16:creationId xmlns:a16="http://schemas.microsoft.com/office/drawing/2014/main" id="{FBD25518-34A4-E62D-FB95-19EE1C905831}"/>
                </a:ext>
              </a:extLst>
            </p:cNvPr>
            <p:cNvSpPr txBox="1"/>
            <p:nvPr/>
          </p:nvSpPr>
          <p:spPr>
            <a:xfrm flipH="1">
              <a:off x="6806312" y="3954628"/>
              <a:ext cx="1519138" cy="9081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0615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B64FF3-D4F0-D93D-D5E4-9143B246824F}"/>
              </a:ext>
            </a:extLst>
          </p:cNvPr>
          <p:cNvGrpSpPr/>
          <p:nvPr/>
        </p:nvGrpSpPr>
        <p:grpSpPr>
          <a:xfrm>
            <a:off x="4528902" y="764750"/>
            <a:ext cx="3122848" cy="691191"/>
            <a:chOff x="2618674" y="2446308"/>
            <a:chExt cx="3122848" cy="69119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BA44CA3-6DDA-D36C-5181-63F79F351175}"/>
                </a:ext>
              </a:extLst>
            </p:cNvPr>
            <p:cNvSpPr txBox="1"/>
            <p:nvPr/>
          </p:nvSpPr>
          <p:spPr>
            <a:xfrm>
              <a:off x="2618674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研究背景介绍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2D4848-0E30-B12B-096F-726376C91880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5" name="iṣḷîdê">
            <a:extLst>
              <a:ext uri="{FF2B5EF4-FFF2-40B4-BE49-F238E27FC236}">
                <a16:creationId xmlns:a16="http://schemas.microsoft.com/office/drawing/2014/main" id="{6ED31D18-19B8-3A0A-E15D-4008B345D1C2}"/>
              </a:ext>
            </a:extLst>
          </p:cNvPr>
          <p:cNvSpPr/>
          <p:nvPr/>
        </p:nvSpPr>
        <p:spPr bwMode="auto">
          <a:xfrm>
            <a:off x="6587511" y="4826113"/>
            <a:ext cx="4512290" cy="670837"/>
          </a:xfrm>
          <a:prstGeom prst="roundRect">
            <a:avLst>
              <a:gd name="adj" fmla="val 50000"/>
            </a:avLst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işḻîḍe">
            <a:extLst>
              <a:ext uri="{FF2B5EF4-FFF2-40B4-BE49-F238E27FC236}">
                <a16:creationId xmlns:a16="http://schemas.microsoft.com/office/drawing/2014/main" id="{DEE604AD-6F18-C03A-B875-2946A1E80811}"/>
              </a:ext>
            </a:extLst>
          </p:cNvPr>
          <p:cNvSpPr/>
          <p:nvPr/>
        </p:nvSpPr>
        <p:spPr bwMode="auto">
          <a:xfrm>
            <a:off x="7656211" y="4680840"/>
            <a:ext cx="264738" cy="96138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92"/>
              </a:cxn>
              <a:cxn ang="0">
                <a:pos x="170" y="457"/>
              </a:cxn>
              <a:cxn ang="0">
                <a:pos x="0" y="621"/>
              </a:cxn>
              <a:cxn ang="0">
                <a:pos x="0" y="914"/>
              </a:cxn>
              <a:cxn ang="0">
                <a:pos x="20" y="914"/>
              </a:cxn>
              <a:cxn ang="0">
                <a:pos x="20" y="628"/>
              </a:cxn>
              <a:cxn ang="0">
                <a:pos x="198" y="457"/>
              </a:cxn>
              <a:cxn ang="0">
                <a:pos x="20" y="285"/>
              </a:cxn>
              <a:cxn ang="0">
                <a:pos x="20" y="0"/>
              </a:cxn>
              <a:cxn ang="0">
                <a:pos x="0" y="0"/>
              </a:cxn>
            </a:cxnLst>
            <a:rect l="0" t="0" r="r" b="b"/>
            <a:pathLst>
              <a:path w="198" h="914">
                <a:moveTo>
                  <a:pt x="0" y="0"/>
                </a:moveTo>
                <a:lnTo>
                  <a:pt x="0" y="292"/>
                </a:lnTo>
                <a:lnTo>
                  <a:pt x="170" y="457"/>
                </a:lnTo>
                <a:lnTo>
                  <a:pt x="0" y="621"/>
                </a:lnTo>
                <a:lnTo>
                  <a:pt x="0" y="914"/>
                </a:lnTo>
                <a:lnTo>
                  <a:pt x="20" y="914"/>
                </a:lnTo>
                <a:lnTo>
                  <a:pt x="20" y="628"/>
                </a:lnTo>
                <a:lnTo>
                  <a:pt x="198" y="457"/>
                </a:lnTo>
                <a:lnTo>
                  <a:pt x="20" y="285"/>
                </a:lnTo>
                <a:lnTo>
                  <a:pt x="2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ïş1íḍe">
            <a:extLst>
              <a:ext uri="{FF2B5EF4-FFF2-40B4-BE49-F238E27FC236}">
                <a16:creationId xmlns:a16="http://schemas.microsoft.com/office/drawing/2014/main" id="{6D3AA0C3-475F-4014-C5AB-F6430D033FD0}"/>
              </a:ext>
            </a:extLst>
          </p:cNvPr>
          <p:cNvSpPr/>
          <p:nvPr/>
        </p:nvSpPr>
        <p:spPr bwMode="auto">
          <a:xfrm rot="16200000">
            <a:off x="6314391" y="5074133"/>
            <a:ext cx="262195" cy="174797"/>
          </a:xfrm>
          <a:prstGeom prst="triangle">
            <a:avLst/>
          </a:prstGeom>
          <a:solidFill>
            <a:srgbClr val="46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îṡľíḍe">
            <a:extLst>
              <a:ext uri="{FF2B5EF4-FFF2-40B4-BE49-F238E27FC236}">
                <a16:creationId xmlns:a16="http://schemas.microsoft.com/office/drawing/2014/main" id="{517279C5-2BB5-32B6-8861-6538FA489AAC}"/>
              </a:ext>
            </a:extLst>
          </p:cNvPr>
          <p:cNvSpPr/>
          <p:nvPr/>
        </p:nvSpPr>
        <p:spPr bwMode="auto">
          <a:xfrm flipH="1">
            <a:off x="1128203" y="1839998"/>
            <a:ext cx="4478257" cy="670837"/>
          </a:xfrm>
          <a:prstGeom prst="roundRect">
            <a:avLst>
              <a:gd name="adj" fmla="val 50000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íśľídè">
            <a:extLst>
              <a:ext uri="{FF2B5EF4-FFF2-40B4-BE49-F238E27FC236}">
                <a16:creationId xmlns:a16="http://schemas.microsoft.com/office/drawing/2014/main" id="{7E69947B-B3D4-0A22-FAAC-A3DD08C6883E}"/>
              </a:ext>
            </a:extLst>
          </p:cNvPr>
          <p:cNvSpPr/>
          <p:nvPr/>
        </p:nvSpPr>
        <p:spPr bwMode="auto">
          <a:xfrm flipH="1">
            <a:off x="4406237" y="1694725"/>
            <a:ext cx="262741" cy="96138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92"/>
              </a:cxn>
              <a:cxn ang="0">
                <a:pos x="170" y="457"/>
              </a:cxn>
              <a:cxn ang="0">
                <a:pos x="0" y="621"/>
              </a:cxn>
              <a:cxn ang="0">
                <a:pos x="0" y="914"/>
              </a:cxn>
              <a:cxn ang="0">
                <a:pos x="20" y="914"/>
              </a:cxn>
              <a:cxn ang="0">
                <a:pos x="20" y="628"/>
              </a:cxn>
              <a:cxn ang="0">
                <a:pos x="198" y="457"/>
              </a:cxn>
              <a:cxn ang="0">
                <a:pos x="20" y="285"/>
              </a:cxn>
              <a:cxn ang="0">
                <a:pos x="20" y="0"/>
              </a:cxn>
              <a:cxn ang="0">
                <a:pos x="0" y="0"/>
              </a:cxn>
            </a:cxnLst>
            <a:rect l="0" t="0" r="r" b="b"/>
            <a:pathLst>
              <a:path w="198" h="914">
                <a:moveTo>
                  <a:pt x="0" y="0"/>
                </a:moveTo>
                <a:lnTo>
                  <a:pt x="0" y="292"/>
                </a:lnTo>
                <a:lnTo>
                  <a:pt x="170" y="457"/>
                </a:lnTo>
                <a:lnTo>
                  <a:pt x="0" y="621"/>
                </a:lnTo>
                <a:lnTo>
                  <a:pt x="0" y="914"/>
                </a:lnTo>
                <a:lnTo>
                  <a:pt x="20" y="914"/>
                </a:lnTo>
                <a:lnTo>
                  <a:pt x="20" y="628"/>
                </a:lnTo>
                <a:lnTo>
                  <a:pt x="198" y="457"/>
                </a:lnTo>
                <a:lnTo>
                  <a:pt x="20" y="285"/>
                </a:lnTo>
                <a:lnTo>
                  <a:pt x="2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íṧlïďè">
            <a:extLst>
              <a:ext uri="{FF2B5EF4-FFF2-40B4-BE49-F238E27FC236}">
                <a16:creationId xmlns:a16="http://schemas.microsoft.com/office/drawing/2014/main" id="{400C5E77-B51F-ECAF-B572-AD39285069A4}"/>
              </a:ext>
            </a:extLst>
          </p:cNvPr>
          <p:cNvSpPr/>
          <p:nvPr/>
        </p:nvSpPr>
        <p:spPr bwMode="auto">
          <a:xfrm rot="5400000" flipH="1">
            <a:off x="5617387" y="2088018"/>
            <a:ext cx="262195" cy="174797"/>
          </a:xfrm>
          <a:prstGeom prst="triangl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íṧḻídé">
            <a:extLst>
              <a:ext uri="{FF2B5EF4-FFF2-40B4-BE49-F238E27FC236}">
                <a16:creationId xmlns:a16="http://schemas.microsoft.com/office/drawing/2014/main" id="{D52830DB-8F73-CFC6-6D0E-38C6851816F5}"/>
              </a:ext>
            </a:extLst>
          </p:cNvPr>
          <p:cNvSpPr/>
          <p:nvPr/>
        </p:nvSpPr>
        <p:spPr bwMode="auto">
          <a:xfrm>
            <a:off x="6587511" y="2419013"/>
            <a:ext cx="4512290" cy="670837"/>
          </a:xfrm>
          <a:prstGeom prst="roundRect">
            <a:avLst>
              <a:gd name="adj" fmla="val 50000"/>
            </a:avLst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ïS1îḍê">
            <a:extLst>
              <a:ext uri="{FF2B5EF4-FFF2-40B4-BE49-F238E27FC236}">
                <a16:creationId xmlns:a16="http://schemas.microsoft.com/office/drawing/2014/main" id="{F4CAE295-F26C-CEA4-B13F-4CF6AB19A3F9}"/>
              </a:ext>
            </a:extLst>
          </p:cNvPr>
          <p:cNvSpPr/>
          <p:nvPr/>
        </p:nvSpPr>
        <p:spPr bwMode="auto">
          <a:xfrm>
            <a:off x="7656211" y="2273740"/>
            <a:ext cx="264738" cy="96138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92"/>
              </a:cxn>
              <a:cxn ang="0">
                <a:pos x="170" y="457"/>
              </a:cxn>
              <a:cxn ang="0">
                <a:pos x="0" y="621"/>
              </a:cxn>
              <a:cxn ang="0">
                <a:pos x="0" y="914"/>
              </a:cxn>
              <a:cxn ang="0">
                <a:pos x="20" y="914"/>
              </a:cxn>
              <a:cxn ang="0">
                <a:pos x="20" y="628"/>
              </a:cxn>
              <a:cxn ang="0">
                <a:pos x="198" y="457"/>
              </a:cxn>
              <a:cxn ang="0">
                <a:pos x="20" y="285"/>
              </a:cxn>
              <a:cxn ang="0">
                <a:pos x="20" y="0"/>
              </a:cxn>
              <a:cxn ang="0">
                <a:pos x="0" y="0"/>
              </a:cxn>
            </a:cxnLst>
            <a:rect l="0" t="0" r="r" b="b"/>
            <a:pathLst>
              <a:path w="198" h="914">
                <a:moveTo>
                  <a:pt x="0" y="0"/>
                </a:moveTo>
                <a:lnTo>
                  <a:pt x="0" y="292"/>
                </a:lnTo>
                <a:lnTo>
                  <a:pt x="170" y="457"/>
                </a:lnTo>
                <a:lnTo>
                  <a:pt x="0" y="621"/>
                </a:lnTo>
                <a:lnTo>
                  <a:pt x="0" y="914"/>
                </a:lnTo>
                <a:lnTo>
                  <a:pt x="20" y="914"/>
                </a:lnTo>
                <a:lnTo>
                  <a:pt x="20" y="628"/>
                </a:lnTo>
                <a:lnTo>
                  <a:pt x="198" y="457"/>
                </a:lnTo>
                <a:lnTo>
                  <a:pt x="20" y="285"/>
                </a:lnTo>
                <a:lnTo>
                  <a:pt x="2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íṩļiḋè">
            <a:extLst>
              <a:ext uri="{FF2B5EF4-FFF2-40B4-BE49-F238E27FC236}">
                <a16:creationId xmlns:a16="http://schemas.microsoft.com/office/drawing/2014/main" id="{40E4E7C4-39ED-DA52-62D4-B1EC1B3A6DD2}"/>
              </a:ext>
            </a:extLst>
          </p:cNvPr>
          <p:cNvSpPr/>
          <p:nvPr/>
        </p:nvSpPr>
        <p:spPr bwMode="auto">
          <a:xfrm rot="16200000">
            <a:off x="6314391" y="2667033"/>
            <a:ext cx="262195" cy="174797"/>
          </a:xfrm>
          <a:prstGeom prst="triangle">
            <a:avLst/>
          </a:prstGeom>
          <a:solidFill>
            <a:srgbClr val="46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iṣlïḍé">
            <a:extLst>
              <a:ext uri="{FF2B5EF4-FFF2-40B4-BE49-F238E27FC236}">
                <a16:creationId xmlns:a16="http://schemas.microsoft.com/office/drawing/2014/main" id="{95033A29-DE93-A4AE-178C-9A667717DD60}"/>
              </a:ext>
            </a:extLst>
          </p:cNvPr>
          <p:cNvSpPr/>
          <p:nvPr/>
        </p:nvSpPr>
        <p:spPr bwMode="auto">
          <a:xfrm flipH="1">
            <a:off x="1128203" y="3041727"/>
            <a:ext cx="4478257" cy="670837"/>
          </a:xfrm>
          <a:prstGeom prst="roundRect">
            <a:avLst>
              <a:gd name="adj" fmla="val 50000"/>
            </a:avLst>
          </a:prstGeom>
          <a:solidFill>
            <a:srgbClr val="778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íŝḻîḋé">
            <a:extLst>
              <a:ext uri="{FF2B5EF4-FFF2-40B4-BE49-F238E27FC236}">
                <a16:creationId xmlns:a16="http://schemas.microsoft.com/office/drawing/2014/main" id="{3F6DA4F9-8E91-0CF0-C181-21A2822D2615}"/>
              </a:ext>
            </a:extLst>
          </p:cNvPr>
          <p:cNvSpPr/>
          <p:nvPr/>
        </p:nvSpPr>
        <p:spPr bwMode="auto">
          <a:xfrm flipH="1">
            <a:off x="4402955" y="2896454"/>
            <a:ext cx="262741" cy="96138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92"/>
              </a:cxn>
              <a:cxn ang="0">
                <a:pos x="170" y="457"/>
              </a:cxn>
              <a:cxn ang="0">
                <a:pos x="0" y="621"/>
              </a:cxn>
              <a:cxn ang="0">
                <a:pos x="0" y="914"/>
              </a:cxn>
              <a:cxn ang="0">
                <a:pos x="20" y="914"/>
              </a:cxn>
              <a:cxn ang="0">
                <a:pos x="20" y="628"/>
              </a:cxn>
              <a:cxn ang="0">
                <a:pos x="198" y="457"/>
              </a:cxn>
              <a:cxn ang="0">
                <a:pos x="20" y="285"/>
              </a:cxn>
              <a:cxn ang="0">
                <a:pos x="20" y="0"/>
              </a:cxn>
              <a:cxn ang="0">
                <a:pos x="0" y="0"/>
              </a:cxn>
            </a:cxnLst>
            <a:rect l="0" t="0" r="r" b="b"/>
            <a:pathLst>
              <a:path w="198" h="914">
                <a:moveTo>
                  <a:pt x="0" y="0"/>
                </a:moveTo>
                <a:lnTo>
                  <a:pt x="0" y="292"/>
                </a:lnTo>
                <a:lnTo>
                  <a:pt x="170" y="457"/>
                </a:lnTo>
                <a:lnTo>
                  <a:pt x="0" y="621"/>
                </a:lnTo>
                <a:lnTo>
                  <a:pt x="0" y="914"/>
                </a:lnTo>
                <a:lnTo>
                  <a:pt x="20" y="914"/>
                </a:lnTo>
                <a:lnTo>
                  <a:pt x="20" y="628"/>
                </a:lnTo>
                <a:lnTo>
                  <a:pt x="198" y="457"/>
                </a:lnTo>
                <a:lnTo>
                  <a:pt x="20" y="285"/>
                </a:lnTo>
                <a:lnTo>
                  <a:pt x="2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ïS1îdé">
            <a:extLst>
              <a:ext uri="{FF2B5EF4-FFF2-40B4-BE49-F238E27FC236}">
                <a16:creationId xmlns:a16="http://schemas.microsoft.com/office/drawing/2014/main" id="{2244A50B-F392-AFEE-A60E-92757A79A916}"/>
              </a:ext>
            </a:extLst>
          </p:cNvPr>
          <p:cNvSpPr/>
          <p:nvPr/>
        </p:nvSpPr>
        <p:spPr bwMode="auto">
          <a:xfrm rot="5400000" flipH="1">
            <a:off x="5617387" y="3289747"/>
            <a:ext cx="262195" cy="174797"/>
          </a:xfrm>
          <a:prstGeom prst="triangle">
            <a:avLst/>
          </a:prstGeom>
          <a:solidFill>
            <a:srgbClr val="46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í$lîḑè">
            <a:extLst>
              <a:ext uri="{FF2B5EF4-FFF2-40B4-BE49-F238E27FC236}">
                <a16:creationId xmlns:a16="http://schemas.microsoft.com/office/drawing/2014/main" id="{3A7611DE-B22E-F74E-F950-5BA9FFFAED2D}"/>
              </a:ext>
            </a:extLst>
          </p:cNvPr>
          <p:cNvSpPr/>
          <p:nvPr/>
        </p:nvSpPr>
        <p:spPr bwMode="auto">
          <a:xfrm>
            <a:off x="6587511" y="3620742"/>
            <a:ext cx="4512290" cy="670837"/>
          </a:xfrm>
          <a:prstGeom prst="roundRect">
            <a:avLst>
              <a:gd name="adj" fmla="val 50000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ïṣḻídé">
            <a:extLst>
              <a:ext uri="{FF2B5EF4-FFF2-40B4-BE49-F238E27FC236}">
                <a16:creationId xmlns:a16="http://schemas.microsoft.com/office/drawing/2014/main" id="{AF8CA42A-673E-4B41-540C-B6549B7ACB5B}"/>
              </a:ext>
            </a:extLst>
          </p:cNvPr>
          <p:cNvSpPr/>
          <p:nvPr/>
        </p:nvSpPr>
        <p:spPr bwMode="auto">
          <a:xfrm>
            <a:off x="7656211" y="3475469"/>
            <a:ext cx="264738" cy="96138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92"/>
              </a:cxn>
              <a:cxn ang="0">
                <a:pos x="170" y="457"/>
              </a:cxn>
              <a:cxn ang="0">
                <a:pos x="0" y="621"/>
              </a:cxn>
              <a:cxn ang="0">
                <a:pos x="0" y="914"/>
              </a:cxn>
              <a:cxn ang="0">
                <a:pos x="20" y="914"/>
              </a:cxn>
              <a:cxn ang="0">
                <a:pos x="20" y="628"/>
              </a:cxn>
              <a:cxn ang="0">
                <a:pos x="198" y="457"/>
              </a:cxn>
              <a:cxn ang="0">
                <a:pos x="20" y="285"/>
              </a:cxn>
              <a:cxn ang="0">
                <a:pos x="20" y="0"/>
              </a:cxn>
              <a:cxn ang="0">
                <a:pos x="0" y="0"/>
              </a:cxn>
            </a:cxnLst>
            <a:rect l="0" t="0" r="r" b="b"/>
            <a:pathLst>
              <a:path w="198" h="914">
                <a:moveTo>
                  <a:pt x="0" y="0"/>
                </a:moveTo>
                <a:lnTo>
                  <a:pt x="0" y="292"/>
                </a:lnTo>
                <a:lnTo>
                  <a:pt x="170" y="457"/>
                </a:lnTo>
                <a:lnTo>
                  <a:pt x="0" y="621"/>
                </a:lnTo>
                <a:lnTo>
                  <a:pt x="0" y="914"/>
                </a:lnTo>
                <a:lnTo>
                  <a:pt x="20" y="914"/>
                </a:lnTo>
                <a:lnTo>
                  <a:pt x="20" y="628"/>
                </a:lnTo>
                <a:lnTo>
                  <a:pt x="198" y="457"/>
                </a:lnTo>
                <a:lnTo>
                  <a:pt x="20" y="285"/>
                </a:lnTo>
                <a:lnTo>
                  <a:pt x="2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ïśľïḑe">
            <a:extLst>
              <a:ext uri="{FF2B5EF4-FFF2-40B4-BE49-F238E27FC236}">
                <a16:creationId xmlns:a16="http://schemas.microsoft.com/office/drawing/2014/main" id="{3791AF27-BE78-09C0-DD24-47642EAA792C}"/>
              </a:ext>
            </a:extLst>
          </p:cNvPr>
          <p:cNvSpPr/>
          <p:nvPr/>
        </p:nvSpPr>
        <p:spPr bwMode="auto">
          <a:xfrm rot="16200000">
            <a:off x="6314391" y="3868762"/>
            <a:ext cx="262195" cy="174797"/>
          </a:xfrm>
          <a:prstGeom prst="triangl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iṣľiďè">
            <a:extLst>
              <a:ext uri="{FF2B5EF4-FFF2-40B4-BE49-F238E27FC236}">
                <a16:creationId xmlns:a16="http://schemas.microsoft.com/office/drawing/2014/main" id="{8BD962CE-FEE3-363A-CFC4-A695C5521424}"/>
              </a:ext>
            </a:extLst>
          </p:cNvPr>
          <p:cNvSpPr/>
          <p:nvPr/>
        </p:nvSpPr>
        <p:spPr bwMode="auto">
          <a:xfrm flipH="1">
            <a:off x="1128203" y="4230347"/>
            <a:ext cx="4478257" cy="670837"/>
          </a:xfrm>
          <a:prstGeom prst="roundRect">
            <a:avLst>
              <a:gd name="adj" fmla="val 50000"/>
            </a:avLst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ïṡḻíḓè">
            <a:extLst>
              <a:ext uri="{FF2B5EF4-FFF2-40B4-BE49-F238E27FC236}">
                <a16:creationId xmlns:a16="http://schemas.microsoft.com/office/drawing/2014/main" id="{08E1CC40-2602-5D35-6E90-D5B3560571A9}"/>
              </a:ext>
            </a:extLst>
          </p:cNvPr>
          <p:cNvSpPr/>
          <p:nvPr/>
        </p:nvSpPr>
        <p:spPr bwMode="auto">
          <a:xfrm flipH="1">
            <a:off x="4402955" y="4085074"/>
            <a:ext cx="262741" cy="96138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92"/>
              </a:cxn>
              <a:cxn ang="0">
                <a:pos x="170" y="457"/>
              </a:cxn>
              <a:cxn ang="0">
                <a:pos x="0" y="621"/>
              </a:cxn>
              <a:cxn ang="0">
                <a:pos x="0" y="914"/>
              </a:cxn>
              <a:cxn ang="0">
                <a:pos x="20" y="914"/>
              </a:cxn>
              <a:cxn ang="0">
                <a:pos x="20" y="628"/>
              </a:cxn>
              <a:cxn ang="0">
                <a:pos x="198" y="457"/>
              </a:cxn>
              <a:cxn ang="0">
                <a:pos x="20" y="285"/>
              </a:cxn>
              <a:cxn ang="0">
                <a:pos x="20" y="0"/>
              </a:cxn>
              <a:cxn ang="0">
                <a:pos x="0" y="0"/>
              </a:cxn>
            </a:cxnLst>
            <a:rect l="0" t="0" r="r" b="b"/>
            <a:pathLst>
              <a:path w="198" h="914">
                <a:moveTo>
                  <a:pt x="0" y="0"/>
                </a:moveTo>
                <a:lnTo>
                  <a:pt x="0" y="292"/>
                </a:lnTo>
                <a:lnTo>
                  <a:pt x="170" y="457"/>
                </a:lnTo>
                <a:lnTo>
                  <a:pt x="0" y="621"/>
                </a:lnTo>
                <a:lnTo>
                  <a:pt x="0" y="914"/>
                </a:lnTo>
                <a:lnTo>
                  <a:pt x="20" y="914"/>
                </a:lnTo>
                <a:lnTo>
                  <a:pt x="20" y="628"/>
                </a:lnTo>
                <a:lnTo>
                  <a:pt x="198" y="457"/>
                </a:lnTo>
                <a:lnTo>
                  <a:pt x="20" y="285"/>
                </a:lnTo>
                <a:lnTo>
                  <a:pt x="2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ïŝľïḓe">
            <a:extLst>
              <a:ext uri="{FF2B5EF4-FFF2-40B4-BE49-F238E27FC236}">
                <a16:creationId xmlns:a16="http://schemas.microsoft.com/office/drawing/2014/main" id="{AC459F70-D4F4-5036-964D-31A9498A6913}"/>
              </a:ext>
            </a:extLst>
          </p:cNvPr>
          <p:cNvSpPr/>
          <p:nvPr/>
        </p:nvSpPr>
        <p:spPr bwMode="auto">
          <a:xfrm rot="5400000" flipH="1">
            <a:off x="5617387" y="4478367"/>
            <a:ext cx="262195" cy="174797"/>
          </a:xfrm>
          <a:prstGeom prst="triangl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35F24C3D-26E4-FBF1-A3A2-A06A3EF2BB5F}"/>
              </a:ext>
            </a:extLst>
          </p:cNvPr>
          <p:cNvCxnSpPr/>
          <p:nvPr/>
        </p:nvCxnSpPr>
        <p:spPr>
          <a:xfrm rot="5400000">
            <a:off x="5938577" y="5456319"/>
            <a:ext cx="314635" cy="182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ṥ1iďê">
            <a:extLst>
              <a:ext uri="{FF2B5EF4-FFF2-40B4-BE49-F238E27FC236}">
                <a16:creationId xmlns:a16="http://schemas.microsoft.com/office/drawing/2014/main" id="{06A37F00-5A75-5411-1AF0-BC86D98BD97B}"/>
              </a:ext>
            </a:extLst>
          </p:cNvPr>
          <p:cNvSpPr/>
          <p:nvPr/>
        </p:nvSpPr>
        <p:spPr bwMode="auto">
          <a:xfrm>
            <a:off x="5964796" y="5026792"/>
            <a:ext cx="262195" cy="262195"/>
          </a:xfrm>
          <a:prstGeom prst="ellipse">
            <a:avLst/>
          </a:prstGeom>
          <a:solidFill>
            <a:srgbClr val="46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455D640E-2922-3473-781C-F1C4E9649A84}"/>
              </a:ext>
            </a:extLst>
          </p:cNvPr>
          <p:cNvCxnSpPr/>
          <p:nvPr/>
        </p:nvCxnSpPr>
        <p:spPr>
          <a:xfrm rot="5400000">
            <a:off x="5938577" y="4855455"/>
            <a:ext cx="314635" cy="182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í$lïďè">
            <a:extLst>
              <a:ext uri="{FF2B5EF4-FFF2-40B4-BE49-F238E27FC236}">
                <a16:creationId xmlns:a16="http://schemas.microsoft.com/office/drawing/2014/main" id="{8F0C5B70-4E79-A553-8AFF-53A675E5E5AF}"/>
              </a:ext>
            </a:extLst>
          </p:cNvPr>
          <p:cNvSpPr/>
          <p:nvPr/>
        </p:nvSpPr>
        <p:spPr bwMode="auto">
          <a:xfrm>
            <a:off x="5964796" y="4425928"/>
            <a:ext cx="262195" cy="262195"/>
          </a:xfrm>
          <a:prstGeom prst="ellips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FC2C2A50-67F3-68F3-8EAF-3CD69F0AFBCE}"/>
              </a:ext>
            </a:extLst>
          </p:cNvPr>
          <p:cNvCxnSpPr/>
          <p:nvPr/>
        </p:nvCxnSpPr>
        <p:spPr>
          <a:xfrm rot="5400000">
            <a:off x="5938577" y="4254590"/>
            <a:ext cx="314635" cy="182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íṩḷíḑè">
            <a:extLst>
              <a:ext uri="{FF2B5EF4-FFF2-40B4-BE49-F238E27FC236}">
                <a16:creationId xmlns:a16="http://schemas.microsoft.com/office/drawing/2014/main" id="{39804591-544D-6311-1350-40D954046C31}"/>
              </a:ext>
            </a:extLst>
          </p:cNvPr>
          <p:cNvSpPr/>
          <p:nvPr/>
        </p:nvSpPr>
        <p:spPr bwMode="auto">
          <a:xfrm>
            <a:off x="5964796" y="3825063"/>
            <a:ext cx="262195" cy="262195"/>
          </a:xfrm>
          <a:prstGeom prst="ellips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D48D125D-6E70-BE9C-5EE3-CEE4492708FB}"/>
              </a:ext>
            </a:extLst>
          </p:cNvPr>
          <p:cNvCxnSpPr/>
          <p:nvPr/>
        </p:nvCxnSpPr>
        <p:spPr>
          <a:xfrm rot="5400000">
            <a:off x="5938577" y="3653726"/>
            <a:ext cx="314635" cy="182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iSḷîḋê">
            <a:extLst>
              <a:ext uri="{FF2B5EF4-FFF2-40B4-BE49-F238E27FC236}">
                <a16:creationId xmlns:a16="http://schemas.microsoft.com/office/drawing/2014/main" id="{DE388D70-C929-2736-DCED-93DDF0629EB7}"/>
              </a:ext>
            </a:extLst>
          </p:cNvPr>
          <p:cNvSpPr/>
          <p:nvPr/>
        </p:nvSpPr>
        <p:spPr bwMode="auto">
          <a:xfrm>
            <a:off x="5964796" y="3224199"/>
            <a:ext cx="262195" cy="262195"/>
          </a:xfrm>
          <a:prstGeom prst="ellipse">
            <a:avLst/>
          </a:prstGeom>
          <a:solidFill>
            <a:srgbClr val="46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161D41A-A424-B22D-CC74-D38092F3C9D0}"/>
              </a:ext>
            </a:extLst>
          </p:cNvPr>
          <p:cNvCxnSpPr/>
          <p:nvPr/>
        </p:nvCxnSpPr>
        <p:spPr>
          <a:xfrm rot="5400000">
            <a:off x="5938577" y="3052860"/>
            <a:ext cx="314635" cy="182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ş1iḑé">
            <a:extLst>
              <a:ext uri="{FF2B5EF4-FFF2-40B4-BE49-F238E27FC236}">
                <a16:creationId xmlns:a16="http://schemas.microsoft.com/office/drawing/2014/main" id="{98D48BBC-EF58-07EE-79AA-8D4919AF4B10}"/>
              </a:ext>
            </a:extLst>
          </p:cNvPr>
          <p:cNvSpPr/>
          <p:nvPr/>
        </p:nvSpPr>
        <p:spPr bwMode="auto">
          <a:xfrm>
            <a:off x="5964796" y="2623334"/>
            <a:ext cx="262195" cy="262195"/>
          </a:xfrm>
          <a:prstGeom prst="ellipse">
            <a:avLst/>
          </a:prstGeom>
          <a:solidFill>
            <a:srgbClr val="465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B5CF0FF1-9290-0506-1010-AB913180663D}"/>
              </a:ext>
            </a:extLst>
          </p:cNvPr>
          <p:cNvCxnSpPr/>
          <p:nvPr/>
        </p:nvCxnSpPr>
        <p:spPr>
          <a:xfrm rot="5400000">
            <a:off x="5938577" y="2451996"/>
            <a:ext cx="314635" cy="182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ïṩļídê">
            <a:extLst>
              <a:ext uri="{FF2B5EF4-FFF2-40B4-BE49-F238E27FC236}">
                <a16:creationId xmlns:a16="http://schemas.microsoft.com/office/drawing/2014/main" id="{C3E4FD00-D238-AFFE-F189-0E8734205F20}"/>
              </a:ext>
            </a:extLst>
          </p:cNvPr>
          <p:cNvSpPr/>
          <p:nvPr/>
        </p:nvSpPr>
        <p:spPr bwMode="auto">
          <a:xfrm>
            <a:off x="5964796" y="2022469"/>
            <a:ext cx="262195" cy="262195"/>
          </a:xfrm>
          <a:prstGeom prst="ellips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7">
            <a:extLst>
              <a:ext uri="{FF2B5EF4-FFF2-40B4-BE49-F238E27FC236}">
                <a16:creationId xmlns:a16="http://schemas.microsoft.com/office/drawing/2014/main" id="{C351C405-7391-9E6B-7824-A67692BC493C}"/>
              </a:ext>
            </a:extLst>
          </p:cNvPr>
          <p:cNvSpPr txBox="1"/>
          <p:nvPr/>
        </p:nvSpPr>
        <p:spPr bwMode="auto">
          <a:xfrm>
            <a:off x="4622045" y="2005009"/>
            <a:ext cx="917908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1" name="文本框 7">
            <a:extLst>
              <a:ext uri="{FF2B5EF4-FFF2-40B4-BE49-F238E27FC236}">
                <a16:creationId xmlns:a16="http://schemas.microsoft.com/office/drawing/2014/main" id="{4FA047CF-A2F3-0406-1796-03C73BDE12A0}"/>
              </a:ext>
            </a:extLst>
          </p:cNvPr>
          <p:cNvSpPr txBox="1"/>
          <p:nvPr/>
        </p:nvSpPr>
        <p:spPr bwMode="auto">
          <a:xfrm>
            <a:off x="4622045" y="3181967"/>
            <a:ext cx="917908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2" name="文本框 7">
            <a:extLst>
              <a:ext uri="{FF2B5EF4-FFF2-40B4-BE49-F238E27FC236}">
                <a16:creationId xmlns:a16="http://schemas.microsoft.com/office/drawing/2014/main" id="{C7AE6D4A-74A0-4F2C-9CC0-5A3A63A6466C}"/>
              </a:ext>
            </a:extLst>
          </p:cNvPr>
          <p:cNvSpPr txBox="1"/>
          <p:nvPr/>
        </p:nvSpPr>
        <p:spPr bwMode="auto">
          <a:xfrm>
            <a:off x="4622045" y="4412818"/>
            <a:ext cx="917908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3" name="文本框 7">
            <a:extLst>
              <a:ext uri="{FF2B5EF4-FFF2-40B4-BE49-F238E27FC236}">
                <a16:creationId xmlns:a16="http://schemas.microsoft.com/office/drawing/2014/main" id="{FF3288E5-63AE-AFA6-8DC9-D89D929CE916}"/>
              </a:ext>
            </a:extLst>
          </p:cNvPr>
          <p:cNvSpPr txBox="1"/>
          <p:nvPr/>
        </p:nvSpPr>
        <p:spPr bwMode="auto">
          <a:xfrm>
            <a:off x="6689098" y="2579876"/>
            <a:ext cx="917908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4" name="文本框 7">
            <a:extLst>
              <a:ext uri="{FF2B5EF4-FFF2-40B4-BE49-F238E27FC236}">
                <a16:creationId xmlns:a16="http://schemas.microsoft.com/office/drawing/2014/main" id="{14C25610-5B69-C431-632A-64D2BDF3E5A8}"/>
              </a:ext>
            </a:extLst>
          </p:cNvPr>
          <p:cNvSpPr txBox="1"/>
          <p:nvPr/>
        </p:nvSpPr>
        <p:spPr bwMode="auto">
          <a:xfrm>
            <a:off x="6689098" y="3781605"/>
            <a:ext cx="917908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5" name="文本框 7">
            <a:extLst>
              <a:ext uri="{FF2B5EF4-FFF2-40B4-BE49-F238E27FC236}">
                <a16:creationId xmlns:a16="http://schemas.microsoft.com/office/drawing/2014/main" id="{42732ECB-0CD0-CD6E-B65B-29007E434D9E}"/>
              </a:ext>
            </a:extLst>
          </p:cNvPr>
          <p:cNvSpPr txBox="1"/>
          <p:nvPr/>
        </p:nvSpPr>
        <p:spPr bwMode="auto">
          <a:xfrm>
            <a:off x="6689098" y="4983334"/>
            <a:ext cx="917908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6" name="íṣļide">
            <a:extLst>
              <a:ext uri="{FF2B5EF4-FFF2-40B4-BE49-F238E27FC236}">
                <a16:creationId xmlns:a16="http://schemas.microsoft.com/office/drawing/2014/main" id="{DC5AA113-E1F5-6353-EE60-4BCB22BC4BD0}"/>
              </a:ext>
            </a:extLst>
          </p:cNvPr>
          <p:cNvSpPr/>
          <p:nvPr/>
        </p:nvSpPr>
        <p:spPr bwMode="auto">
          <a:xfrm>
            <a:off x="1621134" y="1889673"/>
            <a:ext cx="2610731" cy="5388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2" name="íṣļide">
            <a:extLst>
              <a:ext uri="{FF2B5EF4-FFF2-40B4-BE49-F238E27FC236}">
                <a16:creationId xmlns:a16="http://schemas.microsoft.com/office/drawing/2014/main" id="{BC9239F9-1786-00A2-21D3-9D60921C332A}"/>
              </a:ext>
            </a:extLst>
          </p:cNvPr>
          <p:cNvSpPr/>
          <p:nvPr/>
        </p:nvSpPr>
        <p:spPr bwMode="auto">
          <a:xfrm>
            <a:off x="1621134" y="3089850"/>
            <a:ext cx="2610731" cy="5388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3" name="íṣļide">
            <a:extLst>
              <a:ext uri="{FF2B5EF4-FFF2-40B4-BE49-F238E27FC236}">
                <a16:creationId xmlns:a16="http://schemas.microsoft.com/office/drawing/2014/main" id="{CE1865AF-9568-FC71-69FA-EEA3C36D4426}"/>
              </a:ext>
            </a:extLst>
          </p:cNvPr>
          <p:cNvSpPr/>
          <p:nvPr/>
        </p:nvSpPr>
        <p:spPr bwMode="auto">
          <a:xfrm>
            <a:off x="1621134" y="4290027"/>
            <a:ext cx="2610731" cy="5388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4" name="íṣļide">
            <a:extLst>
              <a:ext uri="{FF2B5EF4-FFF2-40B4-BE49-F238E27FC236}">
                <a16:creationId xmlns:a16="http://schemas.microsoft.com/office/drawing/2014/main" id="{5A643CB0-C842-3A62-EEDB-E6755E20BB31}"/>
              </a:ext>
            </a:extLst>
          </p:cNvPr>
          <p:cNvSpPr/>
          <p:nvPr/>
        </p:nvSpPr>
        <p:spPr bwMode="auto">
          <a:xfrm>
            <a:off x="8112443" y="2474362"/>
            <a:ext cx="2610731" cy="5388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5" name="íṣļide">
            <a:extLst>
              <a:ext uri="{FF2B5EF4-FFF2-40B4-BE49-F238E27FC236}">
                <a16:creationId xmlns:a16="http://schemas.microsoft.com/office/drawing/2014/main" id="{13F19C5E-019F-2797-07A7-63671FFA305D}"/>
              </a:ext>
            </a:extLst>
          </p:cNvPr>
          <p:cNvSpPr/>
          <p:nvPr/>
        </p:nvSpPr>
        <p:spPr bwMode="auto">
          <a:xfrm>
            <a:off x="8112443" y="3677912"/>
            <a:ext cx="2610731" cy="5388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6" name="íṣļide">
            <a:extLst>
              <a:ext uri="{FF2B5EF4-FFF2-40B4-BE49-F238E27FC236}">
                <a16:creationId xmlns:a16="http://schemas.microsoft.com/office/drawing/2014/main" id="{7721E581-8B31-21DE-50AF-FC75FE129ECB}"/>
              </a:ext>
            </a:extLst>
          </p:cNvPr>
          <p:cNvSpPr/>
          <p:nvPr/>
        </p:nvSpPr>
        <p:spPr bwMode="auto">
          <a:xfrm>
            <a:off x="8112443" y="4881462"/>
            <a:ext cx="2610731" cy="5388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806574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B64FF3-D4F0-D93D-D5E4-9143B246824F}"/>
              </a:ext>
            </a:extLst>
          </p:cNvPr>
          <p:cNvGrpSpPr/>
          <p:nvPr/>
        </p:nvGrpSpPr>
        <p:grpSpPr>
          <a:xfrm>
            <a:off x="4528902" y="764750"/>
            <a:ext cx="3122848" cy="691191"/>
            <a:chOff x="2618674" y="2446308"/>
            <a:chExt cx="3122848" cy="69119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BA44CA3-6DDA-D36C-5181-63F79F351175}"/>
                </a:ext>
              </a:extLst>
            </p:cNvPr>
            <p:cNvSpPr txBox="1"/>
            <p:nvPr/>
          </p:nvSpPr>
          <p:spPr>
            <a:xfrm>
              <a:off x="2618674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研究背景介绍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2D4848-0E30-B12B-096F-726376C91880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47" name="Freeform 861">
            <a:extLst>
              <a:ext uri="{FF2B5EF4-FFF2-40B4-BE49-F238E27FC236}">
                <a16:creationId xmlns:a16="http://schemas.microsoft.com/office/drawing/2014/main" id="{7A390DDE-4EB0-1D40-E293-DCEED8194C73}"/>
              </a:ext>
            </a:extLst>
          </p:cNvPr>
          <p:cNvSpPr>
            <a:spLocks noEditPoints="1"/>
          </p:cNvSpPr>
          <p:nvPr/>
        </p:nvSpPr>
        <p:spPr bwMode="auto">
          <a:xfrm>
            <a:off x="6169121" y="3295537"/>
            <a:ext cx="591154" cy="488166"/>
          </a:xfrm>
          <a:custGeom>
            <a:avLst/>
            <a:gdLst>
              <a:gd name="T0" fmla="*/ 266 w 296"/>
              <a:gd name="T1" fmla="*/ 2 h 244"/>
              <a:gd name="T2" fmla="*/ 295 w 296"/>
              <a:gd name="T3" fmla="*/ 216 h 244"/>
              <a:gd name="T4" fmla="*/ 241 w 296"/>
              <a:gd name="T5" fmla="*/ 225 h 244"/>
              <a:gd name="T6" fmla="*/ 19 w 296"/>
              <a:gd name="T7" fmla="*/ 240 h 244"/>
              <a:gd name="T8" fmla="*/ 1 w 296"/>
              <a:gd name="T9" fmla="*/ 32 h 244"/>
              <a:gd name="T10" fmla="*/ 15 w 296"/>
              <a:gd name="T11" fmla="*/ 17 h 244"/>
              <a:gd name="T12" fmla="*/ 28 w 296"/>
              <a:gd name="T13" fmla="*/ 227 h 244"/>
              <a:gd name="T14" fmla="*/ 258 w 296"/>
              <a:gd name="T15" fmla="*/ 212 h 244"/>
              <a:gd name="T16" fmla="*/ 281 w 296"/>
              <a:gd name="T17" fmla="*/ 172 h 244"/>
              <a:gd name="T18" fmla="*/ 15 w 296"/>
              <a:gd name="T19" fmla="*/ 17 h 244"/>
              <a:gd name="T20" fmla="*/ 27 w 296"/>
              <a:gd name="T21" fmla="*/ 185 h 244"/>
              <a:gd name="T22" fmla="*/ 269 w 296"/>
              <a:gd name="T23" fmla="*/ 28 h 244"/>
              <a:gd name="T24" fmla="*/ 49 w 296"/>
              <a:gd name="T25" fmla="*/ 94 h 244"/>
              <a:gd name="T26" fmla="*/ 66 w 296"/>
              <a:gd name="T27" fmla="*/ 122 h 244"/>
              <a:gd name="T28" fmla="*/ 49 w 296"/>
              <a:gd name="T29" fmla="*/ 94 h 244"/>
              <a:gd name="T30" fmla="*/ 94 w 296"/>
              <a:gd name="T31" fmla="*/ 96 h 244"/>
              <a:gd name="T32" fmla="*/ 102 w 296"/>
              <a:gd name="T33" fmla="*/ 121 h 244"/>
              <a:gd name="T34" fmla="*/ 101 w 296"/>
              <a:gd name="T35" fmla="*/ 96 h 244"/>
              <a:gd name="T36" fmla="*/ 106 w 296"/>
              <a:gd name="T37" fmla="*/ 90 h 244"/>
              <a:gd name="T38" fmla="*/ 115 w 296"/>
              <a:gd name="T39" fmla="*/ 106 h 244"/>
              <a:gd name="T40" fmla="*/ 103 w 296"/>
              <a:gd name="T41" fmla="*/ 118 h 244"/>
              <a:gd name="T42" fmla="*/ 130 w 296"/>
              <a:gd name="T43" fmla="*/ 90 h 244"/>
              <a:gd name="T44" fmla="*/ 164 w 296"/>
              <a:gd name="T45" fmla="*/ 89 h 244"/>
              <a:gd name="T46" fmla="*/ 168 w 296"/>
              <a:gd name="T47" fmla="*/ 115 h 244"/>
              <a:gd name="T48" fmla="*/ 164 w 296"/>
              <a:gd name="T49" fmla="*/ 89 h 244"/>
              <a:gd name="T50" fmla="*/ 199 w 296"/>
              <a:gd name="T51" fmla="*/ 125 h 244"/>
              <a:gd name="T52" fmla="*/ 202 w 296"/>
              <a:gd name="T53" fmla="*/ 123 h 244"/>
              <a:gd name="T54" fmla="*/ 213 w 296"/>
              <a:gd name="T55" fmla="*/ 91 h 244"/>
              <a:gd name="T56" fmla="*/ 229 w 296"/>
              <a:gd name="T57" fmla="*/ 90 h 244"/>
              <a:gd name="T58" fmla="*/ 253 w 296"/>
              <a:gd name="T59" fmla="*/ 117 h 244"/>
              <a:gd name="T60" fmla="*/ 231 w 296"/>
              <a:gd name="T61" fmla="*/ 95 h 244"/>
              <a:gd name="T62" fmla="*/ 229 w 296"/>
              <a:gd name="T63" fmla="*/ 90 h 244"/>
              <a:gd name="T64" fmla="*/ 205 w 296"/>
              <a:gd name="T65" fmla="*/ 102 h 244"/>
              <a:gd name="T66" fmla="*/ 164 w 296"/>
              <a:gd name="T67" fmla="*/ 102 h 244"/>
              <a:gd name="T68" fmla="*/ 164 w 296"/>
              <a:gd name="T69" fmla="*/ 102 h 244"/>
              <a:gd name="T70" fmla="*/ 168 w 296"/>
              <a:gd name="T71" fmla="*/ 203 h 244"/>
              <a:gd name="T72" fmla="*/ 123 w 296"/>
              <a:gd name="T73" fmla="*/ 20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6" h="244">
                <a:moveTo>
                  <a:pt x="15" y="4"/>
                </a:moveTo>
                <a:cubicBezTo>
                  <a:pt x="99" y="1"/>
                  <a:pt x="182" y="4"/>
                  <a:pt x="266" y="2"/>
                </a:cubicBezTo>
                <a:cubicBezTo>
                  <a:pt x="278" y="0"/>
                  <a:pt x="294" y="8"/>
                  <a:pt x="294" y="22"/>
                </a:cubicBezTo>
                <a:cubicBezTo>
                  <a:pt x="295" y="87"/>
                  <a:pt x="294" y="151"/>
                  <a:pt x="295" y="216"/>
                </a:cubicBezTo>
                <a:cubicBezTo>
                  <a:pt x="296" y="228"/>
                  <a:pt x="287" y="240"/>
                  <a:pt x="275" y="241"/>
                </a:cubicBezTo>
                <a:cubicBezTo>
                  <a:pt x="260" y="244"/>
                  <a:pt x="254" y="225"/>
                  <a:pt x="241" y="225"/>
                </a:cubicBezTo>
                <a:cubicBezTo>
                  <a:pt x="180" y="225"/>
                  <a:pt x="118" y="225"/>
                  <a:pt x="57" y="225"/>
                </a:cubicBezTo>
                <a:cubicBezTo>
                  <a:pt x="42" y="223"/>
                  <a:pt x="35" y="243"/>
                  <a:pt x="19" y="240"/>
                </a:cubicBezTo>
                <a:cubicBezTo>
                  <a:pt x="7" y="239"/>
                  <a:pt x="0" y="227"/>
                  <a:pt x="1" y="215"/>
                </a:cubicBezTo>
                <a:cubicBezTo>
                  <a:pt x="0" y="154"/>
                  <a:pt x="1" y="93"/>
                  <a:pt x="1" y="32"/>
                </a:cubicBezTo>
                <a:cubicBezTo>
                  <a:pt x="0" y="20"/>
                  <a:pt x="4" y="7"/>
                  <a:pt x="15" y="4"/>
                </a:cubicBezTo>
                <a:close/>
                <a:moveTo>
                  <a:pt x="15" y="17"/>
                </a:moveTo>
                <a:cubicBezTo>
                  <a:pt x="13" y="86"/>
                  <a:pt x="14" y="156"/>
                  <a:pt x="15" y="225"/>
                </a:cubicBezTo>
                <a:cubicBezTo>
                  <a:pt x="18" y="226"/>
                  <a:pt x="25" y="227"/>
                  <a:pt x="28" y="227"/>
                </a:cubicBezTo>
                <a:cubicBezTo>
                  <a:pt x="31" y="222"/>
                  <a:pt x="33" y="217"/>
                  <a:pt x="35" y="212"/>
                </a:cubicBezTo>
                <a:cubicBezTo>
                  <a:pt x="110" y="212"/>
                  <a:pt x="184" y="212"/>
                  <a:pt x="258" y="212"/>
                </a:cubicBezTo>
                <a:cubicBezTo>
                  <a:pt x="264" y="218"/>
                  <a:pt x="268" y="234"/>
                  <a:pt x="279" y="225"/>
                </a:cubicBezTo>
                <a:cubicBezTo>
                  <a:pt x="282" y="207"/>
                  <a:pt x="281" y="190"/>
                  <a:pt x="281" y="172"/>
                </a:cubicBezTo>
                <a:cubicBezTo>
                  <a:pt x="280" y="120"/>
                  <a:pt x="282" y="68"/>
                  <a:pt x="280" y="17"/>
                </a:cubicBezTo>
                <a:cubicBezTo>
                  <a:pt x="192" y="15"/>
                  <a:pt x="104" y="15"/>
                  <a:pt x="15" y="17"/>
                </a:cubicBezTo>
                <a:close/>
                <a:moveTo>
                  <a:pt x="27" y="28"/>
                </a:moveTo>
                <a:cubicBezTo>
                  <a:pt x="27" y="80"/>
                  <a:pt x="27" y="133"/>
                  <a:pt x="27" y="185"/>
                </a:cubicBezTo>
                <a:cubicBezTo>
                  <a:pt x="108" y="185"/>
                  <a:pt x="188" y="186"/>
                  <a:pt x="269" y="185"/>
                </a:cubicBezTo>
                <a:cubicBezTo>
                  <a:pt x="269" y="133"/>
                  <a:pt x="269" y="80"/>
                  <a:pt x="269" y="28"/>
                </a:cubicBezTo>
                <a:cubicBezTo>
                  <a:pt x="188" y="28"/>
                  <a:pt x="108" y="28"/>
                  <a:pt x="27" y="28"/>
                </a:cubicBezTo>
                <a:close/>
                <a:moveTo>
                  <a:pt x="49" y="94"/>
                </a:moveTo>
                <a:cubicBezTo>
                  <a:pt x="53" y="103"/>
                  <a:pt x="52" y="113"/>
                  <a:pt x="50" y="122"/>
                </a:cubicBezTo>
                <a:cubicBezTo>
                  <a:pt x="55" y="122"/>
                  <a:pt x="61" y="122"/>
                  <a:pt x="66" y="122"/>
                </a:cubicBezTo>
                <a:cubicBezTo>
                  <a:pt x="63" y="111"/>
                  <a:pt x="61" y="100"/>
                  <a:pt x="60" y="88"/>
                </a:cubicBezTo>
                <a:cubicBezTo>
                  <a:pt x="56" y="90"/>
                  <a:pt x="53" y="92"/>
                  <a:pt x="49" y="94"/>
                </a:cubicBezTo>
                <a:close/>
                <a:moveTo>
                  <a:pt x="73" y="94"/>
                </a:moveTo>
                <a:cubicBezTo>
                  <a:pt x="80" y="95"/>
                  <a:pt x="87" y="96"/>
                  <a:pt x="94" y="96"/>
                </a:cubicBezTo>
                <a:cubicBezTo>
                  <a:pt x="88" y="105"/>
                  <a:pt x="81" y="113"/>
                  <a:pt x="75" y="121"/>
                </a:cubicBezTo>
                <a:cubicBezTo>
                  <a:pt x="84" y="122"/>
                  <a:pt x="93" y="122"/>
                  <a:pt x="102" y="121"/>
                </a:cubicBezTo>
                <a:cubicBezTo>
                  <a:pt x="99" y="118"/>
                  <a:pt x="96" y="115"/>
                  <a:pt x="93" y="113"/>
                </a:cubicBezTo>
                <a:cubicBezTo>
                  <a:pt x="96" y="107"/>
                  <a:pt x="99" y="102"/>
                  <a:pt x="101" y="96"/>
                </a:cubicBezTo>
                <a:cubicBezTo>
                  <a:pt x="95" y="85"/>
                  <a:pt x="81" y="90"/>
                  <a:pt x="73" y="94"/>
                </a:cubicBezTo>
                <a:close/>
                <a:moveTo>
                  <a:pt x="106" y="90"/>
                </a:moveTo>
                <a:cubicBezTo>
                  <a:pt x="112" y="93"/>
                  <a:pt x="118" y="95"/>
                  <a:pt x="124" y="97"/>
                </a:cubicBezTo>
                <a:cubicBezTo>
                  <a:pt x="121" y="100"/>
                  <a:pt x="118" y="103"/>
                  <a:pt x="115" y="106"/>
                </a:cubicBezTo>
                <a:cubicBezTo>
                  <a:pt x="118" y="108"/>
                  <a:pt x="124" y="111"/>
                  <a:pt x="127" y="113"/>
                </a:cubicBezTo>
                <a:cubicBezTo>
                  <a:pt x="119" y="115"/>
                  <a:pt x="111" y="116"/>
                  <a:pt x="103" y="118"/>
                </a:cubicBezTo>
                <a:cubicBezTo>
                  <a:pt x="112" y="122"/>
                  <a:pt x="122" y="125"/>
                  <a:pt x="131" y="118"/>
                </a:cubicBezTo>
                <a:cubicBezTo>
                  <a:pt x="131" y="109"/>
                  <a:pt x="131" y="99"/>
                  <a:pt x="130" y="90"/>
                </a:cubicBezTo>
                <a:cubicBezTo>
                  <a:pt x="122" y="90"/>
                  <a:pt x="114" y="90"/>
                  <a:pt x="106" y="90"/>
                </a:cubicBezTo>
                <a:close/>
                <a:moveTo>
                  <a:pt x="164" y="89"/>
                </a:moveTo>
                <a:cubicBezTo>
                  <a:pt x="158" y="100"/>
                  <a:pt x="154" y="112"/>
                  <a:pt x="150" y="123"/>
                </a:cubicBezTo>
                <a:cubicBezTo>
                  <a:pt x="156" y="120"/>
                  <a:pt x="162" y="117"/>
                  <a:pt x="168" y="115"/>
                </a:cubicBezTo>
                <a:cubicBezTo>
                  <a:pt x="174" y="117"/>
                  <a:pt x="179" y="120"/>
                  <a:pt x="184" y="123"/>
                </a:cubicBezTo>
                <a:cubicBezTo>
                  <a:pt x="178" y="112"/>
                  <a:pt x="180" y="89"/>
                  <a:pt x="164" y="89"/>
                </a:cubicBezTo>
                <a:close/>
                <a:moveTo>
                  <a:pt x="189" y="89"/>
                </a:moveTo>
                <a:cubicBezTo>
                  <a:pt x="191" y="101"/>
                  <a:pt x="183" y="120"/>
                  <a:pt x="199" y="125"/>
                </a:cubicBezTo>
                <a:cubicBezTo>
                  <a:pt x="196" y="114"/>
                  <a:pt x="199" y="108"/>
                  <a:pt x="209" y="105"/>
                </a:cubicBezTo>
                <a:cubicBezTo>
                  <a:pt x="207" y="110"/>
                  <a:pt x="204" y="119"/>
                  <a:pt x="202" y="123"/>
                </a:cubicBezTo>
                <a:cubicBezTo>
                  <a:pt x="206" y="122"/>
                  <a:pt x="213" y="119"/>
                  <a:pt x="216" y="117"/>
                </a:cubicBezTo>
                <a:cubicBezTo>
                  <a:pt x="215" y="108"/>
                  <a:pt x="214" y="100"/>
                  <a:pt x="213" y="91"/>
                </a:cubicBezTo>
                <a:cubicBezTo>
                  <a:pt x="205" y="90"/>
                  <a:pt x="197" y="90"/>
                  <a:pt x="189" y="89"/>
                </a:cubicBezTo>
                <a:close/>
                <a:moveTo>
                  <a:pt x="229" y="90"/>
                </a:moveTo>
                <a:cubicBezTo>
                  <a:pt x="219" y="98"/>
                  <a:pt x="219" y="115"/>
                  <a:pt x="230" y="121"/>
                </a:cubicBezTo>
                <a:cubicBezTo>
                  <a:pt x="238" y="124"/>
                  <a:pt x="246" y="120"/>
                  <a:pt x="253" y="117"/>
                </a:cubicBezTo>
                <a:cubicBezTo>
                  <a:pt x="246" y="116"/>
                  <a:pt x="238" y="115"/>
                  <a:pt x="231" y="114"/>
                </a:cubicBezTo>
                <a:cubicBezTo>
                  <a:pt x="231" y="108"/>
                  <a:pt x="231" y="102"/>
                  <a:pt x="231" y="95"/>
                </a:cubicBezTo>
                <a:cubicBezTo>
                  <a:pt x="238" y="96"/>
                  <a:pt x="246" y="96"/>
                  <a:pt x="253" y="96"/>
                </a:cubicBezTo>
                <a:cubicBezTo>
                  <a:pt x="246" y="90"/>
                  <a:pt x="237" y="87"/>
                  <a:pt x="229" y="90"/>
                </a:cubicBezTo>
                <a:close/>
                <a:moveTo>
                  <a:pt x="198" y="95"/>
                </a:moveTo>
                <a:cubicBezTo>
                  <a:pt x="196" y="102"/>
                  <a:pt x="199" y="104"/>
                  <a:pt x="205" y="102"/>
                </a:cubicBezTo>
                <a:cubicBezTo>
                  <a:pt x="207" y="95"/>
                  <a:pt x="205" y="93"/>
                  <a:pt x="198" y="95"/>
                </a:cubicBezTo>
                <a:close/>
                <a:moveTo>
                  <a:pt x="164" y="102"/>
                </a:moveTo>
                <a:cubicBezTo>
                  <a:pt x="162" y="109"/>
                  <a:pt x="164" y="111"/>
                  <a:pt x="171" y="109"/>
                </a:cubicBezTo>
                <a:cubicBezTo>
                  <a:pt x="173" y="102"/>
                  <a:pt x="171" y="100"/>
                  <a:pt x="164" y="102"/>
                </a:cubicBezTo>
                <a:close/>
                <a:moveTo>
                  <a:pt x="123" y="200"/>
                </a:moveTo>
                <a:cubicBezTo>
                  <a:pt x="138" y="203"/>
                  <a:pt x="153" y="203"/>
                  <a:pt x="168" y="203"/>
                </a:cubicBezTo>
                <a:cubicBezTo>
                  <a:pt x="168" y="201"/>
                  <a:pt x="168" y="196"/>
                  <a:pt x="168" y="194"/>
                </a:cubicBezTo>
                <a:cubicBezTo>
                  <a:pt x="153" y="195"/>
                  <a:pt x="136" y="191"/>
                  <a:pt x="123" y="200"/>
                </a:cubicBezTo>
                <a:close/>
              </a:path>
            </a:pathLst>
          </a:custGeom>
          <a:solidFill>
            <a:srgbClr val="77849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Freeform 862">
            <a:extLst>
              <a:ext uri="{FF2B5EF4-FFF2-40B4-BE49-F238E27FC236}">
                <a16:creationId xmlns:a16="http://schemas.microsoft.com/office/drawing/2014/main" id="{371333E3-B215-9DC1-C42E-9239F0DF55F4}"/>
              </a:ext>
            </a:extLst>
          </p:cNvPr>
          <p:cNvSpPr>
            <a:spLocks noEditPoints="1"/>
          </p:cNvSpPr>
          <p:nvPr/>
        </p:nvSpPr>
        <p:spPr bwMode="auto">
          <a:xfrm>
            <a:off x="6096000" y="2187149"/>
            <a:ext cx="737397" cy="512883"/>
          </a:xfrm>
          <a:custGeom>
            <a:avLst/>
            <a:gdLst>
              <a:gd name="T0" fmla="*/ 189 w 370"/>
              <a:gd name="T1" fmla="*/ 65 h 257"/>
              <a:gd name="T2" fmla="*/ 354 w 370"/>
              <a:gd name="T3" fmla="*/ 121 h 257"/>
              <a:gd name="T4" fmla="*/ 97 w 370"/>
              <a:gd name="T5" fmla="*/ 243 h 257"/>
              <a:gd name="T6" fmla="*/ 15 w 370"/>
              <a:gd name="T7" fmla="*/ 121 h 257"/>
              <a:gd name="T8" fmla="*/ 100 w 370"/>
              <a:gd name="T9" fmla="*/ 87 h 257"/>
              <a:gd name="T10" fmla="*/ 145 w 370"/>
              <a:gd name="T11" fmla="*/ 39 h 257"/>
              <a:gd name="T12" fmla="*/ 128 w 370"/>
              <a:gd name="T13" fmla="*/ 232 h 257"/>
              <a:gd name="T14" fmla="*/ 184 w 370"/>
              <a:gd name="T15" fmla="*/ 77 h 257"/>
              <a:gd name="T16" fmla="*/ 25 w 370"/>
              <a:gd name="T17" fmla="*/ 231 h 257"/>
              <a:gd name="T18" fmla="*/ 26 w 370"/>
              <a:gd name="T19" fmla="*/ 133 h 257"/>
              <a:gd name="T20" fmla="*/ 343 w 370"/>
              <a:gd name="T21" fmla="*/ 232 h 257"/>
              <a:gd name="T22" fmla="*/ 142 w 370"/>
              <a:gd name="T23" fmla="*/ 107 h 257"/>
              <a:gd name="T24" fmla="*/ 159 w 370"/>
              <a:gd name="T25" fmla="*/ 106 h 257"/>
              <a:gd name="T26" fmla="*/ 177 w 370"/>
              <a:gd name="T27" fmla="*/ 131 h 257"/>
              <a:gd name="T28" fmla="*/ 177 w 370"/>
              <a:gd name="T29" fmla="*/ 107 h 257"/>
              <a:gd name="T30" fmla="*/ 226 w 370"/>
              <a:gd name="T31" fmla="*/ 132 h 257"/>
              <a:gd name="T32" fmla="*/ 37 w 370"/>
              <a:gd name="T33" fmla="*/ 145 h 257"/>
              <a:gd name="T34" fmla="*/ 53 w 370"/>
              <a:gd name="T35" fmla="*/ 144 h 257"/>
              <a:gd name="T36" fmla="*/ 64 w 370"/>
              <a:gd name="T37" fmla="*/ 178 h 257"/>
              <a:gd name="T38" fmla="*/ 63 w 370"/>
              <a:gd name="T39" fmla="*/ 144 h 257"/>
              <a:gd name="T40" fmla="*/ 105 w 370"/>
              <a:gd name="T41" fmla="*/ 178 h 257"/>
              <a:gd name="T42" fmla="*/ 143 w 370"/>
              <a:gd name="T43" fmla="*/ 145 h 257"/>
              <a:gd name="T44" fmla="*/ 159 w 370"/>
              <a:gd name="T45" fmla="*/ 144 h 257"/>
              <a:gd name="T46" fmla="*/ 177 w 370"/>
              <a:gd name="T47" fmla="*/ 178 h 257"/>
              <a:gd name="T48" fmla="*/ 177 w 370"/>
              <a:gd name="T49" fmla="*/ 145 h 257"/>
              <a:gd name="T50" fmla="*/ 226 w 370"/>
              <a:gd name="T51" fmla="*/ 178 h 257"/>
              <a:gd name="T52" fmla="*/ 264 w 370"/>
              <a:gd name="T53" fmla="*/ 145 h 257"/>
              <a:gd name="T54" fmla="*/ 280 w 370"/>
              <a:gd name="T55" fmla="*/ 144 h 257"/>
              <a:gd name="T56" fmla="*/ 291 w 370"/>
              <a:gd name="T57" fmla="*/ 178 h 257"/>
              <a:gd name="T58" fmla="*/ 290 w 370"/>
              <a:gd name="T59" fmla="*/ 144 h 257"/>
              <a:gd name="T60" fmla="*/ 332 w 370"/>
              <a:gd name="T61" fmla="*/ 178 h 257"/>
              <a:gd name="T62" fmla="*/ 37 w 370"/>
              <a:gd name="T63" fmla="*/ 190 h 257"/>
              <a:gd name="T64" fmla="*/ 53 w 370"/>
              <a:gd name="T65" fmla="*/ 190 h 257"/>
              <a:gd name="T66" fmla="*/ 64 w 370"/>
              <a:gd name="T67" fmla="*/ 221 h 257"/>
              <a:gd name="T68" fmla="*/ 64 w 370"/>
              <a:gd name="T69" fmla="*/ 190 h 257"/>
              <a:gd name="T70" fmla="*/ 105 w 370"/>
              <a:gd name="T71" fmla="*/ 221 h 257"/>
              <a:gd name="T72" fmla="*/ 143 w 370"/>
              <a:gd name="T73" fmla="*/ 190 h 257"/>
              <a:gd name="T74" fmla="*/ 159 w 370"/>
              <a:gd name="T75" fmla="*/ 190 h 257"/>
              <a:gd name="T76" fmla="*/ 177 w 370"/>
              <a:gd name="T77" fmla="*/ 221 h 257"/>
              <a:gd name="T78" fmla="*/ 177 w 370"/>
              <a:gd name="T79" fmla="*/ 190 h 257"/>
              <a:gd name="T80" fmla="*/ 226 w 370"/>
              <a:gd name="T81" fmla="*/ 221 h 257"/>
              <a:gd name="T82" fmla="*/ 264 w 370"/>
              <a:gd name="T83" fmla="*/ 190 h 257"/>
              <a:gd name="T84" fmla="*/ 279 w 370"/>
              <a:gd name="T85" fmla="*/ 189 h 257"/>
              <a:gd name="T86" fmla="*/ 291 w 370"/>
              <a:gd name="T87" fmla="*/ 221 h 257"/>
              <a:gd name="T88" fmla="*/ 290 w 370"/>
              <a:gd name="T89" fmla="*/ 190 h 257"/>
              <a:gd name="T90" fmla="*/ 332 w 370"/>
              <a:gd name="T91" fmla="*/ 221 h 257"/>
              <a:gd name="T92" fmla="*/ 3 w 370"/>
              <a:gd name="T93" fmla="*/ 249 h 257"/>
              <a:gd name="T94" fmla="*/ 3 w 370"/>
              <a:gd name="T95" fmla="*/ 25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0" h="257">
                <a:moveTo>
                  <a:pt x="145" y="15"/>
                </a:moveTo>
                <a:cubicBezTo>
                  <a:pt x="160" y="12"/>
                  <a:pt x="176" y="9"/>
                  <a:pt x="188" y="0"/>
                </a:cubicBezTo>
                <a:cubicBezTo>
                  <a:pt x="188" y="22"/>
                  <a:pt x="188" y="43"/>
                  <a:pt x="189" y="65"/>
                </a:cubicBezTo>
                <a:cubicBezTo>
                  <a:pt x="213" y="70"/>
                  <a:pt x="238" y="75"/>
                  <a:pt x="263" y="82"/>
                </a:cubicBezTo>
                <a:cubicBezTo>
                  <a:pt x="253" y="92"/>
                  <a:pt x="251" y="106"/>
                  <a:pt x="252" y="121"/>
                </a:cubicBezTo>
                <a:cubicBezTo>
                  <a:pt x="286" y="122"/>
                  <a:pt x="320" y="121"/>
                  <a:pt x="354" y="121"/>
                </a:cubicBezTo>
                <a:cubicBezTo>
                  <a:pt x="355" y="157"/>
                  <a:pt x="355" y="193"/>
                  <a:pt x="355" y="229"/>
                </a:cubicBezTo>
                <a:cubicBezTo>
                  <a:pt x="361" y="232"/>
                  <a:pt x="366" y="236"/>
                  <a:pt x="370" y="242"/>
                </a:cubicBezTo>
                <a:cubicBezTo>
                  <a:pt x="279" y="245"/>
                  <a:pt x="188" y="243"/>
                  <a:pt x="97" y="243"/>
                </a:cubicBezTo>
                <a:cubicBezTo>
                  <a:pt x="65" y="243"/>
                  <a:pt x="32" y="244"/>
                  <a:pt x="0" y="242"/>
                </a:cubicBezTo>
                <a:cubicBezTo>
                  <a:pt x="4" y="237"/>
                  <a:pt x="9" y="232"/>
                  <a:pt x="14" y="229"/>
                </a:cubicBezTo>
                <a:cubicBezTo>
                  <a:pt x="15" y="193"/>
                  <a:pt x="14" y="157"/>
                  <a:pt x="15" y="121"/>
                </a:cubicBezTo>
                <a:cubicBezTo>
                  <a:pt x="49" y="121"/>
                  <a:pt x="83" y="121"/>
                  <a:pt x="116" y="121"/>
                </a:cubicBezTo>
                <a:cubicBezTo>
                  <a:pt x="117" y="112"/>
                  <a:pt x="117" y="103"/>
                  <a:pt x="117" y="94"/>
                </a:cubicBezTo>
                <a:cubicBezTo>
                  <a:pt x="113" y="92"/>
                  <a:pt x="104" y="89"/>
                  <a:pt x="100" y="87"/>
                </a:cubicBezTo>
                <a:cubicBezTo>
                  <a:pt x="125" y="72"/>
                  <a:pt x="154" y="71"/>
                  <a:pt x="181" y="64"/>
                </a:cubicBezTo>
                <a:cubicBezTo>
                  <a:pt x="181" y="54"/>
                  <a:pt x="181" y="43"/>
                  <a:pt x="181" y="32"/>
                </a:cubicBezTo>
                <a:cubicBezTo>
                  <a:pt x="169" y="34"/>
                  <a:pt x="157" y="37"/>
                  <a:pt x="145" y="39"/>
                </a:cubicBezTo>
                <a:cubicBezTo>
                  <a:pt x="145" y="31"/>
                  <a:pt x="145" y="23"/>
                  <a:pt x="145" y="15"/>
                </a:cubicBezTo>
                <a:close/>
                <a:moveTo>
                  <a:pt x="128" y="88"/>
                </a:moveTo>
                <a:cubicBezTo>
                  <a:pt x="128" y="136"/>
                  <a:pt x="128" y="184"/>
                  <a:pt x="128" y="232"/>
                </a:cubicBezTo>
                <a:cubicBezTo>
                  <a:pt x="166" y="232"/>
                  <a:pt x="204" y="232"/>
                  <a:pt x="241" y="232"/>
                </a:cubicBezTo>
                <a:cubicBezTo>
                  <a:pt x="241" y="184"/>
                  <a:pt x="241" y="136"/>
                  <a:pt x="241" y="88"/>
                </a:cubicBezTo>
                <a:cubicBezTo>
                  <a:pt x="222" y="85"/>
                  <a:pt x="203" y="78"/>
                  <a:pt x="184" y="77"/>
                </a:cubicBezTo>
                <a:cubicBezTo>
                  <a:pt x="165" y="79"/>
                  <a:pt x="147" y="84"/>
                  <a:pt x="128" y="88"/>
                </a:cubicBezTo>
                <a:close/>
                <a:moveTo>
                  <a:pt x="26" y="133"/>
                </a:moveTo>
                <a:cubicBezTo>
                  <a:pt x="25" y="166"/>
                  <a:pt x="26" y="199"/>
                  <a:pt x="25" y="231"/>
                </a:cubicBezTo>
                <a:cubicBezTo>
                  <a:pt x="56" y="232"/>
                  <a:pt x="86" y="232"/>
                  <a:pt x="117" y="232"/>
                </a:cubicBezTo>
                <a:cubicBezTo>
                  <a:pt x="116" y="199"/>
                  <a:pt x="117" y="166"/>
                  <a:pt x="116" y="133"/>
                </a:cubicBezTo>
                <a:cubicBezTo>
                  <a:pt x="86" y="133"/>
                  <a:pt x="56" y="133"/>
                  <a:pt x="26" y="133"/>
                </a:cubicBezTo>
                <a:close/>
                <a:moveTo>
                  <a:pt x="252" y="133"/>
                </a:moveTo>
                <a:cubicBezTo>
                  <a:pt x="252" y="166"/>
                  <a:pt x="252" y="199"/>
                  <a:pt x="252" y="232"/>
                </a:cubicBezTo>
                <a:cubicBezTo>
                  <a:pt x="283" y="232"/>
                  <a:pt x="313" y="232"/>
                  <a:pt x="343" y="232"/>
                </a:cubicBezTo>
                <a:cubicBezTo>
                  <a:pt x="343" y="199"/>
                  <a:pt x="343" y="166"/>
                  <a:pt x="343" y="133"/>
                </a:cubicBezTo>
                <a:cubicBezTo>
                  <a:pt x="313" y="133"/>
                  <a:pt x="283" y="133"/>
                  <a:pt x="252" y="133"/>
                </a:cubicBezTo>
                <a:close/>
                <a:moveTo>
                  <a:pt x="142" y="107"/>
                </a:moveTo>
                <a:cubicBezTo>
                  <a:pt x="144" y="115"/>
                  <a:pt x="140" y="125"/>
                  <a:pt x="146" y="131"/>
                </a:cubicBezTo>
                <a:cubicBezTo>
                  <a:pt x="149" y="132"/>
                  <a:pt x="156" y="132"/>
                  <a:pt x="159" y="133"/>
                </a:cubicBezTo>
                <a:cubicBezTo>
                  <a:pt x="159" y="124"/>
                  <a:pt x="159" y="115"/>
                  <a:pt x="159" y="106"/>
                </a:cubicBezTo>
                <a:cubicBezTo>
                  <a:pt x="153" y="106"/>
                  <a:pt x="148" y="107"/>
                  <a:pt x="142" y="107"/>
                </a:cubicBezTo>
                <a:close/>
                <a:moveTo>
                  <a:pt x="177" y="107"/>
                </a:moveTo>
                <a:cubicBezTo>
                  <a:pt x="177" y="115"/>
                  <a:pt x="177" y="123"/>
                  <a:pt x="177" y="131"/>
                </a:cubicBezTo>
                <a:cubicBezTo>
                  <a:pt x="182" y="131"/>
                  <a:pt x="187" y="132"/>
                  <a:pt x="193" y="132"/>
                </a:cubicBezTo>
                <a:cubicBezTo>
                  <a:pt x="192" y="123"/>
                  <a:pt x="192" y="115"/>
                  <a:pt x="192" y="106"/>
                </a:cubicBezTo>
                <a:cubicBezTo>
                  <a:pt x="187" y="106"/>
                  <a:pt x="182" y="106"/>
                  <a:pt x="177" y="107"/>
                </a:cubicBezTo>
                <a:close/>
                <a:moveTo>
                  <a:pt x="210" y="107"/>
                </a:moveTo>
                <a:cubicBezTo>
                  <a:pt x="211" y="115"/>
                  <a:pt x="209" y="124"/>
                  <a:pt x="213" y="132"/>
                </a:cubicBezTo>
                <a:cubicBezTo>
                  <a:pt x="216" y="132"/>
                  <a:pt x="223" y="132"/>
                  <a:pt x="226" y="132"/>
                </a:cubicBezTo>
                <a:cubicBezTo>
                  <a:pt x="226" y="124"/>
                  <a:pt x="226" y="115"/>
                  <a:pt x="226" y="106"/>
                </a:cubicBezTo>
                <a:cubicBezTo>
                  <a:pt x="221" y="106"/>
                  <a:pt x="215" y="107"/>
                  <a:pt x="210" y="107"/>
                </a:cubicBezTo>
                <a:close/>
                <a:moveTo>
                  <a:pt x="37" y="145"/>
                </a:moveTo>
                <a:cubicBezTo>
                  <a:pt x="37" y="156"/>
                  <a:pt x="37" y="167"/>
                  <a:pt x="37" y="178"/>
                </a:cubicBezTo>
                <a:cubicBezTo>
                  <a:pt x="42" y="178"/>
                  <a:pt x="47" y="178"/>
                  <a:pt x="52" y="179"/>
                </a:cubicBezTo>
                <a:cubicBezTo>
                  <a:pt x="53" y="167"/>
                  <a:pt x="53" y="155"/>
                  <a:pt x="53" y="144"/>
                </a:cubicBezTo>
                <a:cubicBezTo>
                  <a:pt x="48" y="144"/>
                  <a:pt x="42" y="145"/>
                  <a:pt x="37" y="145"/>
                </a:cubicBezTo>
                <a:close/>
                <a:moveTo>
                  <a:pt x="63" y="144"/>
                </a:moveTo>
                <a:cubicBezTo>
                  <a:pt x="63" y="155"/>
                  <a:pt x="63" y="167"/>
                  <a:pt x="64" y="178"/>
                </a:cubicBezTo>
                <a:cubicBezTo>
                  <a:pt x="67" y="178"/>
                  <a:pt x="75" y="178"/>
                  <a:pt x="79" y="178"/>
                </a:cubicBezTo>
                <a:cubicBezTo>
                  <a:pt x="79" y="167"/>
                  <a:pt x="79" y="156"/>
                  <a:pt x="79" y="145"/>
                </a:cubicBezTo>
                <a:cubicBezTo>
                  <a:pt x="75" y="144"/>
                  <a:pt x="67" y="144"/>
                  <a:pt x="63" y="144"/>
                </a:cubicBezTo>
                <a:close/>
                <a:moveTo>
                  <a:pt x="90" y="145"/>
                </a:moveTo>
                <a:cubicBezTo>
                  <a:pt x="90" y="156"/>
                  <a:pt x="90" y="167"/>
                  <a:pt x="90" y="178"/>
                </a:cubicBezTo>
                <a:cubicBezTo>
                  <a:pt x="95" y="178"/>
                  <a:pt x="100" y="178"/>
                  <a:pt x="105" y="178"/>
                </a:cubicBezTo>
                <a:cubicBezTo>
                  <a:pt x="105" y="167"/>
                  <a:pt x="105" y="156"/>
                  <a:pt x="105" y="144"/>
                </a:cubicBezTo>
                <a:cubicBezTo>
                  <a:pt x="100" y="144"/>
                  <a:pt x="95" y="145"/>
                  <a:pt x="90" y="145"/>
                </a:cubicBezTo>
                <a:close/>
                <a:moveTo>
                  <a:pt x="143" y="145"/>
                </a:moveTo>
                <a:cubicBezTo>
                  <a:pt x="143" y="156"/>
                  <a:pt x="143" y="167"/>
                  <a:pt x="143" y="178"/>
                </a:cubicBezTo>
                <a:cubicBezTo>
                  <a:pt x="148" y="178"/>
                  <a:pt x="153" y="178"/>
                  <a:pt x="159" y="178"/>
                </a:cubicBezTo>
                <a:cubicBezTo>
                  <a:pt x="159" y="167"/>
                  <a:pt x="159" y="156"/>
                  <a:pt x="159" y="144"/>
                </a:cubicBezTo>
                <a:cubicBezTo>
                  <a:pt x="154" y="145"/>
                  <a:pt x="148" y="145"/>
                  <a:pt x="143" y="145"/>
                </a:cubicBezTo>
                <a:close/>
                <a:moveTo>
                  <a:pt x="177" y="145"/>
                </a:moveTo>
                <a:cubicBezTo>
                  <a:pt x="177" y="156"/>
                  <a:pt x="177" y="167"/>
                  <a:pt x="177" y="178"/>
                </a:cubicBezTo>
                <a:cubicBezTo>
                  <a:pt x="182" y="178"/>
                  <a:pt x="187" y="178"/>
                  <a:pt x="192" y="178"/>
                </a:cubicBezTo>
                <a:cubicBezTo>
                  <a:pt x="192" y="167"/>
                  <a:pt x="192" y="156"/>
                  <a:pt x="192" y="144"/>
                </a:cubicBezTo>
                <a:cubicBezTo>
                  <a:pt x="187" y="145"/>
                  <a:pt x="182" y="145"/>
                  <a:pt x="177" y="145"/>
                </a:cubicBezTo>
                <a:close/>
                <a:moveTo>
                  <a:pt x="210" y="144"/>
                </a:moveTo>
                <a:cubicBezTo>
                  <a:pt x="210" y="156"/>
                  <a:pt x="210" y="167"/>
                  <a:pt x="210" y="178"/>
                </a:cubicBezTo>
                <a:cubicBezTo>
                  <a:pt x="216" y="178"/>
                  <a:pt x="221" y="178"/>
                  <a:pt x="226" y="178"/>
                </a:cubicBezTo>
                <a:cubicBezTo>
                  <a:pt x="226" y="167"/>
                  <a:pt x="226" y="156"/>
                  <a:pt x="226" y="144"/>
                </a:cubicBezTo>
                <a:cubicBezTo>
                  <a:pt x="221" y="144"/>
                  <a:pt x="216" y="144"/>
                  <a:pt x="210" y="144"/>
                </a:cubicBezTo>
                <a:close/>
                <a:moveTo>
                  <a:pt x="264" y="145"/>
                </a:moveTo>
                <a:cubicBezTo>
                  <a:pt x="264" y="156"/>
                  <a:pt x="264" y="167"/>
                  <a:pt x="264" y="178"/>
                </a:cubicBezTo>
                <a:cubicBezTo>
                  <a:pt x="269" y="178"/>
                  <a:pt x="274" y="178"/>
                  <a:pt x="279" y="178"/>
                </a:cubicBezTo>
                <a:cubicBezTo>
                  <a:pt x="279" y="167"/>
                  <a:pt x="280" y="156"/>
                  <a:pt x="280" y="144"/>
                </a:cubicBezTo>
                <a:cubicBezTo>
                  <a:pt x="274" y="145"/>
                  <a:pt x="269" y="145"/>
                  <a:pt x="264" y="145"/>
                </a:cubicBezTo>
                <a:close/>
                <a:moveTo>
                  <a:pt x="290" y="144"/>
                </a:moveTo>
                <a:cubicBezTo>
                  <a:pt x="290" y="156"/>
                  <a:pt x="290" y="167"/>
                  <a:pt x="291" y="178"/>
                </a:cubicBezTo>
                <a:cubicBezTo>
                  <a:pt x="294" y="178"/>
                  <a:pt x="301" y="178"/>
                  <a:pt x="305" y="178"/>
                </a:cubicBezTo>
                <a:cubicBezTo>
                  <a:pt x="305" y="167"/>
                  <a:pt x="305" y="156"/>
                  <a:pt x="305" y="144"/>
                </a:cubicBezTo>
                <a:cubicBezTo>
                  <a:pt x="302" y="144"/>
                  <a:pt x="294" y="144"/>
                  <a:pt x="290" y="144"/>
                </a:cubicBezTo>
                <a:close/>
                <a:moveTo>
                  <a:pt x="316" y="145"/>
                </a:moveTo>
                <a:cubicBezTo>
                  <a:pt x="316" y="156"/>
                  <a:pt x="317" y="167"/>
                  <a:pt x="317" y="178"/>
                </a:cubicBezTo>
                <a:cubicBezTo>
                  <a:pt x="322" y="178"/>
                  <a:pt x="327" y="178"/>
                  <a:pt x="332" y="178"/>
                </a:cubicBezTo>
                <a:cubicBezTo>
                  <a:pt x="332" y="167"/>
                  <a:pt x="332" y="156"/>
                  <a:pt x="332" y="145"/>
                </a:cubicBezTo>
                <a:cubicBezTo>
                  <a:pt x="327" y="145"/>
                  <a:pt x="322" y="145"/>
                  <a:pt x="316" y="145"/>
                </a:cubicBezTo>
                <a:close/>
                <a:moveTo>
                  <a:pt x="37" y="190"/>
                </a:moveTo>
                <a:cubicBezTo>
                  <a:pt x="37" y="200"/>
                  <a:pt x="37" y="210"/>
                  <a:pt x="37" y="221"/>
                </a:cubicBezTo>
                <a:cubicBezTo>
                  <a:pt x="42" y="221"/>
                  <a:pt x="47" y="221"/>
                  <a:pt x="53" y="221"/>
                </a:cubicBezTo>
                <a:cubicBezTo>
                  <a:pt x="53" y="211"/>
                  <a:pt x="53" y="200"/>
                  <a:pt x="53" y="190"/>
                </a:cubicBezTo>
                <a:cubicBezTo>
                  <a:pt x="47" y="190"/>
                  <a:pt x="42" y="190"/>
                  <a:pt x="37" y="190"/>
                </a:cubicBezTo>
                <a:close/>
                <a:moveTo>
                  <a:pt x="64" y="190"/>
                </a:moveTo>
                <a:cubicBezTo>
                  <a:pt x="64" y="200"/>
                  <a:pt x="64" y="211"/>
                  <a:pt x="64" y="221"/>
                </a:cubicBezTo>
                <a:cubicBezTo>
                  <a:pt x="67" y="221"/>
                  <a:pt x="75" y="221"/>
                  <a:pt x="79" y="221"/>
                </a:cubicBezTo>
                <a:cubicBezTo>
                  <a:pt x="79" y="211"/>
                  <a:pt x="79" y="200"/>
                  <a:pt x="79" y="190"/>
                </a:cubicBezTo>
                <a:cubicBezTo>
                  <a:pt x="75" y="190"/>
                  <a:pt x="67" y="190"/>
                  <a:pt x="64" y="190"/>
                </a:cubicBezTo>
                <a:close/>
                <a:moveTo>
                  <a:pt x="90" y="190"/>
                </a:moveTo>
                <a:cubicBezTo>
                  <a:pt x="90" y="200"/>
                  <a:pt x="90" y="210"/>
                  <a:pt x="90" y="221"/>
                </a:cubicBezTo>
                <a:cubicBezTo>
                  <a:pt x="95" y="221"/>
                  <a:pt x="100" y="221"/>
                  <a:pt x="105" y="221"/>
                </a:cubicBezTo>
                <a:cubicBezTo>
                  <a:pt x="105" y="211"/>
                  <a:pt x="105" y="200"/>
                  <a:pt x="105" y="190"/>
                </a:cubicBezTo>
                <a:cubicBezTo>
                  <a:pt x="100" y="190"/>
                  <a:pt x="95" y="190"/>
                  <a:pt x="90" y="190"/>
                </a:cubicBezTo>
                <a:close/>
                <a:moveTo>
                  <a:pt x="143" y="190"/>
                </a:moveTo>
                <a:cubicBezTo>
                  <a:pt x="143" y="200"/>
                  <a:pt x="143" y="210"/>
                  <a:pt x="143" y="221"/>
                </a:cubicBezTo>
                <a:cubicBezTo>
                  <a:pt x="148" y="221"/>
                  <a:pt x="153" y="221"/>
                  <a:pt x="159" y="221"/>
                </a:cubicBezTo>
                <a:cubicBezTo>
                  <a:pt x="159" y="211"/>
                  <a:pt x="159" y="200"/>
                  <a:pt x="159" y="190"/>
                </a:cubicBezTo>
                <a:cubicBezTo>
                  <a:pt x="153" y="190"/>
                  <a:pt x="148" y="190"/>
                  <a:pt x="143" y="190"/>
                </a:cubicBezTo>
                <a:close/>
                <a:moveTo>
                  <a:pt x="177" y="190"/>
                </a:moveTo>
                <a:cubicBezTo>
                  <a:pt x="177" y="200"/>
                  <a:pt x="177" y="210"/>
                  <a:pt x="177" y="221"/>
                </a:cubicBezTo>
                <a:cubicBezTo>
                  <a:pt x="182" y="221"/>
                  <a:pt x="187" y="221"/>
                  <a:pt x="192" y="221"/>
                </a:cubicBezTo>
                <a:cubicBezTo>
                  <a:pt x="192" y="211"/>
                  <a:pt x="192" y="200"/>
                  <a:pt x="192" y="190"/>
                </a:cubicBezTo>
                <a:cubicBezTo>
                  <a:pt x="187" y="190"/>
                  <a:pt x="182" y="190"/>
                  <a:pt x="177" y="190"/>
                </a:cubicBezTo>
                <a:close/>
                <a:moveTo>
                  <a:pt x="211" y="190"/>
                </a:moveTo>
                <a:cubicBezTo>
                  <a:pt x="211" y="200"/>
                  <a:pt x="210" y="211"/>
                  <a:pt x="210" y="221"/>
                </a:cubicBezTo>
                <a:cubicBezTo>
                  <a:pt x="216" y="221"/>
                  <a:pt x="221" y="221"/>
                  <a:pt x="226" y="221"/>
                </a:cubicBezTo>
                <a:cubicBezTo>
                  <a:pt x="226" y="211"/>
                  <a:pt x="226" y="200"/>
                  <a:pt x="226" y="190"/>
                </a:cubicBezTo>
                <a:cubicBezTo>
                  <a:pt x="221" y="190"/>
                  <a:pt x="216" y="190"/>
                  <a:pt x="211" y="190"/>
                </a:cubicBezTo>
                <a:close/>
                <a:moveTo>
                  <a:pt x="264" y="190"/>
                </a:moveTo>
                <a:cubicBezTo>
                  <a:pt x="264" y="200"/>
                  <a:pt x="264" y="211"/>
                  <a:pt x="264" y="221"/>
                </a:cubicBezTo>
                <a:cubicBezTo>
                  <a:pt x="269" y="221"/>
                  <a:pt x="274" y="221"/>
                  <a:pt x="279" y="221"/>
                </a:cubicBezTo>
                <a:cubicBezTo>
                  <a:pt x="280" y="211"/>
                  <a:pt x="280" y="200"/>
                  <a:pt x="279" y="189"/>
                </a:cubicBezTo>
                <a:cubicBezTo>
                  <a:pt x="274" y="190"/>
                  <a:pt x="269" y="190"/>
                  <a:pt x="264" y="190"/>
                </a:cubicBezTo>
                <a:close/>
                <a:moveTo>
                  <a:pt x="290" y="190"/>
                </a:moveTo>
                <a:cubicBezTo>
                  <a:pt x="291" y="200"/>
                  <a:pt x="291" y="210"/>
                  <a:pt x="291" y="221"/>
                </a:cubicBezTo>
                <a:cubicBezTo>
                  <a:pt x="294" y="221"/>
                  <a:pt x="301" y="221"/>
                  <a:pt x="305" y="221"/>
                </a:cubicBezTo>
                <a:cubicBezTo>
                  <a:pt x="305" y="211"/>
                  <a:pt x="305" y="200"/>
                  <a:pt x="305" y="190"/>
                </a:cubicBezTo>
                <a:cubicBezTo>
                  <a:pt x="302" y="190"/>
                  <a:pt x="294" y="190"/>
                  <a:pt x="290" y="190"/>
                </a:cubicBezTo>
                <a:close/>
                <a:moveTo>
                  <a:pt x="317" y="190"/>
                </a:moveTo>
                <a:cubicBezTo>
                  <a:pt x="316" y="200"/>
                  <a:pt x="316" y="211"/>
                  <a:pt x="316" y="221"/>
                </a:cubicBezTo>
                <a:cubicBezTo>
                  <a:pt x="322" y="221"/>
                  <a:pt x="327" y="221"/>
                  <a:pt x="332" y="221"/>
                </a:cubicBezTo>
                <a:cubicBezTo>
                  <a:pt x="332" y="211"/>
                  <a:pt x="332" y="200"/>
                  <a:pt x="332" y="190"/>
                </a:cubicBezTo>
                <a:cubicBezTo>
                  <a:pt x="327" y="190"/>
                  <a:pt x="322" y="190"/>
                  <a:pt x="317" y="190"/>
                </a:cubicBezTo>
                <a:close/>
                <a:moveTo>
                  <a:pt x="3" y="249"/>
                </a:moveTo>
                <a:cubicBezTo>
                  <a:pt x="124" y="249"/>
                  <a:pt x="245" y="249"/>
                  <a:pt x="366" y="249"/>
                </a:cubicBezTo>
                <a:cubicBezTo>
                  <a:pt x="366" y="256"/>
                  <a:pt x="366" y="256"/>
                  <a:pt x="366" y="256"/>
                </a:cubicBezTo>
                <a:cubicBezTo>
                  <a:pt x="245" y="257"/>
                  <a:pt x="124" y="257"/>
                  <a:pt x="3" y="256"/>
                </a:cubicBezTo>
                <a:lnTo>
                  <a:pt x="3" y="249"/>
                </a:lnTo>
                <a:close/>
              </a:path>
            </a:pathLst>
          </a:custGeom>
          <a:solidFill>
            <a:srgbClr val="40A69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9" name="卷形: 水平 48">
            <a:extLst>
              <a:ext uri="{FF2B5EF4-FFF2-40B4-BE49-F238E27FC236}">
                <a16:creationId xmlns:a16="http://schemas.microsoft.com/office/drawing/2014/main" id="{35E355FA-F259-F888-8CD8-958E8662CBAD}"/>
              </a:ext>
            </a:extLst>
          </p:cNvPr>
          <p:cNvSpPr/>
          <p:nvPr/>
        </p:nvSpPr>
        <p:spPr>
          <a:xfrm>
            <a:off x="1092200" y="1802229"/>
            <a:ext cx="4495800" cy="3908010"/>
          </a:xfrm>
          <a:prstGeom prst="horizontalScroll">
            <a:avLst>
              <a:gd name="adj" fmla="val 6433"/>
            </a:avLst>
          </a:prstGeom>
          <a:solidFill>
            <a:srgbClr val="40A693"/>
          </a:solidFill>
          <a:ln>
            <a:solidFill>
              <a:srgbClr val="D8F0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3DE5AF4-29FD-BD2D-7F6D-804F521B6D61}"/>
              </a:ext>
            </a:extLst>
          </p:cNvPr>
          <p:cNvGrpSpPr/>
          <p:nvPr/>
        </p:nvGrpSpPr>
        <p:grpSpPr>
          <a:xfrm>
            <a:off x="1574521" y="2986571"/>
            <a:ext cx="3531157" cy="1854630"/>
            <a:chOff x="1574521" y="2646083"/>
            <a:chExt cx="3531157" cy="185463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3895313-A660-0613-18C7-FD4B76D95433}"/>
                </a:ext>
              </a:extLst>
            </p:cNvPr>
            <p:cNvSpPr txBox="1"/>
            <p:nvPr/>
          </p:nvSpPr>
          <p:spPr>
            <a:xfrm>
              <a:off x="1574521" y="3327058"/>
              <a:ext cx="3531157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6C23470-FD51-CC67-552F-5DF30C845628}"/>
                </a:ext>
              </a:extLst>
            </p:cNvPr>
            <p:cNvSpPr txBox="1"/>
            <p:nvPr/>
          </p:nvSpPr>
          <p:spPr>
            <a:xfrm>
              <a:off x="1574521" y="2646083"/>
              <a:ext cx="250217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7D6ED95-6F15-2F7B-2D5C-E3BD772B1BE2}"/>
                </a:ext>
              </a:extLst>
            </p:cNvPr>
            <p:cNvSpPr txBox="1"/>
            <p:nvPr/>
          </p:nvSpPr>
          <p:spPr>
            <a:xfrm>
              <a:off x="1574521" y="3008093"/>
              <a:ext cx="223547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182" name="book-with-bookmark_20755">
            <a:extLst>
              <a:ext uri="{FF2B5EF4-FFF2-40B4-BE49-F238E27FC236}">
                <a16:creationId xmlns:a16="http://schemas.microsoft.com/office/drawing/2014/main" id="{6E783F13-19CC-5EB6-59D7-B86E80A425E2}"/>
              </a:ext>
            </a:extLst>
          </p:cNvPr>
          <p:cNvSpPr/>
          <p:nvPr/>
        </p:nvSpPr>
        <p:spPr>
          <a:xfrm>
            <a:off x="4076701" y="2526436"/>
            <a:ext cx="1089206" cy="972115"/>
          </a:xfrm>
          <a:custGeom>
            <a:avLst/>
            <a:gdLst>
              <a:gd name="connsiteX0" fmla="*/ 531210 w 609293"/>
              <a:gd name="connsiteY0" fmla="*/ 180168 h 543794"/>
              <a:gd name="connsiteX1" fmla="*/ 334243 w 609293"/>
              <a:gd name="connsiteY1" fmla="*/ 329543 h 543794"/>
              <a:gd name="connsiteX2" fmla="*/ 216913 w 609293"/>
              <a:gd name="connsiteY2" fmla="*/ 343162 h 543794"/>
              <a:gd name="connsiteX3" fmla="*/ 89171 w 609293"/>
              <a:gd name="connsiteY3" fmla="*/ 288831 h 543794"/>
              <a:gd name="connsiteX4" fmla="*/ 89171 w 609293"/>
              <a:gd name="connsiteY4" fmla="*/ 323978 h 543794"/>
              <a:gd name="connsiteX5" fmla="*/ 131996 w 609293"/>
              <a:gd name="connsiteY5" fmla="*/ 390611 h 543794"/>
              <a:gd name="connsiteX6" fmla="*/ 218527 w 609293"/>
              <a:gd name="connsiteY6" fmla="*/ 427662 h 543794"/>
              <a:gd name="connsiteX7" fmla="*/ 297871 w 609293"/>
              <a:gd name="connsiteY7" fmla="*/ 416971 h 543794"/>
              <a:gd name="connsiteX8" fmla="*/ 493371 w 609293"/>
              <a:gd name="connsiteY8" fmla="*/ 265399 h 543794"/>
              <a:gd name="connsiteX9" fmla="*/ 516250 w 609293"/>
              <a:gd name="connsiteY9" fmla="*/ 238746 h 543794"/>
              <a:gd name="connsiteX10" fmla="*/ 516543 w 609293"/>
              <a:gd name="connsiteY10" fmla="*/ 238160 h 543794"/>
              <a:gd name="connsiteX11" fmla="*/ 518743 w 609293"/>
              <a:gd name="connsiteY11" fmla="*/ 234499 h 543794"/>
              <a:gd name="connsiteX12" fmla="*/ 531063 w 609293"/>
              <a:gd name="connsiteY12" fmla="*/ 199938 h 543794"/>
              <a:gd name="connsiteX13" fmla="*/ 335465 w 609293"/>
              <a:gd name="connsiteY13" fmla="*/ 37482 h 543794"/>
              <a:gd name="connsiteX14" fmla="*/ 347882 w 609293"/>
              <a:gd name="connsiteY14" fmla="*/ 39433 h 543794"/>
              <a:gd name="connsiteX15" fmla="*/ 424840 w 609293"/>
              <a:gd name="connsiteY15" fmla="*/ 67565 h 543794"/>
              <a:gd name="connsiteX16" fmla="*/ 352290 w 609293"/>
              <a:gd name="connsiteY16" fmla="*/ 119268 h 543794"/>
              <a:gd name="connsiteX17" fmla="*/ 309604 w 609293"/>
              <a:gd name="connsiteY17" fmla="*/ 126003 h 543794"/>
              <a:gd name="connsiteX18" fmla="*/ 271025 w 609293"/>
              <a:gd name="connsiteY18" fmla="*/ 104774 h 543794"/>
              <a:gd name="connsiteX19" fmla="*/ 276012 w 609293"/>
              <a:gd name="connsiteY19" fmla="*/ 77836 h 543794"/>
              <a:gd name="connsiteX20" fmla="*/ 356250 w 609293"/>
              <a:gd name="connsiteY20" fmla="*/ 23374 h 543794"/>
              <a:gd name="connsiteX21" fmla="*/ 335465 w 609293"/>
              <a:gd name="connsiteY21" fmla="*/ 37482 h 543794"/>
              <a:gd name="connsiteX22" fmla="*/ 318990 w 609293"/>
              <a:gd name="connsiteY22" fmla="*/ 34893 h 543794"/>
              <a:gd name="connsiteX23" fmla="*/ 261499 w 609293"/>
              <a:gd name="connsiteY23" fmla="*/ 50709 h 543794"/>
              <a:gd name="connsiteX24" fmla="*/ 44879 w 609293"/>
              <a:gd name="connsiteY24" fmla="*/ 202281 h 543794"/>
              <a:gd name="connsiteX25" fmla="*/ 35053 w 609293"/>
              <a:gd name="connsiteY25" fmla="*/ 226005 h 543794"/>
              <a:gd name="connsiteX26" fmla="*/ 35053 w 609293"/>
              <a:gd name="connsiteY26" fmla="*/ 368498 h 543794"/>
              <a:gd name="connsiteX27" fmla="*/ 76558 w 609293"/>
              <a:gd name="connsiteY27" fmla="*/ 435570 h 543794"/>
              <a:gd name="connsiteX28" fmla="*/ 223953 w 609293"/>
              <a:gd name="connsiteY28" fmla="*/ 503082 h 543794"/>
              <a:gd name="connsiteX29" fmla="*/ 301977 w 609293"/>
              <a:gd name="connsiteY29" fmla="*/ 492245 h 543794"/>
              <a:gd name="connsiteX30" fmla="*/ 303004 w 609293"/>
              <a:gd name="connsiteY30" fmla="*/ 491513 h 543794"/>
              <a:gd name="connsiteX31" fmla="*/ 551742 w 609293"/>
              <a:gd name="connsiteY31" fmla="*/ 306258 h 543794"/>
              <a:gd name="connsiteX32" fmla="*/ 571835 w 609293"/>
              <a:gd name="connsiteY32" fmla="*/ 283705 h 543794"/>
              <a:gd name="connsiteX33" fmla="*/ 538543 w 609293"/>
              <a:gd name="connsiteY33" fmla="*/ 267889 h 543794"/>
              <a:gd name="connsiteX34" fmla="*/ 515370 w 609293"/>
              <a:gd name="connsiteY34" fmla="*/ 292638 h 543794"/>
              <a:gd name="connsiteX35" fmla="*/ 319870 w 609293"/>
              <a:gd name="connsiteY35" fmla="*/ 444064 h 543794"/>
              <a:gd name="connsiteX36" fmla="*/ 204301 w 609293"/>
              <a:gd name="connsiteY36" fmla="*/ 459587 h 543794"/>
              <a:gd name="connsiteX37" fmla="*/ 117770 w 609293"/>
              <a:gd name="connsiteY37" fmla="*/ 422536 h 543794"/>
              <a:gd name="connsiteX38" fmla="*/ 54119 w 609293"/>
              <a:gd name="connsiteY38" fmla="*/ 323978 h 543794"/>
              <a:gd name="connsiteX39" fmla="*/ 54119 w 609293"/>
              <a:gd name="connsiteY39" fmla="*/ 262471 h 543794"/>
              <a:gd name="connsiteX40" fmla="*/ 62039 w 609293"/>
              <a:gd name="connsiteY40" fmla="*/ 247826 h 543794"/>
              <a:gd name="connsiteX41" fmla="*/ 78465 w 609293"/>
              <a:gd name="connsiteY41" fmla="*/ 246361 h 543794"/>
              <a:gd name="connsiteX42" fmla="*/ 230846 w 609293"/>
              <a:gd name="connsiteY42" fmla="*/ 311091 h 543794"/>
              <a:gd name="connsiteX43" fmla="*/ 313124 w 609293"/>
              <a:gd name="connsiteY43" fmla="*/ 301865 h 543794"/>
              <a:gd name="connsiteX44" fmla="*/ 534583 w 609293"/>
              <a:gd name="connsiteY44" fmla="*/ 133598 h 543794"/>
              <a:gd name="connsiteX45" fmla="*/ 541329 w 609293"/>
              <a:gd name="connsiteY45" fmla="*/ 128033 h 543794"/>
              <a:gd name="connsiteX46" fmla="*/ 546756 w 609293"/>
              <a:gd name="connsiteY46" fmla="*/ 117782 h 543794"/>
              <a:gd name="connsiteX47" fmla="*/ 532970 w 609293"/>
              <a:gd name="connsiteY47" fmla="*/ 107091 h 543794"/>
              <a:gd name="connsiteX48" fmla="*/ 424840 w 609293"/>
              <a:gd name="connsiteY48" fmla="*/ 67565 h 543794"/>
              <a:gd name="connsiteX49" fmla="*/ 438982 w 609293"/>
              <a:gd name="connsiteY49" fmla="*/ 57486 h 543794"/>
              <a:gd name="connsiteX50" fmla="*/ 298953 w 609293"/>
              <a:gd name="connsiteY50" fmla="*/ 1302 h 543794"/>
              <a:gd name="connsiteX51" fmla="*/ 359909 w 609293"/>
              <a:gd name="connsiteY51" fmla="*/ 6629 h 543794"/>
              <a:gd name="connsiteX52" fmla="*/ 544996 w 609293"/>
              <a:gd name="connsiteY52" fmla="*/ 74287 h 543794"/>
              <a:gd name="connsiteX53" fmla="*/ 581368 w 609293"/>
              <a:gd name="connsiteY53" fmla="*/ 112509 h 543794"/>
              <a:gd name="connsiteX54" fmla="*/ 566262 w 609293"/>
              <a:gd name="connsiteY54" fmla="*/ 152489 h 543794"/>
              <a:gd name="connsiteX55" fmla="*/ 566115 w 609293"/>
              <a:gd name="connsiteY55" fmla="*/ 199938 h 543794"/>
              <a:gd name="connsiteX56" fmla="*/ 556582 w 609293"/>
              <a:gd name="connsiteY56" fmla="*/ 237721 h 543794"/>
              <a:gd name="connsiteX57" fmla="*/ 595301 w 609293"/>
              <a:gd name="connsiteY57" fmla="*/ 256027 h 543794"/>
              <a:gd name="connsiteX58" fmla="*/ 609087 w 609293"/>
              <a:gd name="connsiteY58" fmla="*/ 275358 h 543794"/>
              <a:gd name="connsiteX59" fmla="*/ 574328 w 609293"/>
              <a:gd name="connsiteY59" fmla="*/ 333058 h 543794"/>
              <a:gd name="connsiteX60" fmla="*/ 573302 w 609293"/>
              <a:gd name="connsiteY60" fmla="*/ 333790 h 543794"/>
              <a:gd name="connsiteX61" fmla="*/ 324417 w 609293"/>
              <a:gd name="connsiteY61" fmla="*/ 519045 h 543794"/>
              <a:gd name="connsiteX62" fmla="*/ 252259 w 609293"/>
              <a:gd name="connsiteY62" fmla="*/ 543794 h 543794"/>
              <a:gd name="connsiteX63" fmla="*/ 209287 w 609293"/>
              <a:gd name="connsiteY63" fmla="*/ 534861 h 543794"/>
              <a:gd name="connsiteX64" fmla="*/ 61892 w 609293"/>
              <a:gd name="connsiteY64" fmla="*/ 467349 h 543794"/>
              <a:gd name="connsiteX65" fmla="*/ 1 w 609293"/>
              <a:gd name="connsiteY65" fmla="*/ 368498 h 543794"/>
              <a:gd name="connsiteX66" fmla="*/ 1 w 609293"/>
              <a:gd name="connsiteY66" fmla="*/ 226152 h 543794"/>
              <a:gd name="connsiteX67" fmla="*/ 24787 w 609293"/>
              <a:gd name="connsiteY67" fmla="*/ 173578 h 543794"/>
              <a:gd name="connsiteX68" fmla="*/ 241406 w 609293"/>
              <a:gd name="connsiteY68" fmla="*/ 22006 h 543794"/>
              <a:gd name="connsiteX69" fmla="*/ 298953 w 609293"/>
              <a:gd name="connsiteY69" fmla="*/ 1302 h 54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9293" h="543794">
                <a:moveTo>
                  <a:pt x="531210" y="180168"/>
                </a:moveTo>
                <a:lnTo>
                  <a:pt x="334243" y="329543"/>
                </a:lnTo>
                <a:cubicBezTo>
                  <a:pt x="303591" y="352828"/>
                  <a:pt x="252112" y="358832"/>
                  <a:pt x="216913" y="343162"/>
                </a:cubicBezTo>
                <a:lnTo>
                  <a:pt x="89171" y="288831"/>
                </a:lnTo>
                <a:lnTo>
                  <a:pt x="89171" y="323978"/>
                </a:lnTo>
                <a:cubicBezTo>
                  <a:pt x="89171" y="349460"/>
                  <a:pt x="108824" y="380067"/>
                  <a:pt x="131996" y="390611"/>
                </a:cubicBezTo>
                <a:lnTo>
                  <a:pt x="218527" y="427662"/>
                </a:lnTo>
                <a:cubicBezTo>
                  <a:pt x="242139" y="438499"/>
                  <a:pt x="278365" y="433520"/>
                  <a:pt x="297871" y="416971"/>
                </a:cubicBezTo>
                <a:lnTo>
                  <a:pt x="493371" y="265399"/>
                </a:lnTo>
                <a:cubicBezTo>
                  <a:pt x="502171" y="257931"/>
                  <a:pt x="510090" y="248412"/>
                  <a:pt x="516250" y="238746"/>
                </a:cubicBezTo>
                <a:cubicBezTo>
                  <a:pt x="516397" y="238600"/>
                  <a:pt x="516397" y="238453"/>
                  <a:pt x="516543" y="238160"/>
                </a:cubicBezTo>
                <a:cubicBezTo>
                  <a:pt x="517130" y="236842"/>
                  <a:pt x="517863" y="235671"/>
                  <a:pt x="518743" y="234499"/>
                </a:cubicBezTo>
                <a:cubicBezTo>
                  <a:pt x="526517" y="221466"/>
                  <a:pt x="531063" y="208432"/>
                  <a:pt x="531063" y="199938"/>
                </a:cubicBezTo>
                <a:close/>
                <a:moveTo>
                  <a:pt x="335465" y="37482"/>
                </a:moveTo>
                <a:lnTo>
                  <a:pt x="347882" y="39433"/>
                </a:lnTo>
                <a:lnTo>
                  <a:pt x="424840" y="67565"/>
                </a:lnTo>
                <a:lnTo>
                  <a:pt x="352290" y="119268"/>
                </a:lnTo>
                <a:cubicBezTo>
                  <a:pt x="326179" y="138008"/>
                  <a:pt x="306963" y="140936"/>
                  <a:pt x="309604" y="126003"/>
                </a:cubicBezTo>
                <a:cubicBezTo>
                  <a:pt x="312244" y="111070"/>
                  <a:pt x="295082" y="101553"/>
                  <a:pt x="271025" y="104774"/>
                </a:cubicBezTo>
                <a:cubicBezTo>
                  <a:pt x="247115" y="107995"/>
                  <a:pt x="249315" y="95990"/>
                  <a:pt x="276012" y="77836"/>
                </a:cubicBezTo>
                <a:close/>
                <a:moveTo>
                  <a:pt x="356250" y="23374"/>
                </a:moveTo>
                <a:lnTo>
                  <a:pt x="335465" y="37482"/>
                </a:lnTo>
                <a:lnTo>
                  <a:pt x="318990" y="34893"/>
                </a:lnTo>
                <a:cubicBezTo>
                  <a:pt x="298311" y="34893"/>
                  <a:pt x="275871" y="40604"/>
                  <a:pt x="261499" y="50709"/>
                </a:cubicBezTo>
                <a:lnTo>
                  <a:pt x="44879" y="202281"/>
                </a:lnTo>
                <a:cubicBezTo>
                  <a:pt x="35933" y="208578"/>
                  <a:pt x="34906" y="214583"/>
                  <a:pt x="35053" y="226005"/>
                </a:cubicBezTo>
                <a:lnTo>
                  <a:pt x="35053" y="368498"/>
                </a:lnTo>
                <a:cubicBezTo>
                  <a:pt x="35053" y="394272"/>
                  <a:pt x="54119" y="425026"/>
                  <a:pt x="76558" y="435570"/>
                </a:cubicBezTo>
                <a:lnTo>
                  <a:pt x="223953" y="503082"/>
                </a:lnTo>
                <a:cubicBezTo>
                  <a:pt x="247126" y="513919"/>
                  <a:pt x="282765" y="508940"/>
                  <a:pt x="301977" y="492245"/>
                </a:cubicBezTo>
                <a:cubicBezTo>
                  <a:pt x="302417" y="491952"/>
                  <a:pt x="302711" y="491659"/>
                  <a:pt x="303004" y="491513"/>
                </a:cubicBezTo>
                <a:lnTo>
                  <a:pt x="551742" y="306258"/>
                </a:lnTo>
                <a:cubicBezTo>
                  <a:pt x="562449" y="296885"/>
                  <a:pt x="568755" y="288831"/>
                  <a:pt x="571835" y="283705"/>
                </a:cubicBezTo>
                <a:lnTo>
                  <a:pt x="538543" y="267889"/>
                </a:lnTo>
                <a:cubicBezTo>
                  <a:pt x="531650" y="276969"/>
                  <a:pt x="523877" y="285463"/>
                  <a:pt x="515370" y="292638"/>
                </a:cubicBezTo>
                <a:lnTo>
                  <a:pt x="319870" y="444064"/>
                </a:lnTo>
                <a:cubicBezTo>
                  <a:pt x="290684" y="468813"/>
                  <a:pt x="239646" y="475843"/>
                  <a:pt x="204301" y="459587"/>
                </a:cubicBezTo>
                <a:lnTo>
                  <a:pt x="117770" y="422536"/>
                </a:lnTo>
                <a:cubicBezTo>
                  <a:pt x="81838" y="406134"/>
                  <a:pt x="54119" y="362933"/>
                  <a:pt x="54119" y="323978"/>
                </a:cubicBezTo>
                <a:lnTo>
                  <a:pt x="54119" y="262471"/>
                </a:lnTo>
                <a:cubicBezTo>
                  <a:pt x="54119" y="256613"/>
                  <a:pt x="57052" y="251048"/>
                  <a:pt x="62039" y="247826"/>
                </a:cubicBezTo>
                <a:cubicBezTo>
                  <a:pt x="66878" y="244604"/>
                  <a:pt x="73038" y="244018"/>
                  <a:pt x="78465" y="246361"/>
                </a:cubicBezTo>
                <a:lnTo>
                  <a:pt x="230846" y="311091"/>
                </a:lnTo>
                <a:cubicBezTo>
                  <a:pt x="254899" y="321928"/>
                  <a:pt x="292444" y="317534"/>
                  <a:pt x="313124" y="301865"/>
                </a:cubicBezTo>
                <a:lnTo>
                  <a:pt x="534583" y="133598"/>
                </a:lnTo>
                <a:cubicBezTo>
                  <a:pt x="536343" y="131255"/>
                  <a:pt x="538689" y="129351"/>
                  <a:pt x="541329" y="128033"/>
                </a:cubicBezTo>
                <a:cubicBezTo>
                  <a:pt x="545729" y="123639"/>
                  <a:pt x="547049" y="119832"/>
                  <a:pt x="546756" y="117782"/>
                </a:cubicBezTo>
                <a:cubicBezTo>
                  <a:pt x="546316" y="114999"/>
                  <a:pt x="542503" y="110606"/>
                  <a:pt x="532970" y="107091"/>
                </a:cubicBezTo>
                <a:lnTo>
                  <a:pt x="424840" y="67565"/>
                </a:lnTo>
                <a:lnTo>
                  <a:pt x="438982" y="57486"/>
                </a:lnTo>
                <a:close/>
                <a:moveTo>
                  <a:pt x="298953" y="1302"/>
                </a:moveTo>
                <a:cubicBezTo>
                  <a:pt x="320274" y="-1462"/>
                  <a:pt x="342163" y="112"/>
                  <a:pt x="359909" y="6629"/>
                </a:cubicBezTo>
                <a:lnTo>
                  <a:pt x="544996" y="74287"/>
                </a:lnTo>
                <a:cubicBezTo>
                  <a:pt x="565529" y="81756"/>
                  <a:pt x="578875" y="95815"/>
                  <a:pt x="581368" y="112509"/>
                </a:cubicBezTo>
                <a:cubicBezTo>
                  <a:pt x="583568" y="126422"/>
                  <a:pt x="577995" y="140627"/>
                  <a:pt x="566262" y="152489"/>
                </a:cubicBezTo>
                <a:lnTo>
                  <a:pt x="566115" y="199938"/>
                </a:lnTo>
                <a:cubicBezTo>
                  <a:pt x="566115" y="211361"/>
                  <a:pt x="562595" y="224541"/>
                  <a:pt x="556582" y="237721"/>
                </a:cubicBezTo>
                <a:lnTo>
                  <a:pt x="595301" y="256027"/>
                </a:lnTo>
                <a:cubicBezTo>
                  <a:pt x="603221" y="260127"/>
                  <a:pt x="608060" y="267010"/>
                  <a:pt x="609087" y="275358"/>
                </a:cubicBezTo>
                <a:cubicBezTo>
                  <a:pt x="611727" y="296885"/>
                  <a:pt x="588408" y="320756"/>
                  <a:pt x="574328" y="333058"/>
                </a:cubicBezTo>
                <a:cubicBezTo>
                  <a:pt x="573888" y="333204"/>
                  <a:pt x="573595" y="333497"/>
                  <a:pt x="573302" y="333790"/>
                </a:cubicBezTo>
                <a:lnTo>
                  <a:pt x="324417" y="519045"/>
                </a:lnTo>
                <a:cubicBezTo>
                  <a:pt x="305791" y="535154"/>
                  <a:pt x="278658" y="543794"/>
                  <a:pt x="252259" y="543794"/>
                </a:cubicBezTo>
                <a:cubicBezTo>
                  <a:pt x="237153" y="543794"/>
                  <a:pt x="222193" y="540865"/>
                  <a:pt x="209287" y="534861"/>
                </a:cubicBezTo>
                <a:lnTo>
                  <a:pt x="61892" y="467349"/>
                </a:lnTo>
                <a:cubicBezTo>
                  <a:pt x="27133" y="451093"/>
                  <a:pt x="1" y="407745"/>
                  <a:pt x="1" y="368498"/>
                </a:cubicBezTo>
                <a:lnTo>
                  <a:pt x="1" y="226152"/>
                </a:lnTo>
                <a:cubicBezTo>
                  <a:pt x="1" y="214875"/>
                  <a:pt x="-146" y="191151"/>
                  <a:pt x="24787" y="173578"/>
                </a:cubicBezTo>
                <a:lnTo>
                  <a:pt x="241406" y="22006"/>
                </a:lnTo>
                <a:cubicBezTo>
                  <a:pt x="256879" y="11169"/>
                  <a:pt x="277632" y="4066"/>
                  <a:pt x="298953" y="1302"/>
                </a:cubicBezTo>
                <a:close/>
              </a:path>
            </a:pathLst>
          </a:cu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8E832D7-158C-70EC-EF61-13F78A214B7E}"/>
              </a:ext>
            </a:extLst>
          </p:cNvPr>
          <p:cNvGrpSpPr/>
          <p:nvPr/>
        </p:nvGrpSpPr>
        <p:grpSpPr>
          <a:xfrm>
            <a:off x="6922297" y="2074258"/>
            <a:ext cx="4266403" cy="912313"/>
            <a:chOff x="6922297" y="2074258"/>
            <a:chExt cx="4266403" cy="912313"/>
          </a:xfrm>
        </p:grpSpPr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D1406B12-B1FF-35A8-BF08-D78C44A4B575}"/>
                </a:ext>
              </a:extLst>
            </p:cNvPr>
            <p:cNvSpPr txBox="1"/>
            <p:nvPr/>
          </p:nvSpPr>
          <p:spPr>
            <a:xfrm>
              <a:off x="6922297" y="2366914"/>
              <a:ext cx="426640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50631BFB-EEF7-60DF-55F6-99ACF391D02D}"/>
                </a:ext>
              </a:extLst>
            </p:cNvPr>
            <p:cNvSpPr txBox="1"/>
            <p:nvPr/>
          </p:nvSpPr>
          <p:spPr>
            <a:xfrm>
              <a:off x="6922297" y="2074258"/>
              <a:ext cx="17199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F055AC91-4F6C-3EFB-EE06-1BAA8681B066}"/>
              </a:ext>
            </a:extLst>
          </p:cNvPr>
          <p:cNvGrpSpPr/>
          <p:nvPr/>
        </p:nvGrpSpPr>
        <p:grpSpPr>
          <a:xfrm>
            <a:off x="6922297" y="3179867"/>
            <a:ext cx="4266403" cy="912313"/>
            <a:chOff x="6922297" y="2074258"/>
            <a:chExt cx="4266403" cy="912313"/>
          </a:xfrm>
        </p:grpSpPr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EF381391-2F5B-F8AE-E1A5-BDC597EAEB9C}"/>
                </a:ext>
              </a:extLst>
            </p:cNvPr>
            <p:cNvSpPr txBox="1"/>
            <p:nvPr/>
          </p:nvSpPr>
          <p:spPr>
            <a:xfrm>
              <a:off x="6922297" y="2366914"/>
              <a:ext cx="426640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AF38DA73-B9CB-539B-472B-73D714CCE463}"/>
                </a:ext>
              </a:extLst>
            </p:cNvPr>
            <p:cNvSpPr txBox="1"/>
            <p:nvPr/>
          </p:nvSpPr>
          <p:spPr>
            <a:xfrm>
              <a:off x="6922297" y="2074258"/>
              <a:ext cx="17199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192" name="Freeform 861">
            <a:extLst>
              <a:ext uri="{FF2B5EF4-FFF2-40B4-BE49-F238E27FC236}">
                <a16:creationId xmlns:a16="http://schemas.microsoft.com/office/drawing/2014/main" id="{354021CF-7C15-B6CC-B790-D41A19F813C7}"/>
              </a:ext>
            </a:extLst>
          </p:cNvPr>
          <p:cNvSpPr>
            <a:spLocks noEditPoints="1"/>
          </p:cNvSpPr>
          <p:nvPr/>
        </p:nvSpPr>
        <p:spPr bwMode="auto">
          <a:xfrm>
            <a:off x="6169121" y="4428632"/>
            <a:ext cx="591154" cy="459724"/>
          </a:xfrm>
          <a:custGeom>
            <a:avLst/>
            <a:gdLst>
              <a:gd name="T0" fmla="*/ 2471 w 2903"/>
              <a:gd name="T1" fmla="*/ 1598 h 2261"/>
              <a:gd name="T2" fmla="*/ 2471 w 2903"/>
              <a:gd name="T3" fmla="*/ 2127 h 2261"/>
              <a:gd name="T4" fmla="*/ 2505 w 2903"/>
              <a:gd name="T5" fmla="*/ 2127 h 2261"/>
              <a:gd name="T6" fmla="*/ 2572 w 2903"/>
              <a:gd name="T7" fmla="*/ 2194 h 2261"/>
              <a:gd name="T8" fmla="*/ 2505 w 2903"/>
              <a:gd name="T9" fmla="*/ 2261 h 2261"/>
              <a:gd name="T10" fmla="*/ 2405 w 2903"/>
              <a:gd name="T11" fmla="*/ 2261 h 2261"/>
              <a:gd name="T12" fmla="*/ 2124 w 2903"/>
              <a:gd name="T13" fmla="*/ 2261 h 2261"/>
              <a:gd name="T14" fmla="*/ 398 w 2903"/>
              <a:gd name="T15" fmla="*/ 2261 h 2261"/>
              <a:gd name="T16" fmla="*/ 0 w 2903"/>
              <a:gd name="T17" fmla="*/ 1863 h 2261"/>
              <a:gd name="T18" fmla="*/ 398 w 2903"/>
              <a:gd name="T19" fmla="*/ 1465 h 2261"/>
              <a:gd name="T20" fmla="*/ 2124 w 2903"/>
              <a:gd name="T21" fmla="*/ 1465 h 2261"/>
              <a:gd name="T22" fmla="*/ 2405 w 2903"/>
              <a:gd name="T23" fmla="*/ 1465 h 2261"/>
              <a:gd name="T24" fmla="*/ 2505 w 2903"/>
              <a:gd name="T25" fmla="*/ 1465 h 2261"/>
              <a:gd name="T26" fmla="*/ 2572 w 2903"/>
              <a:gd name="T27" fmla="*/ 1532 h 2261"/>
              <a:gd name="T28" fmla="*/ 2505 w 2903"/>
              <a:gd name="T29" fmla="*/ 1598 h 2261"/>
              <a:gd name="T30" fmla="*/ 2471 w 2903"/>
              <a:gd name="T31" fmla="*/ 1598 h 2261"/>
              <a:gd name="T32" fmla="*/ 2836 w 2903"/>
              <a:gd name="T33" fmla="*/ 1195 h 2261"/>
              <a:gd name="T34" fmla="*/ 2786 w 2903"/>
              <a:gd name="T35" fmla="*/ 1195 h 2261"/>
              <a:gd name="T36" fmla="*/ 2786 w 2903"/>
              <a:gd name="T37" fmla="*/ 786 h 2261"/>
              <a:gd name="T38" fmla="*/ 2836 w 2903"/>
              <a:gd name="T39" fmla="*/ 786 h 2261"/>
              <a:gd name="T40" fmla="*/ 2903 w 2903"/>
              <a:gd name="T41" fmla="*/ 720 h 2261"/>
              <a:gd name="T42" fmla="*/ 2836 w 2903"/>
              <a:gd name="T43" fmla="*/ 653 h 2261"/>
              <a:gd name="T44" fmla="*/ 2720 w 2903"/>
              <a:gd name="T45" fmla="*/ 653 h 2261"/>
              <a:gd name="T46" fmla="*/ 2455 w 2903"/>
              <a:gd name="T47" fmla="*/ 653 h 2261"/>
              <a:gd name="T48" fmla="*/ 1005 w 2903"/>
              <a:gd name="T49" fmla="*/ 653 h 2261"/>
              <a:gd name="T50" fmla="*/ 668 w 2903"/>
              <a:gd name="T51" fmla="*/ 991 h 2261"/>
              <a:gd name="T52" fmla="*/ 1005 w 2903"/>
              <a:gd name="T53" fmla="*/ 1328 h 2261"/>
              <a:gd name="T54" fmla="*/ 2455 w 2903"/>
              <a:gd name="T55" fmla="*/ 1328 h 2261"/>
              <a:gd name="T56" fmla="*/ 2720 w 2903"/>
              <a:gd name="T57" fmla="*/ 1328 h 2261"/>
              <a:gd name="T58" fmla="*/ 2836 w 2903"/>
              <a:gd name="T59" fmla="*/ 1328 h 2261"/>
              <a:gd name="T60" fmla="*/ 2903 w 2903"/>
              <a:gd name="T61" fmla="*/ 1262 h 2261"/>
              <a:gd name="T62" fmla="*/ 2836 w 2903"/>
              <a:gd name="T63" fmla="*/ 1195 h 2261"/>
              <a:gd name="T64" fmla="*/ 226 w 2903"/>
              <a:gd name="T65" fmla="*/ 405 h 2261"/>
              <a:gd name="T66" fmla="*/ 159 w 2903"/>
              <a:gd name="T67" fmla="*/ 472 h 2261"/>
              <a:gd name="T68" fmla="*/ 226 w 2903"/>
              <a:gd name="T69" fmla="*/ 539 h 2261"/>
              <a:gd name="T70" fmla="*/ 323 w 2903"/>
              <a:gd name="T71" fmla="*/ 539 h 2261"/>
              <a:gd name="T72" fmla="*/ 671 w 2903"/>
              <a:gd name="T73" fmla="*/ 539 h 2261"/>
              <a:gd name="T74" fmla="*/ 2248 w 2903"/>
              <a:gd name="T75" fmla="*/ 539 h 2261"/>
              <a:gd name="T76" fmla="*/ 2517 w 2903"/>
              <a:gd name="T77" fmla="*/ 269 h 2261"/>
              <a:gd name="T78" fmla="*/ 2248 w 2903"/>
              <a:gd name="T79" fmla="*/ 0 h 2261"/>
              <a:gd name="T80" fmla="*/ 671 w 2903"/>
              <a:gd name="T81" fmla="*/ 0 h 2261"/>
              <a:gd name="T82" fmla="*/ 323 w 2903"/>
              <a:gd name="T83" fmla="*/ 0 h 2261"/>
              <a:gd name="T84" fmla="*/ 226 w 2903"/>
              <a:gd name="T85" fmla="*/ 0 h 2261"/>
              <a:gd name="T86" fmla="*/ 159 w 2903"/>
              <a:gd name="T87" fmla="*/ 66 h 2261"/>
              <a:gd name="T88" fmla="*/ 226 w 2903"/>
              <a:gd name="T89" fmla="*/ 133 h 2261"/>
              <a:gd name="T90" fmla="*/ 257 w 2903"/>
              <a:gd name="T91" fmla="*/ 133 h 2261"/>
              <a:gd name="T92" fmla="*/ 257 w 2903"/>
              <a:gd name="T93" fmla="*/ 405 h 2261"/>
              <a:gd name="T94" fmla="*/ 226 w 2903"/>
              <a:gd name="T95" fmla="*/ 405 h 2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03" h="2261">
                <a:moveTo>
                  <a:pt x="2471" y="1598"/>
                </a:moveTo>
                <a:lnTo>
                  <a:pt x="2471" y="2127"/>
                </a:lnTo>
                <a:lnTo>
                  <a:pt x="2505" y="2127"/>
                </a:lnTo>
                <a:cubicBezTo>
                  <a:pt x="2542" y="2127"/>
                  <a:pt x="2572" y="2157"/>
                  <a:pt x="2572" y="2194"/>
                </a:cubicBezTo>
                <a:cubicBezTo>
                  <a:pt x="2572" y="2231"/>
                  <a:pt x="2542" y="2261"/>
                  <a:pt x="2505" y="2261"/>
                </a:cubicBezTo>
                <a:lnTo>
                  <a:pt x="2405" y="2261"/>
                </a:lnTo>
                <a:lnTo>
                  <a:pt x="2124" y="2261"/>
                </a:lnTo>
                <a:lnTo>
                  <a:pt x="398" y="2261"/>
                </a:lnTo>
                <a:cubicBezTo>
                  <a:pt x="178" y="2261"/>
                  <a:pt x="0" y="2082"/>
                  <a:pt x="0" y="1863"/>
                </a:cubicBezTo>
                <a:cubicBezTo>
                  <a:pt x="0" y="1643"/>
                  <a:pt x="178" y="1465"/>
                  <a:pt x="398" y="1465"/>
                </a:cubicBezTo>
                <a:lnTo>
                  <a:pt x="2124" y="1465"/>
                </a:lnTo>
                <a:lnTo>
                  <a:pt x="2405" y="1465"/>
                </a:lnTo>
                <a:lnTo>
                  <a:pt x="2505" y="1465"/>
                </a:lnTo>
                <a:cubicBezTo>
                  <a:pt x="2542" y="1465"/>
                  <a:pt x="2572" y="1495"/>
                  <a:pt x="2572" y="1532"/>
                </a:cubicBezTo>
                <a:cubicBezTo>
                  <a:pt x="2572" y="1568"/>
                  <a:pt x="2542" y="1598"/>
                  <a:pt x="2505" y="1598"/>
                </a:cubicBezTo>
                <a:lnTo>
                  <a:pt x="2471" y="1598"/>
                </a:lnTo>
                <a:close/>
                <a:moveTo>
                  <a:pt x="2836" y="1195"/>
                </a:moveTo>
                <a:lnTo>
                  <a:pt x="2786" y="1195"/>
                </a:lnTo>
                <a:lnTo>
                  <a:pt x="2786" y="786"/>
                </a:lnTo>
                <a:lnTo>
                  <a:pt x="2836" y="786"/>
                </a:lnTo>
                <a:cubicBezTo>
                  <a:pt x="2873" y="786"/>
                  <a:pt x="2903" y="757"/>
                  <a:pt x="2903" y="720"/>
                </a:cubicBezTo>
                <a:cubicBezTo>
                  <a:pt x="2903" y="683"/>
                  <a:pt x="2873" y="653"/>
                  <a:pt x="2836" y="653"/>
                </a:cubicBezTo>
                <a:lnTo>
                  <a:pt x="2720" y="653"/>
                </a:lnTo>
                <a:lnTo>
                  <a:pt x="2455" y="653"/>
                </a:lnTo>
                <a:lnTo>
                  <a:pt x="1005" y="653"/>
                </a:lnTo>
                <a:cubicBezTo>
                  <a:pt x="819" y="653"/>
                  <a:pt x="668" y="805"/>
                  <a:pt x="668" y="991"/>
                </a:cubicBezTo>
                <a:cubicBezTo>
                  <a:pt x="668" y="1177"/>
                  <a:pt x="819" y="1328"/>
                  <a:pt x="1005" y="1328"/>
                </a:cubicBezTo>
                <a:lnTo>
                  <a:pt x="2455" y="1328"/>
                </a:lnTo>
                <a:lnTo>
                  <a:pt x="2720" y="1328"/>
                </a:lnTo>
                <a:lnTo>
                  <a:pt x="2836" y="1328"/>
                </a:lnTo>
                <a:cubicBezTo>
                  <a:pt x="2873" y="1328"/>
                  <a:pt x="2903" y="1299"/>
                  <a:pt x="2903" y="1262"/>
                </a:cubicBezTo>
                <a:cubicBezTo>
                  <a:pt x="2903" y="1225"/>
                  <a:pt x="2873" y="1195"/>
                  <a:pt x="2836" y="1195"/>
                </a:cubicBezTo>
                <a:close/>
                <a:moveTo>
                  <a:pt x="226" y="405"/>
                </a:moveTo>
                <a:cubicBezTo>
                  <a:pt x="189" y="405"/>
                  <a:pt x="159" y="435"/>
                  <a:pt x="159" y="472"/>
                </a:cubicBezTo>
                <a:cubicBezTo>
                  <a:pt x="159" y="509"/>
                  <a:pt x="189" y="539"/>
                  <a:pt x="226" y="539"/>
                </a:cubicBezTo>
                <a:lnTo>
                  <a:pt x="323" y="539"/>
                </a:lnTo>
                <a:lnTo>
                  <a:pt x="671" y="539"/>
                </a:lnTo>
                <a:lnTo>
                  <a:pt x="2248" y="539"/>
                </a:lnTo>
                <a:cubicBezTo>
                  <a:pt x="2396" y="539"/>
                  <a:pt x="2517" y="418"/>
                  <a:pt x="2517" y="269"/>
                </a:cubicBezTo>
                <a:cubicBezTo>
                  <a:pt x="2517" y="121"/>
                  <a:pt x="2396" y="0"/>
                  <a:pt x="2248" y="0"/>
                </a:cubicBezTo>
                <a:lnTo>
                  <a:pt x="671" y="0"/>
                </a:lnTo>
                <a:lnTo>
                  <a:pt x="323" y="0"/>
                </a:lnTo>
                <a:lnTo>
                  <a:pt x="226" y="0"/>
                </a:lnTo>
                <a:cubicBezTo>
                  <a:pt x="189" y="0"/>
                  <a:pt x="159" y="30"/>
                  <a:pt x="159" y="66"/>
                </a:cubicBezTo>
                <a:cubicBezTo>
                  <a:pt x="159" y="103"/>
                  <a:pt x="189" y="133"/>
                  <a:pt x="226" y="133"/>
                </a:cubicBezTo>
                <a:lnTo>
                  <a:pt x="257" y="133"/>
                </a:lnTo>
                <a:lnTo>
                  <a:pt x="257" y="405"/>
                </a:lnTo>
                <a:lnTo>
                  <a:pt x="226" y="405"/>
                </a:lnTo>
                <a:close/>
              </a:path>
            </a:pathLst>
          </a:custGeom>
          <a:solidFill>
            <a:srgbClr val="40A69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C741FBC2-2580-0585-EC77-E9D54A85CFAB}"/>
              </a:ext>
            </a:extLst>
          </p:cNvPr>
          <p:cNvGrpSpPr/>
          <p:nvPr/>
        </p:nvGrpSpPr>
        <p:grpSpPr>
          <a:xfrm>
            <a:off x="6922297" y="4298741"/>
            <a:ext cx="4266403" cy="912313"/>
            <a:chOff x="6922297" y="2074258"/>
            <a:chExt cx="4266403" cy="912313"/>
          </a:xfrm>
        </p:grpSpPr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9B539071-DD7E-B9E9-A9E4-1091F565F10F}"/>
                </a:ext>
              </a:extLst>
            </p:cNvPr>
            <p:cNvSpPr txBox="1"/>
            <p:nvPr/>
          </p:nvSpPr>
          <p:spPr>
            <a:xfrm>
              <a:off x="6922297" y="2366914"/>
              <a:ext cx="426640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C298F6F4-BED9-1FB7-964E-A748DF6194BD}"/>
                </a:ext>
              </a:extLst>
            </p:cNvPr>
            <p:cNvSpPr txBox="1"/>
            <p:nvPr/>
          </p:nvSpPr>
          <p:spPr>
            <a:xfrm>
              <a:off x="6922297" y="2074258"/>
              <a:ext cx="17199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3400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E84ED739-505F-560B-D473-16A2DC3CDAF6}"/>
              </a:ext>
            </a:extLst>
          </p:cNvPr>
          <p:cNvGrpSpPr/>
          <p:nvPr/>
        </p:nvGrpSpPr>
        <p:grpSpPr>
          <a:xfrm>
            <a:off x="-113374" y="-2796244"/>
            <a:ext cx="12427708" cy="12432086"/>
            <a:chOff x="-113374" y="-2796244"/>
            <a:chExt cx="12427708" cy="12432086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245EC62-E9E3-71B5-2238-AE2814C49002}"/>
                </a:ext>
              </a:extLst>
            </p:cNvPr>
            <p:cNvSpPr/>
            <p:nvPr/>
          </p:nvSpPr>
          <p:spPr>
            <a:xfrm rot="2700000">
              <a:off x="-115563" y="-2794055"/>
              <a:ext cx="12432086" cy="12427708"/>
            </a:xfrm>
            <a:custGeom>
              <a:avLst/>
              <a:gdLst>
                <a:gd name="connsiteX0" fmla="*/ 0 w 12432086"/>
                <a:gd name="connsiteY0" fmla="*/ 7911769 h 12427708"/>
                <a:gd name="connsiteX1" fmla="*/ 7911769 w 12432086"/>
                <a:gd name="connsiteY1" fmla="*/ 0 h 12427708"/>
                <a:gd name="connsiteX2" fmla="*/ 8319915 w 12432086"/>
                <a:gd name="connsiteY2" fmla="*/ 0 h 12427708"/>
                <a:gd name="connsiteX3" fmla="*/ 12432086 w 12432086"/>
                <a:gd name="connsiteY3" fmla="*/ 4112171 h 12427708"/>
                <a:gd name="connsiteX4" fmla="*/ 12432086 w 12432086"/>
                <a:gd name="connsiteY4" fmla="*/ 4541963 h 12427708"/>
                <a:gd name="connsiteX5" fmla="*/ 4546341 w 12432086"/>
                <a:gd name="connsiteY5" fmla="*/ 12427708 h 12427708"/>
                <a:gd name="connsiteX6" fmla="*/ 4099501 w 12432086"/>
                <a:gd name="connsiteY6" fmla="*/ 12427708 h 12427708"/>
                <a:gd name="connsiteX7" fmla="*/ 0 w 12432086"/>
                <a:gd name="connsiteY7" fmla="*/ 8328208 h 12427708"/>
                <a:gd name="connsiteX8" fmla="*/ 0 w 12432086"/>
                <a:gd name="connsiteY8" fmla="*/ 7911769 h 1242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2086" h="12427708">
                  <a:moveTo>
                    <a:pt x="0" y="7911769"/>
                  </a:moveTo>
                  <a:lnTo>
                    <a:pt x="7911769" y="0"/>
                  </a:lnTo>
                  <a:lnTo>
                    <a:pt x="8319915" y="0"/>
                  </a:lnTo>
                  <a:lnTo>
                    <a:pt x="12432086" y="4112171"/>
                  </a:lnTo>
                  <a:lnTo>
                    <a:pt x="12432086" y="4541963"/>
                  </a:lnTo>
                  <a:lnTo>
                    <a:pt x="4546341" y="12427708"/>
                  </a:lnTo>
                  <a:lnTo>
                    <a:pt x="4099501" y="12427708"/>
                  </a:lnTo>
                  <a:lnTo>
                    <a:pt x="0" y="8328208"/>
                  </a:lnTo>
                  <a:lnTo>
                    <a:pt x="0" y="7911769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0E7DDA4-2EA3-0D08-B622-07F692D18677}"/>
                </a:ext>
              </a:extLst>
            </p:cNvPr>
            <p:cNvSpPr/>
            <p:nvPr/>
          </p:nvSpPr>
          <p:spPr>
            <a:xfrm>
              <a:off x="462000" y="441000"/>
              <a:ext cx="11268000" cy="597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7A7066E9-140C-63C3-AFD9-508744D9A367}"/>
                </a:ext>
              </a:extLst>
            </p:cNvPr>
            <p:cNvSpPr/>
            <p:nvPr/>
          </p:nvSpPr>
          <p:spPr>
            <a:xfrm>
              <a:off x="570000" y="531000"/>
              <a:ext cx="11052000" cy="57960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88AFA37-0DBB-04E8-DFE3-0B16B5E87050}"/>
              </a:ext>
            </a:extLst>
          </p:cNvPr>
          <p:cNvGrpSpPr/>
          <p:nvPr/>
        </p:nvGrpSpPr>
        <p:grpSpPr>
          <a:xfrm>
            <a:off x="570000" y="529333"/>
            <a:ext cx="11052000" cy="1397683"/>
            <a:chOff x="570000" y="529333"/>
            <a:chExt cx="11052000" cy="139768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D6243A5-C0DB-05B0-CA41-1D50CEB9CD26}"/>
                </a:ext>
              </a:extLst>
            </p:cNvPr>
            <p:cNvSpPr/>
            <p:nvPr/>
          </p:nvSpPr>
          <p:spPr>
            <a:xfrm>
              <a:off x="570000" y="529333"/>
              <a:ext cx="2815253" cy="1397683"/>
            </a:xfrm>
            <a:prstGeom prst="rect">
              <a:avLst/>
            </a:prstGeom>
            <a:blipFill dpi="0" rotWithShape="0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B42BB27-0A4C-7EA1-79CC-2C90A0C6A2D5}"/>
                </a:ext>
              </a:extLst>
            </p:cNvPr>
            <p:cNvSpPr/>
            <p:nvPr/>
          </p:nvSpPr>
          <p:spPr>
            <a:xfrm flipH="1">
              <a:off x="8806746" y="529333"/>
              <a:ext cx="2815254" cy="1397683"/>
            </a:xfrm>
            <a:prstGeom prst="rect">
              <a:avLst/>
            </a:prstGeom>
            <a:blipFill dpi="0"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l="-16000" t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1" name="矩形 100">
            <a:extLst>
              <a:ext uri="{FF2B5EF4-FFF2-40B4-BE49-F238E27FC236}">
                <a16:creationId xmlns:a16="http://schemas.microsoft.com/office/drawing/2014/main" id="{C6D8C08F-67E3-DCFD-AFE9-5D29A1055684}"/>
              </a:ext>
            </a:extLst>
          </p:cNvPr>
          <p:cNvSpPr/>
          <p:nvPr/>
        </p:nvSpPr>
        <p:spPr>
          <a:xfrm flipV="1">
            <a:off x="570000" y="4749619"/>
            <a:ext cx="2815253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CDE24848-DF37-DBD3-CC5B-8DCC41DE1B0B}"/>
              </a:ext>
            </a:extLst>
          </p:cNvPr>
          <p:cNvSpPr/>
          <p:nvPr/>
        </p:nvSpPr>
        <p:spPr>
          <a:xfrm flipH="1" flipV="1">
            <a:off x="8806746" y="4749619"/>
            <a:ext cx="2815254" cy="1577382"/>
          </a:xfrm>
          <a:prstGeom prst="rect">
            <a:avLst/>
          </a:pr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l="-16000" t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ED5D49C5-EF90-DFA5-F446-70327F69BDA6}"/>
              </a:ext>
            </a:extLst>
          </p:cNvPr>
          <p:cNvGrpSpPr/>
          <p:nvPr/>
        </p:nvGrpSpPr>
        <p:grpSpPr>
          <a:xfrm rot="12408354">
            <a:off x="1139264" y="1648314"/>
            <a:ext cx="1067506" cy="2032000"/>
            <a:chOff x="17939512" y="-7801751"/>
            <a:chExt cx="1067506" cy="2032000"/>
          </a:xfrm>
          <a:noFill/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2583F2A6-5312-8117-F2F3-F08D44E42909}"/>
                </a:ext>
              </a:extLst>
            </p:cNvPr>
            <p:cNvSpPr/>
            <p:nvPr/>
          </p:nvSpPr>
          <p:spPr>
            <a:xfrm>
              <a:off x="17996664" y="-7750951"/>
              <a:ext cx="590548" cy="285750"/>
            </a:xfrm>
            <a:custGeom>
              <a:avLst/>
              <a:gdLst>
                <a:gd name="connsiteX0" fmla="*/ 304800 w 590548"/>
                <a:gd name="connsiteY0" fmla="*/ 0 h 285750"/>
                <a:gd name="connsiteX1" fmla="*/ 590548 w 590548"/>
                <a:gd name="connsiteY1" fmla="*/ 107950 h 285750"/>
                <a:gd name="connsiteX2" fmla="*/ 190500 w 590548"/>
                <a:gd name="connsiteY2" fmla="*/ 285750 h 285750"/>
                <a:gd name="connsiteX3" fmla="*/ 50800 w 590548"/>
                <a:gd name="connsiteY3" fmla="*/ 273050 h 285750"/>
                <a:gd name="connsiteX4" fmla="*/ 476248 w 590548"/>
                <a:gd name="connsiteY4" fmla="*/ 127000 h 285750"/>
                <a:gd name="connsiteX5" fmla="*/ 374648 w 590548"/>
                <a:gd name="connsiteY5" fmla="*/ 57150 h 285750"/>
                <a:gd name="connsiteX6" fmla="*/ 222248 w 590548"/>
                <a:gd name="connsiteY6" fmla="*/ 114300 h 285750"/>
                <a:gd name="connsiteX7" fmla="*/ 260348 w 590548"/>
                <a:gd name="connsiteY7" fmla="*/ 146050 h 285750"/>
                <a:gd name="connsiteX8" fmla="*/ 368300 w 590548"/>
                <a:gd name="connsiteY8" fmla="*/ 120650 h 285750"/>
                <a:gd name="connsiteX9" fmla="*/ 406400 w 590548"/>
                <a:gd name="connsiteY9" fmla="*/ 127000 h 285750"/>
                <a:gd name="connsiteX10" fmla="*/ 114300 w 590548"/>
                <a:gd name="connsiteY10" fmla="*/ 209550 h 285750"/>
                <a:gd name="connsiteX11" fmla="*/ 0 w 590548"/>
                <a:gd name="connsiteY11" fmla="*/ 171450 h 285750"/>
                <a:gd name="connsiteX12" fmla="*/ 304800 w 590548"/>
                <a:gd name="connsiteY12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548" h="285750">
                  <a:moveTo>
                    <a:pt x="304800" y="0"/>
                  </a:moveTo>
                  <a:cubicBezTo>
                    <a:pt x="342900" y="0"/>
                    <a:pt x="590548" y="6350"/>
                    <a:pt x="590548" y="107950"/>
                  </a:cubicBezTo>
                  <a:cubicBezTo>
                    <a:pt x="590548" y="266700"/>
                    <a:pt x="228600" y="285750"/>
                    <a:pt x="190500" y="285750"/>
                  </a:cubicBezTo>
                  <a:cubicBezTo>
                    <a:pt x="177800" y="285750"/>
                    <a:pt x="95248" y="279400"/>
                    <a:pt x="50800" y="273050"/>
                  </a:cubicBezTo>
                  <a:cubicBezTo>
                    <a:pt x="88900" y="273050"/>
                    <a:pt x="476248" y="254000"/>
                    <a:pt x="476248" y="127000"/>
                  </a:cubicBezTo>
                  <a:cubicBezTo>
                    <a:pt x="476248" y="69850"/>
                    <a:pt x="387348" y="57150"/>
                    <a:pt x="374648" y="57150"/>
                  </a:cubicBezTo>
                  <a:cubicBezTo>
                    <a:pt x="355600" y="57150"/>
                    <a:pt x="222248" y="82550"/>
                    <a:pt x="222248" y="114300"/>
                  </a:cubicBezTo>
                  <a:cubicBezTo>
                    <a:pt x="222248" y="133350"/>
                    <a:pt x="241300" y="146050"/>
                    <a:pt x="260348" y="146050"/>
                  </a:cubicBezTo>
                  <a:cubicBezTo>
                    <a:pt x="273048" y="146050"/>
                    <a:pt x="355600" y="120650"/>
                    <a:pt x="368300" y="120650"/>
                  </a:cubicBezTo>
                  <a:cubicBezTo>
                    <a:pt x="387348" y="120650"/>
                    <a:pt x="393700" y="127000"/>
                    <a:pt x="406400" y="127000"/>
                  </a:cubicBezTo>
                  <a:cubicBezTo>
                    <a:pt x="323848" y="190500"/>
                    <a:pt x="209548" y="209550"/>
                    <a:pt x="114300" y="209550"/>
                  </a:cubicBezTo>
                  <a:cubicBezTo>
                    <a:pt x="76200" y="209550"/>
                    <a:pt x="0" y="209550"/>
                    <a:pt x="0" y="171450"/>
                  </a:cubicBezTo>
                  <a:cubicBezTo>
                    <a:pt x="0" y="38100"/>
                    <a:pt x="234948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F7F96AE-317A-3FD1-0DBC-39CDF4C47708}"/>
                </a:ext>
              </a:extLst>
            </p:cNvPr>
            <p:cNvSpPr/>
            <p:nvPr/>
          </p:nvSpPr>
          <p:spPr>
            <a:xfrm>
              <a:off x="18034764" y="-7490601"/>
              <a:ext cx="514348" cy="565150"/>
            </a:xfrm>
            <a:custGeom>
              <a:avLst/>
              <a:gdLst>
                <a:gd name="connsiteX0" fmla="*/ 514348 w 514348"/>
                <a:gd name="connsiteY0" fmla="*/ 0 h 565150"/>
                <a:gd name="connsiteX1" fmla="*/ 393700 w 514348"/>
                <a:gd name="connsiteY1" fmla="*/ 565150 h 565150"/>
                <a:gd name="connsiteX2" fmla="*/ 184148 w 514348"/>
                <a:gd name="connsiteY2" fmla="*/ 488950 h 565150"/>
                <a:gd name="connsiteX3" fmla="*/ 82548 w 514348"/>
                <a:gd name="connsiteY3" fmla="*/ 501650 h 565150"/>
                <a:gd name="connsiteX4" fmla="*/ 0 w 514348"/>
                <a:gd name="connsiteY4" fmla="*/ 69850 h 565150"/>
                <a:gd name="connsiteX5" fmla="*/ 165100 w 514348"/>
                <a:gd name="connsiteY5" fmla="*/ 88900 h 565150"/>
                <a:gd name="connsiteX6" fmla="*/ 514348 w 514348"/>
                <a:gd name="connsiteY6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48" h="565150">
                  <a:moveTo>
                    <a:pt x="514348" y="0"/>
                  </a:moveTo>
                  <a:cubicBezTo>
                    <a:pt x="457200" y="177800"/>
                    <a:pt x="419100" y="374650"/>
                    <a:pt x="393700" y="565150"/>
                  </a:cubicBezTo>
                  <a:cubicBezTo>
                    <a:pt x="323848" y="501650"/>
                    <a:pt x="254000" y="488950"/>
                    <a:pt x="184148" y="488950"/>
                  </a:cubicBezTo>
                  <a:cubicBezTo>
                    <a:pt x="165100" y="488950"/>
                    <a:pt x="114300" y="495300"/>
                    <a:pt x="82548" y="501650"/>
                  </a:cubicBezTo>
                  <a:cubicBezTo>
                    <a:pt x="69848" y="361950"/>
                    <a:pt x="31748" y="209550"/>
                    <a:pt x="0" y="69850"/>
                  </a:cubicBezTo>
                  <a:cubicBezTo>
                    <a:pt x="63500" y="82550"/>
                    <a:pt x="146048" y="88900"/>
                    <a:pt x="165100" y="88900"/>
                  </a:cubicBezTo>
                  <a:cubicBezTo>
                    <a:pt x="266700" y="88900"/>
                    <a:pt x="406400" y="63500"/>
                    <a:pt x="514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54D3178-DAAD-BE73-F639-443530CBF0F7}"/>
                </a:ext>
              </a:extLst>
            </p:cNvPr>
            <p:cNvSpPr/>
            <p:nvPr/>
          </p:nvSpPr>
          <p:spPr>
            <a:xfrm>
              <a:off x="18485612" y="-6995301"/>
              <a:ext cx="463552" cy="196850"/>
            </a:xfrm>
            <a:custGeom>
              <a:avLst/>
              <a:gdLst>
                <a:gd name="connsiteX0" fmla="*/ 184152 w 463552"/>
                <a:gd name="connsiteY0" fmla="*/ 0 h 196850"/>
                <a:gd name="connsiteX1" fmla="*/ 438152 w 463552"/>
                <a:gd name="connsiteY1" fmla="*/ 25400 h 196850"/>
                <a:gd name="connsiteX2" fmla="*/ 463552 w 463552"/>
                <a:gd name="connsiteY2" fmla="*/ 44450 h 196850"/>
                <a:gd name="connsiteX3" fmla="*/ 463552 w 463552"/>
                <a:gd name="connsiteY3" fmla="*/ 184150 h 196850"/>
                <a:gd name="connsiteX4" fmla="*/ 431800 w 463552"/>
                <a:gd name="connsiteY4" fmla="*/ 196850 h 196850"/>
                <a:gd name="connsiteX5" fmla="*/ 6352 w 463552"/>
                <a:gd name="connsiteY5" fmla="*/ 139700 h 196850"/>
                <a:gd name="connsiteX6" fmla="*/ 0 w 463552"/>
                <a:gd name="connsiteY6" fmla="*/ 120650 h 196850"/>
                <a:gd name="connsiteX7" fmla="*/ 19052 w 463552"/>
                <a:gd name="connsiteY7" fmla="*/ 6350 h 196850"/>
                <a:gd name="connsiteX8" fmla="*/ 50800 w 463552"/>
                <a:gd name="connsiteY8" fmla="*/ 12700 h 196850"/>
                <a:gd name="connsiteX9" fmla="*/ 184152 w 463552"/>
                <a:gd name="connsiteY9" fmla="*/ 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552" h="196850">
                  <a:moveTo>
                    <a:pt x="184152" y="0"/>
                  </a:moveTo>
                  <a:cubicBezTo>
                    <a:pt x="196852" y="0"/>
                    <a:pt x="355600" y="12700"/>
                    <a:pt x="438152" y="25400"/>
                  </a:cubicBezTo>
                  <a:cubicBezTo>
                    <a:pt x="444500" y="31750"/>
                    <a:pt x="457200" y="38100"/>
                    <a:pt x="463552" y="44450"/>
                  </a:cubicBezTo>
                  <a:lnTo>
                    <a:pt x="463552" y="184150"/>
                  </a:lnTo>
                  <a:cubicBezTo>
                    <a:pt x="457200" y="196850"/>
                    <a:pt x="444500" y="196850"/>
                    <a:pt x="431800" y="196850"/>
                  </a:cubicBezTo>
                  <a:lnTo>
                    <a:pt x="6352" y="139700"/>
                  </a:lnTo>
                  <a:cubicBezTo>
                    <a:pt x="0" y="133350"/>
                    <a:pt x="0" y="139700"/>
                    <a:pt x="0" y="120650"/>
                  </a:cubicBezTo>
                  <a:cubicBezTo>
                    <a:pt x="0" y="107950"/>
                    <a:pt x="12700" y="44450"/>
                    <a:pt x="19052" y="6350"/>
                  </a:cubicBezTo>
                  <a:cubicBezTo>
                    <a:pt x="25400" y="12700"/>
                    <a:pt x="31752" y="12700"/>
                    <a:pt x="50800" y="12700"/>
                  </a:cubicBezTo>
                  <a:cubicBezTo>
                    <a:pt x="63500" y="1270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BB8F21E-F647-77BE-35DC-9837DCFD7DB4}"/>
                </a:ext>
              </a:extLst>
            </p:cNvPr>
            <p:cNvSpPr/>
            <p:nvPr/>
          </p:nvSpPr>
          <p:spPr>
            <a:xfrm>
              <a:off x="18123664" y="-6945019"/>
              <a:ext cx="298448" cy="210069"/>
            </a:xfrm>
            <a:custGeom>
              <a:avLst/>
              <a:gdLst>
                <a:gd name="connsiteX0" fmla="*/ 88900 w 298448"/>
                <a:gd name="connsiteY0" fmla="*/ 519 h 210069"/>
                <a:gd name="connsiteX1" fmla="*/ 298448 w 298448"/>
                <a:gd name="connsiteY1" fmla="*/ 121169 h 210069"/>
                <a:gd name="connsiteX2" fmla="*/ 292100 w 298448"/>
                <a:gd name="connsiteY2" fmla="*/ 203719 h 210069"/>
                <a:gd name="connsiteX3" fmla="*/ 184148 w 298448"/>
                <a:gd name="connsiteY3" fmla="*/ 197369 h 210069"/>
                <a:gd name="connsiteX4" fmla="*/ 0 w 298448"/>
                <a:gd name="connsiteY4" fmla="*/ 210069 h 210069"/>
                <a:gd name="connsiteX5" fmla="*/ 0 w 298448"/>
                <a:gd name="connsiteY5" fmla="*/ 51319 h 210069"/>
                <a:gd name="connsiteX6" fmla="*/ 0 w 298448"/>
                <a:gd name="connsiteY6" fmla="*/ 25919 h 210069"/>
                <a:gd name="connsiteX7" fmla="*/ 88900 w 298448"/>
                <a:gd name="connsiteY7" fmla="*/ 519 h 21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8448" h="210069">
                  <a:moveTo>
                    <a:pt x="88900" y="519"/>
                  </a:moveTo>
                  <a:cubicBezTo>
                    <a:pt x="146048" y="519"/>
                    <a:pt x="298448" y="25919"/>
                    <a:pt x="298448" y="121169"/>
                  </a:cubicBezTo>
                  <a:cubicBezTo>
                    <a:pt x="298448" y="140219"/>
                    <a:pt x="292100" y="178319"/>
                    <a:pt x="292100" y="203719"/>
                  </a:cubicBezTo>
                  <a:cubicBezTo>
                    <a:pt x="260348" y="197369"/>
                    <a:pt x="196848" y="197369"/>
                    <a:pt x="184148" y="197369"/>
                  </a:cubicBezTo>
                  <a:cubicBezTo>
                    <a:pt x="165100" y="197369"/>
                    <a:pt x="76200" y="203719"/>
                    <a:pt x="0" y="210069"/>
                  </a:cubicBezTo>
                  <a:cubicBezTo>
                    <a:pt x="6348" y="159269"/>
                    <a:pt x="0" y="64019"/>
                    <a:pt x="0" y="51319"/>
                  </a:cubicBezTo>
                  <a:lnTo>
                    <a:pt x="0" y="25919"/>
                  </a:lnTo>
                  <a:cubicBezTo>
                    <a:pt x="19048" y="-5831"/>
                    <a:pt x="57148" y="519"/>
                    <a:pt x="88900" y="51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0B1922FA-C926-3FEA-9E7A-92C2EF335C6C}"/>
                </a:ext>
              </a:extLst>
            </p:cNvPr>
            <p:cNvSpPr/>
            <p:nvPr/>
          </p:nvSpPr>
          <p:spPr>
            <a:xfrm>
              <a:off x="18472912" y="-6785751"/>
              <a:ext cx="425452" cy="323850"/>
            </a:xfrm>
            <a:custGeom>
              <a:avLst/>
              <a:gdLst>
                <a:gd name="connsiteX0" fmla="*/ 6352 w 425452"/>
                <a:gd name="connsiteY0" fmla="*/ 0 h 323850"/>
                <a:gd name="connsiteX1" fmla="*/ 425452 w 425452"/>
                <a:gd name="connsiteY1" fmla="*/ 247650 h 323850"/>
                <a:gd name="connsiteX2" fmla="*/ 361952 w 425452"/>
                <a:gd name="connsiteY2" fmla="*/ 323850 h 323850"/>
                <a:gd name="connsiteX3" fmla="*/ 38100 w 425452"/>
                <a:gd name="connsiteY3" fmla="*/ 69850 h 323850"/>
                <a:gd name="connsiteX4" fmla="*/ 6352 w 425452"/>
                <a:gd name="connsiteY4" fmla="*/ 63500 h 323850"/>
                <a:gd name="connsiteX5" fmla="*/ 0 w 425452"/>
                <a:gd name="connsiteY5" fmla="*/ 57150 h 323850"/>
                <a:gd name="connsiteX6" fmla="*/ 6352 w 425452"/>
                <a:gd name="connsiteY6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452" h="323850">
                  <a:moveTo>
                    <a:pt x="6352" y="0"/>
                  </a:moveTo>
                  <a:cubicBezTo>
                    <a:pt x="31752" y="6350"/>
                    <a:pt x="425452" y="190500"/>
                    <a:pt x="425452" y="247650"/>
                  </a:cubicBezTo>
                  <a:cubicBezTo>
                    <a:pt x="425452" y="279400"/>
                    <a:pt x="381000" y="323850"/>
                    <a:pt x="361952" y="323850"/>
                  </a:cubicBezTo>
                  <a:cubicBezTo>
                    <a:pt x="342900" y="323850"/>
                    <a:pt x="101600" y="133350"/>
                    <a:pt x="38100" y="69850"/>
                  </a:cubicBezTo>
                  <a:cubicBezTo>
                    <a:pt x="31752" y="63500"/>
                    <a:pt x="19052" y="69850"/>
                    <a:pt x="6352" y="63500"/>
                  </a:cubicBezTo>
                  <a:cubicBezTo>
                    <a:pt x="6352" y="63500"/>
                    <a:pt x="0" y="76200"/>
                    <a:pt x="0" y="57150"/>
                  </a:cubicBezTo>
                  <a:cubicBezTo>
                    <a:pt x="0" y="44450"/>
                    <a:pt x="6352" y="19050"/>
                    <a:pt x="63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9453A395-6459-BF3A-B76F-3E44776C2D01}"/>
                </a:ext>
              </a:extLst>
            </p:cNvPr>
            <p:cNvSpPr/>
            <p:nvPr/>
          </p:nvSpPr>
          <p:spPr>
            <a:xfrm>
              <a:off x="18091912" y="-6695217"/>
              <a:ext cx="349252" cy="677817"/>
            </a:xfrm>
            <a:custGeom>
              <a:avLst/>
              <a:gdLst>
                <a:gd name="connsiteX0" fmla="*/ 245270 w 349252"/>
                <a:gd name="connsiteY0" fmla="*/ 451 h 677817"/>
                <a:gd name="connsiteX1" fmla="*/ 317500 w 349252"/>
                <a:gd name="connsiteY1" fmla="*/ 11067 h 677817"/>
                <a:gd name="connsiteX2" fmla="*/ 317500 w 349252"/>
                <a:gd name="connsiteY2" fmla="*/ 385717 h 677817"/>
                <a:gd name="connsiteX3" fmla="*/ 349252 w 349252"/>
                <a:gd name="connsiteY3" fmla="*/ 677817 h 677817"/>
                <a:gd name="connsiteX4" fmla="*/ 146052 w 349252"/>
                <a:gd name="connsiteY4" fmla="*/ 627017 h 677817"/>
                <a:gd name="connsiteX5" fmla="*/ 0 w 349252"/>
                <a:gd name="connsiteY5" fmla="*/ 646067 h 677817"/>
                <a:gd name="connsiteX6" fmla="*/ 31752 w 349252"/>
                <a:gd name="connsiteY6" fmla="*/ 252367 h 677817"/>
                <a:gd name="connsiteX7" fmla="*/ 38100 w 349252"/>
                <a:gd name="connsiteY7" fmla="*/ 17417 h 677817"/>
                <a:gd name="connsiteX8" fmla="*/ 245270 w 349252"/>
                <a:gd name="connsiteY8" fmla="*/ 451 h 67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52" h="677817">
                  <a:moveTo>
                    <a:pt x="245270" y="451"/>
                  </a:moveTo>
                  <a:cubicBezTo>
                    <a:pt x="269480" y="1542"/>
                    <a:pt x="293688" y="4717"/>
                    <a:pt x="317500" y="11067"/>
                  </a:cubicBezTo>
                  <a:lnTo>
                    <a:pt x="317500" y="385717"/>
                  </a:lnTo>
                  <a:cubicBezTo>
                    <a:pt x="323852" y="487317"/>
                    <a:pt x="336552" y="582567"/>
                    <a:pt x="349252" y="677817"/>
                  </a:cubicBezTo>
                  <a:cubicBezTo>
                    <a:pt x="311152" y="646067"/>
                    <a:pt x="196852" y="627017"/>
                    <a:pt x="146052" y="627017"/>
                  </a:cubicBezTo>
                  <a:cubicBezTo>
                    <a:pt x="133352" y="627017"/>
                    <a:pt x="57152" y="639717"/>
                    <a:pt x="0" y="646067"/>
                  </a:cubicBezTo>
                  <a:lnTo>
                    <a:pt x="31752" y="252367"/>
                  </a:lnTo>
                  <a:cubicBezTo>
                    <a:pt x="38100" y="80917"/>
                    <a:pt x="38100" y="49167"/>
                    <a:pt x="38100" y="17417"/>
                  </a:cubicBezTo>
                  <a:cubicBezTo>
                    <a:pt x="100014" y="12655"/>
                    <a:pt x="172642" y="-2823"/>
                    <a:pt x="245270" y="45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ED5855B-C6C4-F010-5EC2-826FD4858CA8}"/>
                </a:ext>
              </a:extLst>
            </p:cNvPr>
            <p:cNvSpPr/>
            <p:nvPr/>
          </p:nvSpPr>
          <p:spPr>
            <a:xfrm>
              <a:off x="18066512" y="-6005405"/>
              <a:ext cx="361952" cy="178504"/>
            </a:xfrm>
            <a:custGeom>
              <a:avLst/>
              <a:gdLst>
                <a:gd name="connsiteX0" fmla="*/ 133944 w 361952"/>
                <a:gd name="connsiteY0" fmla="*/ 9 h 178504"/>
                <a:gd name="connsiteX1" fmla="*/ 177800 w 361952"/>
                <a:gd name="connsiteY1" fmla="*/ 704 h 178504"/>
                <a:gd name="connsiteX2" fmla="*/ 336552 w 361952"/>
                <a:gd name="connsiteY2" fmla="*/ 38804 h 178504"/>
                <a:gd name="connsiteX3" fmla="*/ 222252 w 361952"/>
                <a:gd name="connsiteY3" fmla="*/ 19754 h 178504"/>
                <a:gd name="connsiteX4" fmla="*/ 114300 w 361952"/>
                <a:gd name="connsiteY4" fmla="*/ 83254 h 178504"/>
                <a:gd name="connsiteX5" fmla="*/ 241300 w 361952"/>
                <a:gd name="connsiteY5" fmla="*/ 159454 h 178504"/>
                <a:gd name="connsiteX6" fmla="*/ 279400 w 361952"/>
                <a:gd name="connsiteY6" fmla="*/ 127704 h 178504"/>
                <a:gd name="connsiteX7" fmla="*/ 254000 w 361952"/>
                <a:gd name="connsiteY7" fmla="*/ 95954 h 178504"/>
                <a:gd name="connsiteX8" fmla="*/ 184152 w 361952"/>
                <a:gd name="connsiteY8" fmla="*/ 83254 h 178504"/>
                <a:gd name="connsiteX9" fmla="*/ 209552 w 361952"/>
                <a:gd name="connsiteY9" fmla="*/ 76904 h 178504"/>
                <a:gd name="connsiteX10" fmla="*/ 361952 w 361952"/>
                <a:gd name="connsiteY10" fmla="*/ 127704 h 178504"/>
                <a:gd name="connsiteX11" fmla="*/ 222252 w 361952"/>
                <a:gd name="connsiteY11" fmla="*/ 178504 h 178504"/>
                <a:gd name="connsiteX12" fmla="*/ 88900 w 361952"/>
                <a:gd name="connsiteY12" fmla="*/ 153104 h 178504"/>
                <a:gd name="connsiteX13" fmla="*/ 0 w 361952"/>
                <a:gd name="connsiteY13" fmla="*/ 70554 h 178504"/>
                <a:gd name="connsiteX14" fmla="*/ 133944 w 361952"/>
                <a:gd name="connsiteY14" fmla="*/ 9 h 17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1952" h="178504">
                  <a:moveTo>
                    <a:pt x="133944" y="9"/>
                  </a:moveTo>
                  <a:cubicBezTo>
                    <a:pt x="152400" y="-90"/>
                    <a:pt x="168276" y="704"/>
                    <a:pt x="177800" y="704"/>
                  </a:cubicBezTo>
                  <a:cubicBezTo>
                    <a:pt x="215900" y="704"/>
                    <a:pt x="292100" y="-5646"/>
                    <a:pt x="336552" y="38804"/>
                  </a:cubicBezTo>
                  <a:cubicBezTo>
                    <a:pt x="298452" y="26104"/>
                    <a:pt x="234952" y="19754"/>
                    <a:pt x="222252" y="19754"/>
                  </a:cubicBezTo>
                  <a:cubicBezTo>
                    <a:pt x="177800" y="19754"/>
                    <a:pt x="114300" y="13404"/>
                    <a:pt x="114300" y="83254"/>
                  </a:cubicBezTo>
                  <a:cubicBezTo>
                    <a:pt x="114300" y="140404"/>
                    <a:pt x="222252" y="159454"/>
                    <a:pt x="241300" y="159454"/>
                  </a:cubicBezTo>
                  <a:cubicBezTo>
                    <a:pt x="254000" y="159454"/>
                    <a:pt x="279400" y="146754"/>
                    <a:pt x="279400" y="127704"/>
                  </a:cubicBezTo>
                  <a:cubicBezTo>
                    <a:pt x="279400" y="108654"/>
                    <a:pt x="266700" y="102304"/>
                    <a:pt x="254000" y="95954"/>
                  </a:cubicBezTo>
                  <a:cubicBezTo>
                    <a:pt x="234952" y="89604"/>
                    <a:pt x="209552" y="89604"/>
                    <a:pt x="184152" y="83254"/>
                  </a:cubicBezTo>
                  <a:cubicBezTo>
                    <a:pt x="190500" y="76904"/>
                    <a:pt x="190500" y="76904"/>
                    <a:pt x="209552" y="76904"/>
                  </a:cubicBezTo>
                  <a:cubicBezTo>
                    <a:pt x="222252" y="76904"/>
                    <a:pt x="361952" y="89604"/>
                    <a:pt x="361952" y="127704"/>
                  </a:cubicBezTo>
                  <a:cubicBezTo>
                    <a:pt x="361952" y="178504"/>
                    <a:pt x="222252" y="178504"/>
                    <a:pt x="222252" y="178504"/>
                  </a:cubicBezTo>
                  <a:cubicBezTo>
                    <a:pt x="177800" y="178504"/>
                    <a:pt x="133352" y="178504"/>
                    <a:pt x="88900" y="153104"/>
                  </a:cubicBezTo>
                  <a:cubicBezTo>
                    <a:pt x="69852" y="146754"/>
                    <a:pt x="0" y="102304"/>
                    <a:pt x="0" y="70554"/>
                  </a:cubicBezTo>
                  <a:cubicBezTo>
                    <a:pt x="0" y="8642"/>
                    <a:pt x="78582" y="307"/>
                    <a:pt x="133944" y="9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2BF97C3-8971-E7E0-3311-1D1C2A3D456E}"/>
                </a:ext>
              </a:extLst>
            </p:cNvPr>
            <p:cNvSpPr/>
            <p:nvPr/>
          </p:nvSpPr>
          <p:spPr>
            <a:xfrm>
              <a:off x="17939512" y="-7801751"/>
              <a:ext cx="1067506" cy="2032000"/>
            </a:xfrm>
            <a:custGeom>
              <a:avLst/>
              <a:gdLst>
                <a:gd name="connsiteX0" fmla="*/ 266700 w 1067506"/>
                <a:gd name="connsiteY0" fmla="*/ 0 h 2032000"/>
                <a:gd name="connsiteX1" fmla="*/ 368300 w 1067506"/>
                <a:gd name="connsiteY1" fmla="*/ 0 h 2032000"/>
                <a:gd name="connsiteX2" fmla="*/ 704852 w 1067506"/>
                <a:gd name="connsiteY2" fmla="*/ 158750 h 2032000"/>
                <a:gd name="connsiteX3" fmla="*/ 565152 w 1067506"/>
                <a:gd name="connsiteY3" fmla="*/ 742950 h 2032000"/>
                <a:gd name="connsiteX4" fmla="*/ 603252 w 1067506"/>
                <a:gd name="connsiteY4" fmla="*/ 749300 h 2032000"/>
                <a:gd name="connsiteX5" fmla="*/ 723900 w 1067506"/>
                <a:gd name="connsiteY5" fmla="*/ 749300 h 2032000"/>
                <a:gd name="connsiteX6" fmla="*/ 908052 w 1067506"/>
                <a:gd name="connsiteY6" fmla="*/ 762000 h 2032000"/>
                <a:gd name="connsiteX7" fmla="*/ 1047752 w 1067506"/>
                <a:gd name="connsiteY7" fmla="*/ 812800 h 2032000"/>
                <a:gd name="connsiteX8" fmla="*/ 1066800 w 1067506"/>
                <a:gd name="connsiteY8" fmla="*/ 952500 h 2032000"/>
                <a:gd name="connsiteX9" fmla="*/ 1035052 w 1067506"/>
                <a:gd name="connsiteY9" fmla="*/ 1054100 h 2032000"/>
                <a:gd name="connsiteX10" fmla="*/ 908052 w 1067506"/>
                <a:gd name="connsiteY10" fmla="*/ 1054100 h 2032000"/>
                <a:gd name="connsiteX11" fmla="*/ 698500 w 1067506"/>
                <a:gd name="connsiteY11" fmla="*/ 1022350 h 2032000"/>
                <a:gd name="connsiteX12" fmla="*/ 1016000 w 1067506"/>
                <a:gd name="connsiteY12" fmla="*/ 1263650 h 2032000"/>
                <a:gd name="connsiteX13" fmla="*/ 901700 w 1067506"/>
                <a:gd name="connsiteY13" fmla="*/ 1397000 h 2032000"/>
                <a:gd name="connsiteX14" fmla="*/ 704852 w 1067506"/>
                <a:gd name="connsiteY14" fmla="*/ 1263650 h 2032000"/>
                <a:gd name="connsiteX15" fmla="*/ 552452 w 1067506"/>
                <a:gd name="connsiteY15" fmla="*/ 1143000 h 2032000"/>
                <a:gd name="connsiteX16" fmla="*/ 527052 w 1067506"/>
                <a:gd name="connsiteY16" fmla="*/ 1143000 h 2032000"/>
                <a:gd name="connsiteX17" fmla="*/ 527052 w 1067506"/>
                <a:gd name="connsiteY17" fmla="*/ 1524000 h 2032000"/>
                <a:gd name="connsiteX18" fmla="*/ 565152 w 1067506"/>
                <a:gd name="connsiteY18" fmla="*/ 1828800 h 2032000"/>
                <a:gd name="connsiteX19" fmla="*/ 527052 w 1067506"/>
                <a:gd name="connsiteY19" fmla="*/ 1879600 h 2032000"/>
                <a:gd name="connsiteX20" fmla="*/ 546100 w 1067506"/>
                <a:gd name="connsiteY20" fmla="*/ 1930400 h 2032000"/>
                <a:gd name="connsiteX21" fmla="*/ 349252 w 1067506"/>
                <a:gd name="connsiteY21" fmla="*/ 2032000 h 2032000"/>
                <a:gd name="connsiteX22" fmla="*/ 69852 w 1067506"/>
                <a:gd name="connsiteY22" fmla="*/ 1866900 h 2032000"/>
                <a:gd name="connsiteX23" fmla="*/ 95252 w 1067506"/>
                <a:gd name="connsiteY23" fmla="*/ 1746250 h 2032000"/>
                <a:gd name="connsiteX24" fmla="*/ 127000 w 1067506"/>
                <a:gd name="connsiteY24" fmla="*/ 1377950 h 2032000"/>
                <a:gd name="connsiteX25" fmla="*/ 133352 w 1067506"/>
                <a:gd name="connsiteY25" fmla="*/ 946150 h 2032000"/>
                <a:gd name="connsiteX26" fmla="*/ 76200 w 1067506"/>
                <a:gd name="connsiteY26" fmla="*/ 552450 h 2032000"/>
                <a:gd name="connsiteX27" fmla="*/ 0 w 1067506"/>
                <a:gd name="connsiteY27" fmla="*/ 222250 h 2032000"/>
                <a:gd name="connsiteX28" fmla="*/ 266700 w 1067506"/>
                <a:gd name="connsiteY28" fmla="*/ 0 h 2032000"/>
                <a:gd name="connsiteX29" fmla="*/ 361952 w 1067506"/>
                <a:gd name="connsiteY29" fmla="*/ 50800 h 2032000"/>
                <a:gd name="connsiteX30" fmla="*/ 57152 w 1067506"/>
                <a:gd name="connsiteY30" fmla="*/ 222250 h 2032000"/>
                <a:gd name="connsiteX31" fmla="*/ 171452 w 1067506"/>
                <a:gd name="connsiteY31" fmla="*/ 260350 h 2032000"/>
                <a:gd name="connsiteX32" fmla="*/ 463552 w 1067506"/>
                <a:gd name="connsiteY32" fmla="*/ 177800 h 2032000"/>
                <a:gd name="connsiteX33" fmla="*/ 425452 w 1067506"/>
                <a:gd name="connsiteY33" fmla="*/ 171450 h 2032000"/>
                <a:gd name="connsiteX34" fmla="*/ 317500 w 1067506"/>
                <a:gd name="connsiteY34" fmla="*/ 196850 h 2032000"/>
                <a:gd name="connsiteX35" fmla="*/ 279400 w 1067506"/>
                <a:gd name="connsiteY35" fmla="*/ 165100 h 2032000"/>
                <a:gd name="connsiteX36" fmla="*/ 431800 w 1067506"/>
                <a:gd name="connsiteY36" fmla="*/ 107950 h 2032000"/>
                <a:gd name="connsiteX37" fmla="*/ 533400 w 1067506"/>
                <a:gd name="connsiteY37" fmla="*/ 177800 h 2032000"/>
                <a:gd name="connsiteX38" fmla="*/ 107952 w 1067506"/>
                <a:gd name="connsiteY38" fmla="*/ 323850 h 2032000"/>
                <a:gd name="connsiteX39" fmla="*/ 247652 w 1067506"/>
                <a:gd name="connsiteY39" fmla="*/ 336550 h 2032000"/>
                <a:gd name="connsiteX40" fmla="*/ 647700 w 1067506"/>
                <a:gd name="connsiteY40" fmla="*/ 158750 h 2032000"/>
                <a:gd name="connsiteX41" fmla="*/ 361952 w 1067506"/>
                <a:gd name="connsiteY41" fmla="*/ 50800 h 2032000"/>
                <a:gd name="connsiteX42" fmla="*/ 609600 w 1067506"/>
                <a:gd name="connsiteY42" fmla="*/ 311150 h 2032000"/>
                <a:gd name="connsiteX43" fmla="*/ 260352 w 1067506"/>
                <a:gd name="connsiteY43" fmla="*/ 400050 h 2032000"/>
                <a:gd name="connsiteX44" fmla="*/ 95252 w 1067506"/>
                <a:gd name="connsiteY44" fmla="*/ 381000 h 2032000"/>
                <a:gd name="connsiteX45" fmla="*/ 177800 w 1067506"/>
                <a:gd name="connsiteY45" fmla="*/ 812800 h 2032000"/>
                <a:gd name="connsiteX46" fmla="*/ 279400 w 1067506"/>
                <a:gd name="connsiteY46" fmla="*/ 800100 h 2032000"/>
                <a:gd name="connsiteX47" fmla="*/ 488952 w 1067506"/>
                <a:gd name="connsiteY47" fmla="*/ 876300 h 2032000"/>
                <a:gd name="connsiteX48" fmla="*/ 609600 w 1067506"/>
                <a:gd name="connsiteY48" fmla="*/ 311150 h 2032000"/>
                <a:gd name="connsiteX49" fmla="*/ 730252 w 1067506"/>
                <a:gd name="connsiteY49" fmla="*/ 806450 h 2032000"/>
                <a:gd name="connsiteX50" fmla="*/ 596900 w 1067506"/>
                <a:gd name="connsiteY50" fmla="*/ 819150 h 2032000"/>
                <a:gd name="connsiteX51" fmla="*/ 565152 w 1067506"/>
                <a:gd name="connsiteY51" fmla="*/ 812800 h 2032000"/>
                <a:gd name="connsiteX52" fmla="*/ 546100 w 1067506"/>
                <a:gd name="connsiteY52" fmla="*/ 927100 h 2032000"/>
                <a:gd name="connsiteX53" fmla="*/ 552452 w 1067506"/>
                <a:gd name="connsiteY53" fmla="*/ 946150 h 2032000"/>
                <a:gd name="connsiteX54" fmla="*/ 977900 w 1067506"/>
                <a:gd name="connsiteY54" fmla="*/ 1003300 h 2032000"/>
                <a:gd name="connsiteX55" fmla="*/ 1009652 w 1067506"/>
                <a:gd name="connsiteY55" fmla="*/ 990600 h 2032000"/>
                <a:gd name="connsiteX56" fmla="*/ 1009652 w 1067506"/>
                <a:gd name="connsiteY56" fmla="*/ 850900 h 2032000"/>
                <a:gd name="connsiteX57" fmla="*/ 984252 w 1067506"/>
                <a:gd name="connsiteY57" fmla="*/ 831850 h 2032000"/>
                <a:gd name="connsiteX58" fmla="*/ 730252 w 1067506"/>
                <a:gd name="connsiteY58" fmla="*/ 806450 h 2032000"/>
                <a:gd name="connsiteX59" fmla="*/ 273052 w 1067506"/>
                <a:gd name="connsiteY59" fmla="*/ 857250 h 2032000"/>
                <a:gd name="connsiteX60" fmla="*/ 184152 w 1067506"/>
                <a:gd name="connsiteY60" fmla="*/ 882650 h 2032000"/>
                <a:gd name="connsiteX61" fmla="*/ 184152 w 1067506"/>
                <a:gd name="connsiteY61" fmla="*/ 908050 h 2032000"/>
                <a:gd name="connsiteX62" fmla="*/ 184152 w 1067506"/>
                <a:gd name="connsiteY62" fmla="*/ 1066800 h 2032000"/>
                <a:gd name="connsiteX63" fmla="*/ 368300 w 1067506"/>
                <a:gd name="connsiteY63" fmla="*/ 1054100 h 2032000"/>
                <a:gd name="connsiteX64" fmla="*/ 476252 w 1067506"/>
                <a:gd name="connsiteY64" fmla="*/ 1060450 h 2032000"/>
                <a:gd name="connsiteX65" fmla="*/ 482600 w 1067506"/>
                <a:gd name="connsiteY65" fmla="*/ 977900 h 2032000"/>
                <a:gd name="connsiteX66" fmla="*/ 273052 w 1067506"/>
                <a:gd name="connsiteY66" fmla="*/ 857250 h 2032000"/>
                <a:gd name="connsiteX67" fmla="*/ 539752 w 1067506"/>
                <a:gd name="connsiteY67" fmla="*/ 1016000 h 2032000"/>
                <a:gd name="connsiteX68" fmla="*/ 533400 w 1067506"/>
                <a:gd name="connsiteY68" fmla="*/ 1073150 h 2032000"/>
                <a:gd name="connsiteX69" fmla="*/ 539752 w 1067506"/>
                <a:gd name="connsiteY69" fmla="*/ 1079500 h 2032000"/>
                <a:gd name="connsiteX70" fmla="*/ 571500 w 1067506"/>
                <a:gd name="connsiteY70" fmla="*/ 1085850 h 2032000"/>
                <a:gd name="connsiteX71" fmla="*/ 895352 w 1067506"/>
                <a:gd name="connsiteY71" fmla="*/ 1339850 h 2032000"/>
                <a:gd name="connsiteX72" fmla="*/ 958852 w 1067506"/>
                <a:gd name="connsiteY72" fmla="*/ 1263650 h 2032000"/>
                <a:gd name="connsiteX73" fmla="*/ 539752 w 1067506"/>
                <a:gd name="connsiteY73" fmla="*/ 1016000 h 2032000"/>
                <a:gd name="connsiteX74" fmla="*/ 397670 w 1067506"/>
                <a:gd name="connsiteY74" fmla="*/ 1106984 h 2032000"/>
                <a:gd name="connsiteX75" fmla="*/ 190500 w 1067506"/>
                <a:gd name="connsiteY75" fmla="*/ 1123950 h 2032000"/>
                <a:gd name="connsiteX76" fmla="*/ 184152 w 1067506"/>
                <a:gd name="connsiteY76" fmla="*/ 1358900 h 2032000"/>
                <a:gd name="connsiteX77" fmla="*/ 152400 w 1067506"/>
                <a:gd name="connsiteY77" fmla="*/ 1752600 h 2032000"/>
                <a:gd name="connsiteX78" fmla="*/ 298452 w 1067506"/>
                <a:gd name="connsiteY78" fmla="*/ 1733550 h 2032000"/>
                <a:gd name="connsiteX79" fmla="*/ 501652 w 1067506"/>
                <a:gd name="connsiteY79" fmla="*/ 1784350 h 2032000"/>
                <a:gd name="connsiteX80" fmla="*/ 469900 w 1067506"/>
                <a:gd name="connsiteY80" fmla="*/ 1492250 h 2032000"/>
                <a:gd name="connsiteX81" fmla="*/ 469900 w 1067506"/>
                <a:gd name="connsiteY81" fmla="*/ 1117600 h 2032000"/>
                <a:gd name="connsiteX82" fmla="*/ 397670 w 1067506"/>
                <a:gd name="connsiteY82" fmla="*/ 1106984 h 2032000"/>
                <a:gd name="connsiteX83" fmla="*/ 260944 w 1067506"/>
                <a:gd name="connsiteY83" fmla="*/ 1796355 h 2032000"/>
                <a:gd name="connsiteX84" fmla="*/ 127000 w 1067506"/>
                <a:gd name="connsiteY84" fmla="*/ 1866900 h 2032000"/>
                <a:gd name="connsiteX85" fmla="*/ 215900 w 1067506"/>
                <a:gd name="connsiteY85" fmla="*/ 1949450 h 2032000"/>
                <a:gd name="connsiteX86" fmla="*/ 349252 w 1067506"/>
                <a:gd name="connsiteY86" fmla="*/ 1974850 h 2032000"/>
                <a:gd name="connsiteX87" fmla="*/ 488952 w 1067506"/>
                <a:gd name="connsiteY87" fmla="*/ 1924050 h 2032000"/>
                <a:gd name="connsiteX88" fmla="*/ 336552 w 1067506"/>
                <a:gd name="connsiteY88" fmla="*/ 1873250 h 2032000"/>
                <a:gd name="connsiteX89" fmla="*/ 311152 w 1067506"/>
                <a:gd name="connsiteY89" fmla="*/ 1879600 h 2032000"/>
                <a:gd name="connsiteX90" fmla="*/ 381000 w 1067506"/>
                <a:gd name="connsiteY90" fmla="*/ 1892300 h 2032000"/>
                <a:gd name="connsiteX91" fmla="*/ 406400 w 1067506"/>
                <a:gd name="connsiteY91" fmla="*/ 1924050 h 2032000"/>
                <a:gd name="connsiteX92" fmla="*/ 368300 w 1067506"/>
                <a:gd name="connsiteY92" fmla="*/ 1955800 h 2032000"/>
                <a:gd name="connsiteX93" fmla="*/ 241300 w 1067506"/>
                <a:gd name="connsiteY93" fmla="*/ 1879600 h 2032000"/>
                <a:gd name="connsiteX94" fmla="*/ 349252 w 1067506"/>
                <a:gd name="connsiteY94" fmla="*/ 1816100 h 2032000"/>
                <a:gd name="connsiteX95" fmla="*/ 463552 w 1067506"/>
                <a:gd name="connsiteY95" fmla="*/ 1835150 h 2032000"/>
                <a:gd name="connsiteX96" fmla="*/ 304800 w 1067506"/>
                <a:gd name="connsiteY96" fmla="*/ 1797050 h 2032000"/>
                <a:gd name="connsiteX97" fmla="*/ 260944 w 1067506"/>
                <a:gd name="connsiteY97" fmla="*/ 1796355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067506" h="2032000">
                  <a:moveTo>
                    <a:pt x="266700" y="0"/>
                  </a:moveTo>
                  <a:lnTo>
                    <a:pt x="368300" y="0"/>
                  </a:lnTo>
                  <a:cubicBezTo>
                    <a:pt x="450852" y="0"/>
                    <a:pt x="717552" y="0"/>
                    <a:pt x="704852" y="158750"/>
                  </a:cubicBezTo>
                  <a:lnTo>
                    <a:pt x="565152" y="742950"/>
                  </a:lnTo>
                  <a:lnTo>
                    <a:pt x="603252" y="749300"/>
                  </a:lnTo>
                  <a:cubicBezTo>
                    <a:pt x="654052" y="755650"/>
                    <a:pt x="704852" y="749300"/>
                    <a:pt x="723900" y="749300"/>
                  </a:cubicBezTo>
                  <a:cubicBezTo>
                    <a:pt x="736600" y="749300"/>
                    <a:pt x="844552" y="755650"/>
                    <a:pt x="908052" y="762000"/>
                  </a:cubicBezTo>
                  <a:cubicBezTo>
                    <a:pt x="939800" y="768350"/>
                    <a:pt x="1016000" y="755650"/>
                    <a:pt x="1047752" y="812800"/>
                  </a:cubicBezTo>
                  <a:cubicBezTo>
                    <a:pt x="1073152" y="850900"/>
                    <a:pt x="1066800" y="939800"/>
                    <a:pt x="1066800" y="952500"/>
                  </a:cubicBezTo>
                  <a:cubicBezTo>
                    <a:pt x="1066800" y="977900"/>
                    <a:pt x="1047752" y="1035050"/>
                    <a:pt x="1035052" y="1054100"/>
                  </a:cubicBezTo>
                  <a:lnTo>
                    <a:pt x="908052" y="1054100"/>
                  </a:lnTo>
                  <a:cubicBezTo>
                    <a:pt x="844552" y="1041400"/>
                    <a:pt x="806452" y="1022350"/>
                    <a:pt x="698500" y="1022350"/>
                  </a:cubicBezTo>
                  <a:cubicBezTo>
                    <a:pt x="698500" y="1022350"/>
                    <a:pt x="1016000" y="1168400"/>
                    <a:pt x="1016000" y="1263650"/>
                  </a:cubicBezTo>
                  <a:cubicBezTo>
                    <a:pt x="1016000" y="1301750"/>
                    <a:pt x="958852" y="1397000"/>
                    <a:pt x="901700" y="1397000"/>
                  </a:cubicBezTo>
                  <a:cubicBezTo>
                    <a:pt x="844552" y="1397000"/>
                    <a:pt x="762000" y="1308100"/>
                    <a:pt x="704852" y="1263650"/>
                  </a:cubicBezTo>
                  <a:cubicBezTo>
                    <a:pt x="654052" y="1219200"/>
                    <a:pt x="603252" y="1181100"/>
                    <a:pt x="552452" y="1143000"/>
                  </a:cubicBezTo>
                  <a:lnTo>
                    <a:pt x="527052" y="1143000"/>
                  </a:lnTo>
                  <a:lnTo>
                    <a:pt x="527052" y="1524000"/>
                  </a:lnTo>
                  <a:lnTo>
                    <a:pt x="565152" y="1828800"/>
                  </a:lnTo>
                  <a:cubicBezTo>
                    <a:pt x="571500" y="1860550"/>
                    <a:pt x="546100" y="1854200"/>
                    <a:pt x="527052" y="1879600"/>
                  </a:cubicBezTo>
                  <a:cubicBezTo>
                    <a:pt x="539752" y="1892300"/>
                    <a:pt x="546100" y="1911350"/>
                    <a:pt x="546100" y="1930400"/>
                  </a:cubicBezTo>
                  <a:cubicBezTo>
                    <a:pt x="546100" y="2025650"/>
                    <a:pt x="387352" y="2032000"/>
                    <a:pt x="349252" y="2032000"/>
                  </a:cubicBezTo>
                  <a:cubicBezTo>
                    <a:pt x="247652" y="2032000"/>
                    <a:pt x="69852" y="1981200"/>
                    <a:pt x="69852" y="1866900"/>
                  </a:cubicBezTo>
                  <a:cubicBezTo>
                    <a:pt x="69852" y="1822450"/>
                    <a:pt x="107952" y="1797050"/>
                    <a:pt x="95252" y="1746250"/>
                  </a:cubicBezTo>
                  <a:cubicBezTo>
                    <a:pt x="107952" y="1625600"/>
                    <a:pt x="114300" y="1498600"/>
                    <a:pt x="127000" y="1377950"/>
                  </a:cubicBezTo>
                  <a:lnTo>
                    <a:pt x="133352" y="946150"/>
                  </a:lnTo>
                  <a:cubicBezTo>
                    <a:pt x="120652" y="819150"/>
                    <a:pt x="101600" y="679450"/>
                    <a:pt x="76200" y="552450"/>
                  </a:cubicBezTo>
                  <a:cubicBezTo>
                    <a:pt x="57152" y="444500"/>
                    <a:pt x="0" y="241300"/>
                    <a:pt x="0" y="222250"/>
                  </a:cubicBezTo>
                  <a:cubicBezTo>
                    <a:pt x="0" y="88900"/>
                    <a:pt x="152400" y="31750"/>
                    <a:pt x="266700" y="0"/>
                  </a:cubicBezTo>
                  <a:close/>
                  <a:moveTo>
                    <a:pt x="361952" y="50800"/>
                  </a:moveTo>
                  <a:cubicBezTo>
                    <a:pt x="292100" y="50800"/>
                    <a:pt x="57152" y="88900"/>
                    <a:pt x="57152" y="222250"/>
                  </a:cubicBezTo>
                  <a:cubicBezTo>
                    <a:pt x="57152" y="260350"/>
                    <a:pt x="133352" y="260350"/>
                    <a:pt x="171452" y="260350"/>
                  </a:cubicBezTo>
                  <a:cubicBezTo>
                    <a:pt x="266700" y="260350"/>
                    <a:pt x="381000" y="241300"/>
                    <a:pt x="463552" y="177800"/>
                  </a:cubicBezTo>
                  <a:cubicBezTo>
                    <a:pt x="450852" y="177800"/>
                    <a:pt x="444500" y="171450"/>
                    <a:pt x="425452" y="171450"/>
                  </a:cubicBezTo>
                  <a:cubicBezTo>
                    <a:pt x="412752" y="171450"/>
                    <a:pt x="330200" y="196850"/>
                    <a:pt x="317500" y="196850"/>
                  </a:cubicBezTo>
                  <a:cubicBezTo>
                    <a:pt x="298452" y="196850"/>
                    <a:pt x="279400" y="184150"/>
                    <a:pt x="279400" y="165100"/>
                  </a:cubicBezTo>
                  <a:cubicBezTo>
                    <a:pt x="279400" y="133350"/>
                    <a:pt x="412752" y="107950"/>
                    <a:pt x="431800" y="107950"/>
                  </a:cubicBezTo>
                  <a:cubicBezTo>
                    <a:pt x="444500" y="107950"/>
                    <a:pt x="533400" y="120650"/>
                    <a:pt x="533400" y="177800"/>
                  </a:cubicBezTo>
                  <a:cubicBezTo>
                    <a:pt x="533400" y="304800"/>
                    <a:pt x="146052" y="323850"/>
                    <a:pt x="107952" y="323850"/>
                  </a:cubicBezTo>
                  <a:cubicBezTo>
                    <a:pt x="152400" y="330200"/>
                    <a:pt x="234952" y="336550"/>
                    <a:pt x="247652" y="336550"/>
                  </a:cubicBezTo>
                  <a:cubicBezTo>
                    <a:pt x="285752" y="336550"/>
                    <a:pt x="647700" y="317500"/>
                    <a:pt x="647700" y="158750"/>
                  </a:cubicBezTo>
                  <a:cubicBezTo>
                    <a:pt x="647700" y="57150"/>
                    <a:pt x="400052" y="50800"/>
                    <a:pt x="361952" y="50800"/>
                  </a:cubicBezTo>
                  <a:close/>
                  <a:moveTo>
                    <a:pt x="609600" y="311150"/>
                  </a:moveTo>
                  <a:cubicBezTo>
                    <a:pt x="501652" y="374650"/>
                    <a:pt x="361952" y="400050"/>
                    <a:pt x="260352" y="400050"/>
                  </a:cubicBezTo>
                  <a:cubicBezTo>
                    <a:pt x="241300" y="400050"/>
                    <a:pt x="158752" y="393700"/>
                    <a:pt x="95252" y="381000"/>
                  </a:cubicBezTo>
                  <a:cubicBezTo>
                    <a:pt x="127000" y="520700"/>
                    <a:pt x="165100" y="673100"/>
                    <a:pt x="177800" y="812800"/>
                  </a:cubicBezTo>
                  <a:cubicBezTo>
                    <a:pt x="209552" y="806450"/>
                    <a:pt x="260352" y="800100"/>
                    <a:pt x="279400" y="800100"/>
                  </a:cubicBezTo>
                  <a:cubicBezTo>
                    <a:pt x="349252" y="800100"/>
                    <a:pt x="419100" y="812800"/>
                    <a:pt x="488952" y="876300"/>
                  </a:cubicBezTo>
                  <a:cubicBezTo>
                    <a:pt x="514352" y="685800"/>
                    <a:pt x="552452" y="488950"/>
                    <a:pt x="609600" y="311150"/>
                  </a:cubicBezTo>
                  <a:close/>
                  <a:moveTo>
                    <a:pt x="730252" y="806450"/>
                  </a:moveTo>
                  <a:cubicBezTo>
                    <a:pt x="711200" y="806450"/>
                    <a:pt x="609600" y="819150"/>
                    <a:pt x="596900" y="819150"/>
                  </a:cubicBezTo>
                  <a:cubicBezTo>
                    <a:pt x="577852" y="819150"/>
                    <a:pt x="571500" y="819150"/>
                    <a:pt x="565152" y="812800"/>
                  </a:cubicBezTo>
                  <a:cubicBezTo>
                    <a:pt x="558800" y="850900"/>
                    <a:pt x="546100" y="914400"/>
                    <a:pt x="546100" y="927100"/>
                  </a:cubicBezTo>
                  <a:cubicBezTo>
                    <a:pt x="546100" y="946150"/>
                    <a:pt x="546100" y="939800"/>
                    <a:pt x="552452" y="946150"/>
                  </a:cubicBezTo>
                  <a:lnTo>
                    <a:pt x="977900" y="1003300"/>
                  </a:lnTo>
                  <a:cubicBezTo>
                    <a:pt x="990600" y="1003300"/>
                    <a:pt x="1003300" y="1003300"/>
                    <a:pt x="1009652" y="990600"/>
                  </a:cubicBezTo>
                  <a:lnTo>
                    <a:pt x="1009652" y="850900"/>
                  </a:lnTo>
                  <a:cubicBezTo>
                    <a:pt x="1003300" y="844550"/>
                    <a:pt x="990600" y="838200"/>
                    <a:pt x="984252" y="831850"/>
                  </a:cubicBezTo>
                  <a:cubicBezTo>
                    <a:pt x="901700" y="819150"/>
                    <a:pt x="742952" y="806450"/>
                    <a:pt x="730252" y="806450"/>
                  </a:cubicBezTo>
                  <a:close/>
                  <a:moveTo>
                    <a:pt x="273052" y="857250"/>
                  </a:moveTo>
                  <a:cubicBezTo>
                    <a:pt x="241300" y="857250"/>
                    <a:pt x="203200" y="850900"/>
                    <a:pt x="184152" y="882650"/>
                  </a:cubicBezTo>
                  <a:lnTo>
                    <a:pt x="184152" y="908050"/>
                  </a:lnTo>
                  <a:cubicBezTo>
                    <a:pt x="184152" y="920750"/>
                    <a:pt x="190500" y="1016000"/>
                    <a:pt x="184152" y="1066800"/>
                  </a:cubicBezTo>
                  <a:cubicBezTo>
                    <a:pt x="260352" y="1060450"/>
                    <a:pt x="349252" y="1054100"/>
                    <a:pt x="368300" y="1054100"/>
                  </a:cubicBezTo>
                  <a:cubicBezTo>
                    <a:pt x="381000" y="1054100"/>
                    <a:pt x="444500" y="1054100"/>
                    <a:pt x="476252" y="1060450"/>
                  </a:cubicBezTo>
                  <a:cubicBezTo>
                    <a:pt x="476252" y="1035050"/>
                    <a:pt x="482600" y="996950"/>
                    <a:pt x="482600" y="977900"/>
                  </a:cubicBezTo>
                  <a:cubicBezTo>
                    <a:pt x="482600" y="882650"/>
                    <a:pt x="330200" y="857250"/>
                    <a:pt x="273052" y="857250"/>
                  </a:cubicBezTo>
                  <a:close/>
                  <a:moveTo>
                    <a:pt x="539752" y="1016000"/>
                  </a:moveTo>
                  <a:cubicBezTo>
                    <a:pt x="539752" y="1035050"/>
                    <a:pt x="533400" y="1060450"/>
                    <a:pt x="533400" y="1073150"/>
                  </a:cubicBezTo>
                  <a:cubicBezTo>
                    <a:pt x="533400" y="1092200"/>
                    <a:pt x="539752" y="1079500"/>
                    <a:pt x="539752" y="1079500"/>
                  </a:cubicBezTo>
                  <a:cubicBezTo>
                    <a:pt x="552452" y="1085850"/>
                    <a:pt x="565152" y="1079500"/>
                    <a:pt x="571500" y="1085850"/>
                  </a:cubicBezTo>
                  <a:cubicBezTo>
                    <a:pt x="635000" y="1149350"/>
                    <a:pt x="876300" y="1339850"/>
                    <a:pt x="895352" y="1339850"/>
                  </a:cubicBezTo>
                  <a:cubicBezTo>
                    <a:pt x="914400" y="1339850"/>
                    <a:pt x="958852" y="1295400"/>
                    <a:pt x="958852" y="1263650"/>
                  </a:cubicBezTo>
                  <a:cubicBezTo>
                    <a:pt x="958852" y="1206500"/>
                    <a:pt x="565152" y="1022350"/>
                    <a:pt x="539752" y="1016000"/>
                  </a:cubicBezTo>
                  <a:close/>
                  <a:moveTo>
                    <a:pt x="397670" y="1106984"/>
                  </a:moveTo>
                  <a:cubicBezTo>
                    <a:pt x="325042" y="1103710"/>
                    <a:pt x="252414" y="1119188"/>
                    <a:pt x="190500" y="1123950"/>
                  </a:cubicBezTo>
                  <a:cubicBezTo>
                    <a:pt x="190500" y="1155700"/>
                    <a:pt x="190500" y="1187450"/>
                    <a:pt x="184152" y="1358900"/>
                  </a:cubicBezTo>
                  <a:lnTo>
                    <a:pt x="152400" y="1752600"/>
                  </a:lnTo>
                  <a:cubicBezTo>
                    <a:pt x="209552" y="1746250"/>
                    <a:pt x="285752" y="1733550"/>
                    <a:pt x="298452" y="1733550"/>
                  </a:cubicBezTo>
                  <a:cubicBezTo>
                    <a:pt x="349252" y="1733550"/>
                    <a:pt x="463552" y="1752600"/>
                    <a:pt x="501652" y="1784350"/>
                  </a:cubicBezTo>
                  <a:cubicBezTo>
                    <a:pt x="488952" y="1689100"/>
                    <a:pt x="476252" y="1593850"/>
                    <a:pt x="469900" y="1492250"/>
                  </a:cubicBezTo>
                  <a:lnTo>
                    <a:pt x="469900" y="1117600"/>
                  </a:lnTo>
                  <a:cubicBezTo>
                    <a:pt x="446088" y="1111250"/>
                    <a:pt x="421880" y="1108075"/>
                    <a:pt x="397670" y="1106984"/>
                  </a:cubicBezTo>
                  <a:close/>
                  <a:moveTo>
                    <a:pt x="260944" y="1796355"/>
                  </a:moveTo>
                  <a:cubicBezTo>
                    <a:pt x="205582" y="1796653"/>
                    <a:pt x="127000" y="1804988"/>
                    <a:pt x="127000" y="1866900"/>
                  </a:cubicBezTo>
                  <a:cubicBezTo>
                    <a:pt x="127000" y="1898650"/>
                    <a:pt x="196852" y="1943100"/>
                    <a:pt x="215900" y="1949450"/>
                  </a:cubicBezTo>
                  <a:cubicBezTo>
                    <a:pt x="260352" y="1974850"/>
                    <a:pt x="304800" y="1974850"/>
                    <a:pt x="349252" y="1974850"/>
                  </a:cubicBezTo>
                  <a:cubicBezTo>
                    <a:pt x="349252" y="1974850"/>
                    <a:pt x="488952" y="1974850"/>
                    <a:pt x="488952" y="1924050"/>
                  </a:cubicBezTo>
                  <a:cubicBezTo>
                    <a:pt x="488952" y="1885950"/>
                    <a:pt x="349252" y="1873250"/>
                    <a:pt x="336552" y="1873250"/>
                  </a:cubicBezTo>
                  <a:cubicBezTo>
                    <a:pt x="317500" y="1873250"/>
                    <a:pt x="317500" y="1873250"/>
                    <a:pt x="311152" y="1879600"/>
                  </a:cubicBezTo>
                  <a:cubicBezTo>
                    <a:pt x="336552" y="1885950"/>
                    <a:pt x="361952" y="1885950"/>
                    <a:pt x="381000" y="1892300"/>
                  </a:cubicBezTo>
                  <a:cubicBezTo>
                    <a:pt x="393700" y="1898650"/>
                    <a:pt x="406400" y="1905000"/>
                    <a:pt x="406400" y="1924050"/>
                  </a:cubicBezTo>
                  <a:cubicBezTo>
                    <a:pt x="406400" y="1943100"/>
                    <a:pt x="381000" y="1955800"/>
                    <a:pt x="368300" y="1955800"/>
                  </a:cubicBezTo>
                  <a:cubicBezTo>
                    <a:pt x="349252" y="1955800"/>
                    <a:pt x="241300" y="1936750"/>
                    <a:pt x="241300" y="1879600"/>
                  </a:cubicBezTo>
                  <a:cubicBezTo>
                    <a:pt x="241300" y="1809750"/>
                    <a:pt x="304800" y="1816100"/>
                    <a:pt x="349252" y="1816100"/>
                  </a:cubicBezTo>
                  <a:cubicBezTo>
                    <a:pt x="361952" y="1816100"/>
                    <a:pt x="425452" y="1822450"/>
                    <a:pt x="463552" y="1835150"/>
                  </a:cubicBezTo>
                  <a:cubicBezTo>
                    <a:pt x="419100" y="1790700"/>
                    <a:pt x="342900" y="1797050"/>
                    <a:pt x="304800" y="1797050"/>
                  </a:cubicBezTo>
                  <a:cubicBezTo>
                    <a:pt x="295276" y="1797050"/>
                    <a:pt x="279400" y="1796256"/>
                    <a:pt x="260944" y="1796355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96544279-D328-2197-BFEB-D52BA0F9D0EA}"/>
              </a:ext>
            </a:extLst>
          </p:cNvPr>
          <p:cNvGrpSpPr/>
          <p:nvPr/>
        </p:nvGrpSpPr>
        <p:grpSpPr>
          <a:xfrm>
            <a:off x="4414832" y="4774346"/>
            <a:ext cx="1301752" cy="1320800"/>
            <a:chOff x="20187412" y="-7668401"/>
            <a:chExt cx="1301752" cy="1320800"/>
          </a:xfrm>
          <a:noFill/>
        </p:grpSpPr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0711C27F-7490-3D3C-5CAE-8BD4ABC80DB7}"/>
                </a:ext>
              </a:extLst>
            </p:cNvPr>
            <p:cNvSpPr/>
            <p:nvPr/>
          </p:nvSpPr>
          <p:spPr>
            <a:xfrm>
              <a:off x="20943064" y="-7350900"/>
              <a:ext cx="190500" cy="184557"/>
            </a:xfrm>
            <a:custGeom>
              <a:avLst/>
              <a:gdLst>
                <a:gd name="connsiteX0" fmla="*/ 101600 w 190500"/>
                <a:gd name="connsiteY0" fmla="*/ 0 h 184557"/>
                <a:gd name="connsiteX1" fmla="*/ 190500 w 190500"/>
                <a:gd name="connsiteY1" fmla="*/ 101600 h 184557"/>
                <a:gd name="connsiteX2" fmla="*/ 165100 w 190500"/>
                <a:gd name="connsiteY2" fmla="*/ 184150 h 184557"/>
                <a:gd name="connsiteX3" fmla="*/ 146048 w 190500"/>
                <a:gd name="connsiteY3" fmla="*/ 101600 h 184557"/>
                <a:gd name="connsiteX4" fmla="*/ 101600 w 190500"/>
                <a:gd name="connsiteY4" fmla="*/ 44450 h 184557"/>
                <a:gd name="connsiteX5" fmla="*/ 19048 w 190500"/>
                <a:gd name="connsiteY5" fmla="*/ 146050 h 184557"/>
                <a:gd name="connsiteX6" fmla="*/ 0 w 190500"/>
                <a:gd name="connsiteY6" fmla="*/ 120650 h 184557"/>
                <a:gd name="connsiteX7" fmla="*/ 101600 w 190500"/>
                <a:gd name="connsiteY7" fmla="*/ 0 h 18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84557">
                  <a:moveTo>
                    <a:pt x="101600" y="0"/>
                  </a:moveTo>
                  <a:cubicBezTo>
                    <a:pt x="165100" y="0"/>
                    <a:pt x="190500" y="63500"/>
                    <a:pt x="190500" y="101600"/>
                  </a:cubicBezTo>
                  <a:cubicBezTo>
                    <a:pt x="190500" y="120650"/>
                    <a:pt x="177800" y="158750"/>
                    <a:pt x="165100" y="184150"/>
                  </a:cubicBezTo>
                  <a:cubicBezTo>
                    <a:pt x="127000" y="190500"/>
                    <a:pt x="146048" y="120650"/>
                    <a:pt x="146048" y="101600"/>
                  </a:cubicBezTo>
                  <a:cubicBezTo>
                    <a:pt x="146048" y="69850"/>
                    <a:pt x="127000" y="44450"/>
                    <a:pt x="101600" y="44450"/>
                  </a:cubicBezTo>
                  <a:cubicBezTo>
                    <a:pt x="44448" y="44450"/>
                    <a:pt x="50800" y="120650"/>
                    <a:pt x="19048" y="146050"/>
                  </a:cubicBezTo>
                  <a:cubicBezTo>
                    <a:pt x="12700" y="139700"/>
                    <a:pt x="0" y="133350"/>
                    <a:pt x="0" y="120650"/>
                  </a:cubicBezTo>
                  <a:cubicBezTo>
                    <a:pt x="0" y="76200"/>
                    <a:pt x="44448" y="0"/>
                    <a:pt x="1016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1F92D57A-BB51-9DF9-51B1-1DC0BD4B22D3}"/>
                </a:ext>
              </a:extLst>
            </p:cNvPr>
            <p:cNvSpPr/>
            <p:nvPr/>
          </p:nvSpPr>
          <p:spPr>
            <a:xfrm>
              <a:off x="20549364" y="-7249301"/>
              <a:ext cx="793748" cy="533400"/>
            </a:xfrm>
            <a:custGeom>
              <a:avLst/>
              <a:gdLst>
                <a:gd name="connsiteX0" fmla="*/ 177800 w 793748"/>
                <a:gd name="connsiteY0" fmla="*/ 0 h 533400"/>
                <a:gd name="connsiteX1" fmla="*/ 368300 w 793748"/>
                <a:gd name="connsiteY1" fmla="*/ 184150 h 533400"/>
                <a:gd name="connsiteX2" fmla="*/ 355600 w 793748"/>
                <a:gd name="connsiteY2" fmla="*/ 260350 h 533400"/>
                <a:gd name="connsiteX3" fmla="*/ 393700 w 793748"/>
                <a:gd name="connsiteY3" fmla="*/ 273050 h 533400"/>
                <a:gd name="connsiteX4" fmla="*/ 584200 w 793748"/>
                <a:gd name="connsiteY4" fmla="*/ 127000 h 533400"/>
                <a:gd name="connsiteX5" fmla="*/ 793748 w 793748"/>
                <a:gd name="connsiteY5" fmla="*/ 323850 h 533400"/>
                <a:gd name="connsiteX6" fmla="*/ 596900 w 793748"/>
                <a:gd name="connsiteY6" fmla="*/ 533400 h 533400"/>
                <a:gd name="connsiteX7" fmla="*/ 393700 w 793748"/>
                <a:gd name="connsiteY7" fmla="*/ 330200 h 533400"/>
                <a:gd name="connsiteX8" fmla="*/ 336548 w 793748"/>
                <a:gd name="connsiteY8" fmla="*/ 298450 h 533400"/>
                <a:gd name="connsiteX9" fmla="*/ 292100 w 793748"/>
                <a:gd name="connsiteY9" fmla="*/ 336550 h 533400"/>
                <a:gd name="connsiteX10" fmla="*/ 177800 w 793748"/>
                <a:gd name="connsiteY10" fmla="*/ 381000 h 533400"/>
                <a:gd name="connsiteX11" fmla="*/ 0 w 793748"/>
                <a:gd name="connsiteY11" fmla="*/ 203200 h 533400"/>
                <a:gd name="connsiteX12" fmla="*/ 177800 w 793748"/>
                <a:gd name="connsiteY12" fmla="*/ 0 h 533400"/>
                <a:gd name="connsiteX13" fmla="*/ 177800 w 793748"/>
                <a:gd name="connsiteY13" fmla="*/ 50800 h 533400"/>
                <a:gd name="connsiteX14" fmla="*/ 50800 w 793748"/>
                <a:gd name="connsiteY14" fmla="*/ 203200 h 533400"/>
                <a:gd name="connsiteX15" fmla="*/ 177800 w 793748"/>
                <a:gd name="connsiteY15" fmla="*/ 336550 h 533400"/>
                <a:gd name="connsiteX16" fmla="*/ 317500 w 793748"/>
                <a:gd name="connsiteY16" fmla="*/ 190500 h 533400"/>
                <a:gd name="connsiteX17" fmla="*/ 177800 w 793748"/>
                <a:gd name="connsiteY17" fmla="*/ 50800 h 533400"/>
                <a:gd name="connsiteX18" fmla="*/ 584200 w 793748"/>
                <a:gd name="connsiteY18" fmla="*/ 177800 h 533400"/>
                <a:gd name="connsiteX19" fmla="*/ 457200 w 793748"/>
                <a:gd name="connsiteY19" fmla="*/ 336550 h 533400"/>
                <a:gd name="connsiteX20" fmla="*/ 590548 w 793748"/>
                <a:gd name="connsiteY20" fmla="*/ 482600 h 533400"/>
                <a:gd name="connsiteX21" fmla="*/ 742948 w 793748"/>
                <a:gd name="connsiteY21" fmla="*/ 323850 h 533400"/>
                <a:gd name="connsiteX22" fmla="*/ 584200 w 793748"/>
                <a:gd name="connsiteY22" fmla="*/ 1778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93748" h="533400">
                  <a:moveTo>
                    <a:pt x="177800" y="0"/>
                  </a:moveTo>
                  <a:cubicBezTo>
                    <a:pt x="273048" y="0"/>
                    <a:pt x="368300" y="69850"/>
                    <a:pt x="368300" y="184150"/>
                  </a:cubicBezTo>
                  <a:cubicBezTo>
                    <a:pt x="368300" y="196850"/>
                    <a:pt x="361948" y="228600"/>
                    <a:pt x="355600" y="260350"/>
                  </a:cubicBezTo>
                  <a:cubicBezTo>
                    <a:pt x="368300" y="266700"/>
                    <a:pt x="381000" y="273050"/>
                    <a:pt x="393700" y="273050"/>
                  </a:cubicBezTo>
                  <a:cubicBezTo>
                    <a:pt x="412748" y="273050"/>
                    <a:pt x="450848" y="127000"/>
                    <a:pt x="584200" y="127000"/>
                  </a:cubicBezTo>
                  <a:cubicBezTo>
                    <a:pt x="704848" y="127000"/>
                    <a:pt x="793748" y="228600"/>
                    <a:pt x="793748" y="323850"/>
                  </a:cubicBezTo>
                  <a:cubicBezTo>
                    <a:pt x="793748" y="431800"/>
                    <a:pt x="704848" y="533400"/>
                    <a:pt x="596900" y="533400"/>
                  </a:cubicBezTo>
                  <a:cubicBezTo>
                    <a:pt x="501648" y="533400"/>
                    <a:pt x="406400" y="463550"/>
                    <a:pt x="393700" y="330200"/>
                  </a:cubicBezTo>
                  <a:cubicBezTo>
                    <a:pt x="381000" y="311150"/>
                    <a:pt x="349248" y="298450"/>
                    <a:pt x="336548" y="298450"/>
                  </a:cubicBezTo>
                  <a:cubicBezTo>
                    <a:pt x="317500" y="298450"/>
                    <a:pt x="304800" y="330200"/>
                    <a:pt x="292100" y="336550"/>
                  </a:cubicBezTo>
                  <a:cubicBezTo>
                    <a:pt x="215900" y="387350"/>
                    <a:pt x="228600" y="381000"/>
                    <a:pt x="177800" y="381000"/>
                  </a:cubicBezTo>
                  <a:cubicBezTo>
                    <a:pt x="69848" y="381000"/>
                    <a:pt x="0" y="285750"/>
                    <a:pt x="0" y="203200"/>
                  </a:cubicBezTo>
                  <a:cubicBezTo>
                    <a:pt x="0" y="95250"/>
                    <a:pt x="63500" y="0"/>
                    <a:pt x="177800" y="0"/>
                  </a:cubicBezTo>
                  <a:close/>
                  <a:moveTo>
                    <a:pt x="177800" y="50800"/>
                  </a:moveTo>
                  <a:cubicBezTo>
                    <a:pt x="95248" y="50800"/>
                    <a:pt x="50800" y="133350"/>
                    <a:pt x="50800" y="203200"/>
                  </a:cubicBezTo>
                  <a:cubicBezTo>
                    <a:pt x="50800" y="260350"/>
                    <a:pt x="120648" y="336550"/>
                    <a:pt x="177800" y="336550"/>
                  </a:cubicBezTo>
                  <a:cubicBezTo>
                    <a:pt x="241300" y="336550"/>
                    <a:pt x="317500" y="266700"/>
                    <a:pt x="317500" y="190500"/>
                  </a:cubicBezTo>
                  <a:cubicBezTo>
                    <a:pt x="317500" y="120650"/>
                    <a:pt x="241300" y="50800"/>
                    <a:pt x="177800" y="50800"/>
                  </a:cubicBezTo>
                  <a:close/>
                  <a:moveTo>
                    <a:pt x="584200" y="177800"/>
                  </a:moveTo>
                  <a:cubicBezTo>
                    <a:pt x="495300" y="177800"/>
                    <a:pt x="457200" y="260350"/>
                    <a:pt x="457200" y="336550"/>
                  </a:cubicBezTo>
                  <a:cubicBezTo>
                    <a:pt x="457200" y="412750"/>
                    <a:pt x="495300" y="482600"/>
                    <a:pt x="590548" y="482600"/>
                  </a:cubicBezTo>
                  <a:cubicBezTo>
                    <a:pt x="666748" y="482600"/>
                    <a:pt x="742948" y="406400"/>
                    <a:pt x="742948" y="323850"/>
                  </a:cubicBezTo>
                  <a:cubicBezTo>
                    <a:pt x="742948" y="247650"/>
                    <a:pt x="654048" y="177800"/>
                    <a:pt x="584200" y="1778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24B80D3-B1BE-A311-FDF4-34ECD1ED07B2}"/>
                </a:ext>
              </a:extLst>
            </p:cNvPr>
            <p:cNvSpPr/>
            <p:nvPr/>
          </p:nvSpPr>
          <p:spPr>
            <a:xfrm>
              <a:off x="20714464" y="-7071501"/>
              <a:ext cx="50800" cy="44450"/>
            </a:xfrm>
            <a:custGeom>
              <a:avLst/>
              <a:gdLst>
                <a:gd name="connsiteX0" fmla="*/ 12700 w 50800"/>
                <a:gd name="connsiteY0" fmla="*/ 0 h 44450"/>
                <a:gd name="connsiteX1" fmla="*/ 44448 w 50800"/>
                <a:gd name="connsiteY1" fmla="*/ 0 h 44450"/>
                <a:gd name="connsiteX2" fmla="*/ 50800 w 50800"/>
                <a:gd name="connsiteY2" fmla="*/ 19050 h 44450"/>
                <a:gd name="connsiteX3" fmla="*/ 25400 w 50800"/>
                <a:gd name="connsiteY3" fmla="*/ 44450 h 44450"/>
                <a:gd name="connsiteX4" fmla="*/ 0 w 50800"/>
                <a:gd name="connsiteY4" fmla="*/ 19050 h 44450"/>
                <a:gd name="connsiteX5" fmla="*/ 12700 w 50800"/>
                <a:gd name="connsiteY5" fmla="*/ 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" h="44450">
                  <a:moveTo>
                    <a:pt x="12700" y="0"/>
                  </a:moveTo>
                  <a:lnTo>
                    <a:pt x="44448" y="0"/>
                  </a:lnTo>
                  <a:cubicBezTo>
                    <a:pt x="44448" y="6350"/>
                    <a:pt x="50800" y="6350"/>
                    <a:pt x="50800" y="19050"/>
                  </a:cubicBezTo>
                  <a:cubicBezTo>
                    <a:pt x="50800" y="38100"/>
                    <a:pt x="44448" y="44450"/>
                    <a:pt x="25400" y="44450"/>
                  </a:cubicBezTo>
                  <a:cubicBezTo>
                    <a:pt x="12700" y="44450"/>
                    <a:pt x="0" y="38100"/>
                    <a:pt x="0" y="19050"/>
                  </a:cubicBezTo>
                  <a:cubicBezTo>
                    <a:pt x="0" y="6350"/>
                    <a:pt x="6348" y="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9D12C06-AC49-1A8A-0E64-B759E55F9BA8}"/>
                </a:ext>
              </a:extLst>
            </p:cNvPr>
            <p:cNvSpPr/>
            <p:nvPr/>
          </p:nvSpPr>
          <p:spPr>
            <a:xfrm>
              <a:off x="21108164" y="-6944501"/>
              <a:ext cx="44448" cy="57150"/>
            </a:xfrm>
            <a:custGeom>
              <a:avLst/>
              <a:gdLst>
                <a:gd name="connsiteX0" fmla="*/ 12700 w 44448"/>
                <a:gd name="connsiteY0" fmla="*/ 0 h 57150"/>
                <a:gd name="connsiteX1" fmla="*/ 44448 w 44448"/>
                <a:gd name="connsiteY1" fmla="*/ 0 h 57150"/>
                <a:gd name="connsiteX2" fmla="*/ 44448 w 44448"/>
                <a:gd name="connsiteY2" fmla="*/ 44450 h 57150"/>
                <a:gd name="connsiteX3" fmla="*/ 31748 w 44448"/>
                <a:gd name="connsiteY3" fmla="*/ 57150 h 57150"/>
                <a:gd name="connsiteX4" fmla="*/ 6348 w 44448"/>
                <a:gd name="connsiteY4" fmla="*/ 57150 h 57150"/>
                <a:gd name="connsiteX5" fmla="*/ 0 w 44448"/>
                <a:gd name="connsiteY5" fmla="*/ 31750 h 57150"/>
                <a:gd name="connsiteX6" fmla="*/ 12700 w 44448"/>
                <a:gd name="connsiteY6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48" h="57150">
                  <a:moveTo>
                    <a:pt x="12700" y="0"/>
                  </a:moveTo>
                  <a:lnTo>
                    <a:pt x="44448" y="0"/>
                  </a:lnTo>
                  <a:lnTo>
                    <a:pt x="44448" y="44450"/>
                  </a:lnTo>
                  <a:lnTo>
                    <a:pt x="31748" y="57150"/>
                  </a:lnTo>
                  <a:lnTo>
                    <a:pt x="6348" y="57150"/>
                  </a:lnTo>
                  <a:cubicBezTo>
                    <a:pt x="0" y="50800"/>
                    <a:pt x="0" y="44450"/>
                    <a:pt x="0" y="31750"/>
                  </a:cubicBezTo>
                  <a:cubicBezTo>
                    <a:pt x="0" y="12700"/>
                    <a:pt x="0" y="12700"/>
                    <a:pt x="127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99AF996-F12D-D782-19AC-60C23818B035}"/>
                </a:ext>
              </a:extLst>
            </p:cNvPr>
            <p:cNvSpPr/>
            <p:nvPr/>
          </p:nvSpPr>
          <p:spPr>
            <a:xfrm>
              <a:off x="20187412" y="-7668401"/>
              <a:ext cx="1301752" cy="1320800"/>
            </a:xfrm>
            <a:custGeom>
              <a:avLst/>
              <a:gdLst>
                <a:gd name="connsiteX0" fmla="*/ 977900 w 1301752"/>
                <a:gd name="connsiteY0" fmla="*/ 0 h 1320800"/>
                <a:gd name="connsiteX1" fmla="*/ 1009652 w 1301752"/>
                <a:gd name="connsiteY1" fmla="*/ 19050 h 1320800"/>
                <a:gd name="connsiteX2" fmla="*/ 1047752 w 1301752"/>
                <a:gd name="connsiteY2" fmla="*/ 133350 h 1320800"/>
                <a:gd name="connsiteX3" fmla="*/ 1231900 w 1301752"/>
                <a:gd name="connsiteY3" fmla="*/ 615950 h 1320800"/>
                <a:gd name="connsiteX4" fmla="*/ 1301752 w 1301752"/>
                <a:gd name="connsiteY4" fmla="*/ 939800 h 1320800"/>
                <a:gd name="connsiteX5" fmla="*/ 1047752 w 1301752"/>
                <a:gd name="connsiteY5" fmla="*/ 1320800 h 1320800"/>
                <a:gd name="connsiteX6" fmla="*/ 647700 w 1301752"/>
                <a:gd name="connsiteY6" fmla="*/ 965200 h 1320800"/>
                <a:gd name="connsiteX7" fmla="*/ 641352 w 1301752"/>
                <a:gd name="connsiteY7" fmla="*/ 946150 h 1320800"/>
                <a:gd name="connsiteX8" fmla="*/ 311152 w 1301752"/>
                <a:gd name="connsiteY8" fmla="*/ 1060450 h 1320800"/>
                <a:gd name="connsiteX9" fmla="*/ 0 w 1301752"/>
                <a:gd name="connsiteY9" fmla="*/ 819150 h 1320800"/>
                <a:gd name="connsiteX10" fmla="*/ 742952 w 1301752"/>
                <a:gd name="connsiteY10" fmla="*/ 146050 h 1320800"/>
                <a:gd name="connsiteX11" fmla="*/ 977900 w 1301752"/>
                <a:gd name="connsiteY11" fmla="*/ 0 h 1320800"/>
                <a:gd name="connsiteX12" fmla="*/ 857252 w 1301752"/>
                <a:gd name="connsiteY12" fmla="*/ 317500 h 1320800"/>
                <a:gd name="connsiteX13" fmla="*/ 755652 w 1301752"/>
                <a:gd name="connsiteY13" fmla="*/ 438150 h 1320800"/>
                <a:gd name="connsiteX14" fmla="*/ 774700 w 1301752"/>
                <a:gd name="connsiteY14" fmla="*/ 463550 h 1320800"/>
                <a:gd name="connsiteX15" fmla="*/ 857252 w 1301752"/>
                <a:gd name="connsiteY15" fmla="*/ 361950 h 1320800"/>
                <a:gd name="connsiteX16" fmla="*/ 901700 w 1301752"/>
                <a:gd name="connsiteY16" fmla="*/ 419100 h 1320800"/>
                <a:gd name="connsiteX17" fmla="*/ 920752 w 1301752"/>
                <a:gd name="connsiteY17" fmla="*/ 501650 h 1320800"/>
                <a:gd name="connsiteX18" fmla="*/ 946152 w 1301752"/>
                <a:gd name="connsiteY18" fmla="*/ 419100 h 1320800"/>
                <a:gd name="connsiteX19" fmla="*/ 857252 w 1301752"/>
                <a:gd name="connsiteY19" fmla="*/ 317500 h 1320800"/>
                <a:gd name="connsiteX20" fmla="*/ 539752 w 1301752"/>
                <a:gd name="connsiteY20" fmla="*/ 419100 h 1320800"/>
                <a:gd name="connsiteX21" fmla="*/ 361952 w 1301752"/>
                <a:gd name="connsiteY21" fmla="*/ 622300 h 1320800"/>
                <a:gd name="connsiteX22" fmla="*/ 539752 w 1301752"/>
                <a:gd name="connsiteY22" fmla="*/ 800100 h 1320800"/>
                <a:gd name="connsiteX23" fmla="*/ 654052 w 1301752"/>
                <a:gd name="connsiteY23" fmla="*/ 755650 h 1320800"/>
                <a:gd name="connsiteX24" fmla="*/ 698500 w 1301752"/>
                <a:gd name="connsiteY24" fmla="*/ 717550 h 1320800"/>
                <a:gd name="connsiteX25" fmla="*/ 755652 w 1301752"/>
                <a:gd name="connsiteY25" fmla="*/ 749300 h 1320800"/>
                <a:gd name="connsiteX26" fmla="*/ 958852 w 1301752"/>
                <a:gd name="connsiteY26" fmla="*/ 952500 h 1320800"/>
                <a:gd name="connsiteX27" fmla="*/ 1155700 w 1301752"/>
                <a:gd name="connsiteY27" fmla="*/ 742950 h 1320800"/>
                <a:gd name="connsiteX28" fmla="*/ 946152 w 1301752"/>
                <a:gd name="connsiteY28" fmla="*/ 546100 h 1320800"/>
                <a:gd name="connsiteX29" fmla="*/ 755652 w 1301752"/>
                <a:gd name="connsiteY29" fmla="*/ 692150 h 1320800"/>
                <a:gd name="connsiteX30" fmla="*/ 717552 w 1301752"/>
                <a:gd name="connsiteY30" fmla="*/ 679450 h 1320800"/>
                <a:gd name="connsiteX31" fmla="*/ 730252 w 1301752"/>
                <a:gd name="connsiteY31" fmla="*/ 603250 h 1320800"/>
                <a:gd name="connsiteX32" fmla="*/ 539752 w 1301752"/>
                <a:gd name="connsiteY32" fmla="*/ 41910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301752" h="1320800">
                  <a:moveTo>
                    <a:pt x="977900" y="0"/>
                  </a:moveTo>
                  <a:cubicBezTo>
                    <a:pt x="990600" y="0"/>
                    <a:pt x="1003300" y="0"/>
                    <a:pt x="1009652" y="19050"/>
                  </a:cubicBezTo>
                  <a:cubicBezTo>
                    <a:pt x="1028700" y="50800"/>
                    <a:pt x="1028700" y="95250"/>
                    <a:pt x="1047752" y="133350"/>
                  </a:cubicBezTo>
                  <a:cubicBezTo>
                    <a:pt x="1117600" y="279400"/>
                    <a:pt x="1187452" y="463550"/>
                    <a:pt x="1231900" y="615950"/>
                  </a:cubicBezTo>
                  <a:cubicBezTo>
                    <a:pt x="1282700" y="781050"/>
                    <a:pt x="1301752" y="800100"/>
                    <a:pt x="1301752" y="939800"/>
                  </a:cubicBezTo>
                  <a:cubicBezTo>
                    <a:pt x="1301752" y="1104900"/>
                    <a:pt x="1238252" y="1320800"/>
                    <a:pt x="1047752" y="1320800"/>
                  </a:cubicBezTo>
                  <a:cubicBezTo>
                    <a:pt x="869952" y="1320800"/>
                    <a:pt x="679452" y="1168400"/>
                    <a:pt x="647700" y="965200"/>
                  </a:cubicBezTo>
                  <a:cubicBezTo>
                    <a:pt x="647700" y="958850"/>
                    <a:pt x="647700" y="952500"/>
                    <a:pt x="641352" y="946150"/>
                  </a:cubicBezTo>
                  <a:cubicBezTo>
                    <a:pt x="539752" y="1022350"/>
                    <a:pt x="406400" y="1060450"/>
                    <a:pt x="311152" y="1060450"/>
                  </a:cubicBezTo>
                  <a:cubicBezTo>
                    <a:pt x="177800" y="1060450"/>
                    <a:pt x="0" y="990600"/>
                    <a:pt x="0" y="819150"/>
                  </a:cubicBezTo>
                  <a:cubicBezTo>
                    <a:pt x="0" y="527050"/>
                    <a:pt x="615952" y="222250"/>
                    <a:pt x="742952" y="146050"/>
                  </a:cubicBezTo>
                  <a:cubicBezTo>
                    <a:pt x="762000" y="133350"/>
                    <a:pt x="946152" y="0"/>
                    <a:pt x="977900" y="0"/>
                  </a:cubicBezTo>
                  <a:close/>
                  <a:moveTo>
                    <a:pt x="857252" y="317500"/>
                  </a:moveTo>
                  <a:cubicBezTo>
                    <a:pt x="800100" y="317500"/>
                    <a:pt x="755652" y="393700"/>
                    <a:pt x="755652" y="438150"/>
                  </a:cubicBezTo>
                  <a:cubicBezTo>
                    <a:pt x="755652" y="450850"/>
                    <a:pt x="768352" y="457200"/>
                    <a:pt x="774700" y="463550"/>
                  </a:cubicBezTo>
                  <a:cubicBezTo>
                    <a:pt x="806452" y="438150"/>
                    <a:pt x="800100" y="361950"/>
                    <a:pt x="857252" y="361950"/>
                  </a:cubicBezTo>
                  <a:cubicBezTo>
                    <a:pt x="882652" y="361950"/>
                    <a:pt x="901700" y="387350"/>
                    <a:pt x="901700" y="419100"/>
                  </a:cubicBezTo>
                  <a:cubicBezTo>
                    <a:pt x="901700" y="438150"/>
                    <a:pt x="882652" y="508000"/>
                    <a:pt x="920752" y="501650"/>
                  </a:cubicBezTo>
                  <a:cubicBezTo>
                    <a:pt x="933452" y="476250"/>
                    <a:pt x="946152" y="438150"/>
                    <a:pt x="946152" y="419100"/>
                  </a:cubicBezTo>
                  <a:cubicBezTo>
                    <a:pt x="946152" y="381000"/>
                    <a:pt x="920752" y="317500"/>
                    <a:pt x="857252" y="317500"/>
                  </a:cubicBezTo>
                  <a:close/>
                  <a:moveTo>
                    <a:pt x="539752" y="419100"/>
                  </a:moveTo>
                  <a:cubicBezTo>
                    <a:pt x="425452" y="419100"/>
                    <a:pt x="361952" y="514350"/>
                    <a:pt x="361952" y="622300"/>
                  </a:cubicBezTo>
                  <a:cubicBezTo>
                    <a:pt x="361952" y="704850"/>
                    <a:pt x="431800" y="800100"/>
                    <a:pt x="539752" y="800100"/>
                  </a:cubicBezTo>
                  <a:cubicBezTo>
                    <a:pt x="590552" y="800100"/>
                    <a:pt x="577852" y="806450"/>
                    <a:pt x="654052" y="755650"/>
                  </a:cubicBezTo>
                  <a:cubicBezTo>
                    <a:pt x="666752" y="749300"/>
                    <a:pt x="679452" y="717550"/>
                    <a:pt x="698500" y="717550"/>
                  </a:cubicBezTo>
                  <a:cubicBezTo>
                    <a:pt x="711200" y="717550"/>
                    <a:pt x="742952" y="730250"/>
                    <a:pt x="755652" y="749300"/>
                  </a:cubicBezTo>
                  <a:cubicBezTo>
                    <a:pt x="768352" y="882650"/>
                    <a:pt x="863600" y="952500"/>
                    <a:pt x="958852" y="952500"/>
                  </a:cubicBezTo>
                  <a:cubicBezTo>
                    <a:pt x="1066800" y="952500"/>
                    <a:pt x="1155700" y="850900"/>
                    <a:pt x="1155700" y="742950"/>
                  </a:cubicBezTo>
                  <a:cubicBezTo>
                    <a:pt x="1155700" y="647700"/>
                    <a:pt x="1066800" y="546100"/>
                    <a:pt x="946152" y="546100"/>
                  </a:cubicBezTo>
                  <a:cubicBezTo>
                    <a:pt x="812800" y="546100"/>
                    <a:pt x="774700" y="692150"/>
                    <a:pt x="755652" y="692150"/>
                  </a:cubicBezTo>
                  <a:cubicBezTo>
                    <a:pt x="742952" y="692150"/>
                    <a:pt x="730252" y="685800"/>
                    <a:pt x="717552" y="679450"/>
                  </a:cubicBezTo>
                  <a:cubicBezTo>
                    <a:pt x="723900" y="647700"/>
                    <a:pt x="730252" y="615950"/>
                    <a:pt x="730252" y="603250"/>
                  </a:cubicBezTo>
                  <a:cubicBezTo>
                    <a:pt x="730252" y="488950"/>
                    <a:pt x="635000" y="419100"/>
                    <a:pt x="539752" y="4191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4EF666F-D310-9A8C-760F-193F2036A90B}"/>
                </a:ext>
              </a:extLst>
            </p:cNvPr>
            <p:cNvSpPr/>
            <p:nvPr/>
          </p:nvSpPr>
          <p:spPr>
            <a:xfrm>
              <a:off x="20600164" y="-7198501"/>
              <a:ext cx="266700" cy="285750"/>
            </a:xfrm>
            <a:custGeom>
              <a:avLst/>
              <a:gdLst>
                <a:gd name="connsiteX0" fmla="*/ 127000 w 266700"/>
                <a:gd name="connsiteY0" fmla="*/ 0 h 285750"/>
                <a:gd name="connsiteX1" fmla="*/ 266700 w 266700"/>
                <a:gd name="connsiteY1" fmla="*/ 139700 h 285750"/>
                <a:gd name="connsiteX2" fmla="*/ 127000 w 266700"/>
                <a:gd name="connsiteY2" fmla="*/ 285750 h 285750"/>
                <a:gd name="connsiteX3" fmla="*/ 0 w 266700"/>
                <a:gd name="connsiteY3" fmla="*/ 152400 h 285750"/>
                <a:gd name="connsiteX4" fmla="*/ 127000 w 266700"/>
                <a:gd name="connsiteY4" fmla="*/ 0 h 285750"/>
                <a:gd name="connsiteX5" fmla="*/ 127000 w 266700"/>
                <a:gd name="connsiteY5" fmla="*/ 127000 h 285750"/>
                <a:gd name="connsiteX6" fmla="*/ 114300 w 266700"/>
                <a:gd name="connsiteY6" fmla="*/ 146050 h 285750"/>
                <a:gd name="connsiteX7" fmla="*/ 139700 w 266700"/>
                <a:gd name="connsiteY7" fmla="*/ 171450 h 285750"/>
                <a:gd name="connsiteX8" fmla="*/ 165100 w 266700"/>
                <a:gd name="connsiteY8" fmla="*/ 146050 h 285750"/>
                <a:gd name="connsiteX9" fmla="*/ 158748 w 266700"/>
                <a:gd name="connsiteY9" fmla="*/ 127000 h 285750"/>
                <a:gd name="connsiteX10" fmla="*/ 127000 w 266700"/>
                <a:gd name="connsiteY10" fmla="*/ 1270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700" h="285750">
                  <a:moveTo>
                    <a:pt x="127000" y="0"/>
                  </a:moveTo>
                  <a:cubicBezTo>
                    <a:pt x="190500" y="0"/>
                    <a:pt x="266700" y="69850"/>
                    <a:pt x="266700" y="139700"/>
                  </a:cubicBezTo>
                  <a:cubicBezTo>
                    <a:pt x="266700" y="215900"/>
                    <a:pt x="190500" y="285750"/>
                    <a:pt x="127000" y="285750"/>
                  </a:cubicBezTo>
                  <a:cubicBezTo>
                    <a:pt x="69848" y="285750"/>
                    <a:pt x="0" y="209550"/>
                    <a:pt x="0" y="152400"/>
                  </a:cubicBezTo>
                  <a:cubicBezTo>
                    <a:pt x="0" y="82550"/>
                    <a:pt x="44448" y="0"/>
                    <a:pt x="127000" y="0"/>
                  </a:cubicBezTo>
                  <a:close/>
                  <a:moveTo>
                    <a:pt x="127000" y="127000"/>
                  </a:moveTo>
                  <a:cubicBezTo>
                    <a:pt x="120648" y="127000"/>
                    <a:pt x="114300" y="133350"/>
                    <a:pt x="114300" y="146050"/>
                  </a:cubicBezTo>
                  <a:cubicBezTo>
                    <a:pt x="114300" y="165100"/>
                    <a:pt x="127000" y="171450"/>
                    <a:pt x="139700" y="171450"/>
                  </a:cubicBezTo>
                  <a:cubicBezTo>
                    <a:pt x="158748" y="171450"/>
                    <a:pt x="165100" y="165100"/>
                    <a:pt x="165100" y="146050"/>
                  </a:cubicBezTo>
                  <a:cubicBezTo>
                    <a:pt x="165100" y="133350"/>
                    <a:pt x="158748" y="133350"/>
                    <a:pt x="158748" y="127000"/>
                  </a:cubicBezTo>
                  <a:lnTo>
                    <a:pt x="1270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72D58F2-2DE9-07A2-C1BF-D85E77198BDD}"/>
                </a:ext>
              </a:extLst>
            </p:cNvPr>
            <p:cNvSpPr/>
            <p:nvPr/>
          </p:nvSpPr>
          <p:spPr>
            <a:xfrm>
              <a:off x="21006564" y="-7071501"/>
              <a:ext cx="285748" cy="304800"/>
            </a:xfrm>
            <a:custGeom>
              <a:avLst/>
              <a:gdLst>
                <a:gd name="connsiteX0" fmla="*/ 127000 w 285748"/>
                <a:gd name="connsiteY0" fmla="*/ 0 h 304800"/>
                <a:gd name="connsiteX1" fmla="*/ 285748 w 285748"/>
                <a:gd name="connsiteY1" fmla="*/ 146050 h 304800"/>
                <a:gd name="connsiteX2" fmla="*/ 133348 w 285748"/>
                <a:gd name="connsiteY2" fmla="*/ 304800 h 304800"/>
                <a:gd name="connsiteX3" fmla="*/ 0 w 285748"/>
                <a:gd name="connsiteY3" fmla="*/ 158750 h 304800"/>
                <a:gd name="connsiteX4" fmla="*/ 127000 w 285748"/>
                <a:gd name="connsiteY4" fmla="*/ 0 h 304800"/>
                <a:gd name="connsiteX5" fmla="*/ 114300 w 285748"/>
                <a:gd name="connsiteY5" fmla="*/ 127000 h 304800"/>
                <a:gd name="connsiteX6" fmla="*/ 101600 w 285748"/>
                <a:gd name="connsiteY6" fmla="*/ 158750 h 304800"/>
                <a:gd name="connsiteX7" fmla="*/ 107948 w 285748"/>
                <a:gd name="connsiteY7" fmla="*/ 184150 h 304800"/>
                <a:gd name="connsiteX8" fmla="*/ 133348 w 285748"/>
                <a:gd name="connsiteY8" fmla="*/ 184150 h 304800"/>
                <a:gd name="connsiteX9" fmla="*/ 146048 w 285748"/>
                <a:gd name="connsiteY9" fmla="*/ 171450 h 304800"/>
                <a:gd name="connsiteX10" fmla="*/ 146048 w 285748"/>
                <a:gd name="connsiteY10" fmla="*/ 127000 h 304800"/>
                <a:gd name="connsiteX11" fmla="*/ 114300 w 285748"/>
                <a:gd name="connsiteY11" fmla="*/ 1270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5748" h="304800">
                  <a:moveTo>
                    <a:pt x="127000" y="0"/>
                  </a:moveTo>
                  <a:cubicBezTo>
                    <a:pt x="196848" y="0"/>
                    <a:pt x="285748" y="69850"/>
                    <a:pt x="285748" y="146050"/>
                  </a:cubicBezTo>
                  <a:cubicBezTo>
                    <a:pt x="285748" y="228600"/>
                    <a:pt x="209548" y="304800"/>
                    <a:pt x="133348" y="304800"/>
                  </a:cubicBezTo>
                  <a:cubicBezTo>
                    <a:pt x="38100" y="304800"/>
                    <a:pt x="0" y="234950"/>
                    <a:pt x="0" y="158750"/>
                  </a:cubicBezTo>
                  <a:cubicBezTo>
                    <a:pt x="0" y="82550"/>
                    <a:pt x="38100" y="0"/>
                    <a:pt x="127000" y="0"/>
                  </a:cubicBezTo>
                  <a:close/>
                  <a:moveTo>
                    <a:pt x="114300" y="127000"/>
                  </a:moveTo>
                  <a:cubicBezTo>
                    <a:pt x="101600" y="139700"/>
                    <a:pt x="101600" y="139700"/>
                    <a:pt x="101600" y="158750"/>
                  </a:cubicBezTo>
                  <a:cubicBezTo>
                    <a:pt x="101600" y="171450"/>
                    <a:pt x="101600" y="177800"/>
                    <a:pt x="107948" y="184150"/>
                  </a:cubicBezTo>
                  <a:lnTo>
                    <a:pt x="133348" y="184150"/>
                  </a:lnTo>
                  <a:lnTo>
                    <a:pt x="146048" y="171450"/>
                  </a:lnTo>
                  <a:lnTo>
                    <a:pt x="146048" y="127000"/>
                  </a:lnTo>
                  <a:lnTo>
                    <a:pt x="114300" y="12700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0AD46267-648A-0195-DD78-5E73F4A7010A}"/>
              </a:ext>
            </a:extLst>
          </p:cNvPr>
          <p:cNvGrpSpPr/>
          <p:nvPr/>
        </p:nvGrpSpPr>
        <p:grpSpPr>
          <a:xfrm rot="19583752">
            <a:off x="7446032" y="508484"/>
            <a:ext cx="1105295" cy="1479157"/>
            <a:chOff x="22098765" y="-6804801"/>
            <a:chExt cx="1708205" cy="2286000"/>
          </a:xfrm>
          <a:noFill/>
        </p:grpSpPr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741DCC5-C265-D573-101E-2CB0CB0B7530}"/>
                </a:ext>
              </a:extLst>
            </p:cNvPr>
            <p:cNvSpPr/>
            <p:nvPr/>
          </p:nvSpPr>
          <p:spPr>
            <a:xfrm>
              <a:off x="22809964" y="-6538101"/>
              <a:ext cx="609600" cy="292100"/>
            </a:xfrm>
            <a:custGeom>
              <a:avLst/>
              <a:gdLst>
                <a:gd name="connsiteX0" fmla="*/ 387348 w 609600"/>
                <a:gd name="connsiteY0" fmla="*/ 0 h 292100"/>
                <a:gd name="connsiteX1" fmla="*/ 609600 w 609600"/>
                <a:gd name="connsiteY1" fmla="*/ 63500 h 292100"/>
                <a:gd name="connsiteX2" fmla="*/ 317500 w 609600"/>
                <a:gd name="connsiteY2" fmla="*/ 260350 h 292100"/>
                <a:gd name="connsiteX3" fmla="*/ 158748 w 609600"/>
                <a:gd name="connsiteY3" fmla="*/ 292100 h 292100"/>
                <a:gd name="connsiteX4" fmla="*/ 50800 w 609600"/>
                <a:gd name="connsiteY4" fmla="*/ 254000 h 292100"/>
                <a:gd name="connsiteX5" fmla="*/ 241300 w 609600"/>
                <a:gd name="connsiteY5" fmla="*/ 184150 h 292100"/>
                <a:gd name="connsiteX6" fmla="*/ 260348 w 609600"/>
                <a:gd name="connsiteY6" fmla="*/ 158750 h 292100"/>
                <a:gd name="connsiteX7" fmla="*/ 222248 w 609600"/>
                <a:gd name="connsiteY7" fmla="*/ 133350 h 292100"/>
                <a:gd name="connsiteX8" fmla="*/ 0 w 609600"/>
                <a:gd name="connsiteY8" fmla="*/ 203200 h 292100"/>
                <a:gd name="connsiteX9" fmla="*/ 387348 w 609600"/>
                <a:gd name="connsiteY9" fmla="*/ 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9600" h="292100">
                  <a:moveTo>
                    <a:pt x="387348" y="0"/>
                  </a:moveTo>
                  <a:cubicBezTo>
                    <a:pt x="406400" y="0"/>
                    <a:pt x="609600" y="6350"/>
                    <a:pt x="609600" y="63500"/>
                  </a:cubicBezTo>
                  <a:cubicBezTo>
                    <a:pt x="609600" y="152400"/>
                    <a:pt x="342900" y="254000"/>
                    <a:pt x="317500" y="260350"/>
                  </a:cubicBezTo>
                  <a:cubicBezTo>
                    <a:pt x="266700" y="279400"/>
                    <a:pt x="177800" y="292100"/>
                    <a:pt x="158748" y="292100"/>
                  </a:cubicBezTo>
                  <a:cubicBezTo>
                    <a:pt x="120648" y="292100"/>
                    <a:pt x="101600" y="285750"/>
                    <a:pt x="50800" y="254000"/>
                  </a:cubicBezTo>
                  <a:cubicBezTo>
                    <a:pt x="114300" y="228600"/>
                    <a:pt x="177800" y="203200"/>
                    <a:pt x="241300" y="184150"/>
                  </a:cubicBezTo>
                  <a:cubicBezTo>
                    <a:pt x="247648" y="184150"/>
                    <a:pt x="260348" y="177800"/>
                    <a:pt x="260348" y="158750"/>
                  </a:cubicBezTo>
                  <a:cubicBezTo>
                    <a:pt x="260348" y="127000"/>
                    <a:pt x="234948" y="133350"/>
                    <a:pt x="222248" y="133350"/>
                  </a:cubicBezTo>
                  <a:cubicBezTo>
                    <a:pt x="203200" y="133350"/>
                    <a:pt x="76200" y="171450"/>
                    <a:pt x="0" y="203200"/>
                  </a:cubicBezTo>
                  <a:cubicBezTo>
                    <a:pt x="107948" y="19050"/>
                    <a:pt x="254000" y="0"/>
                    <a:pt x="387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A52A4B0B-3356-8E90-639A-364C0DBD5E0F}"/>
                </a:ext>
              </a:extLst>
            </p:cNvPr>
            <p:cNvSpPr/>
            <p:nvPr/>
          </p:nvSpPr>
          <p:spPr>
            <a:xfrm>
              <a:off x="22486112" y="-6246001"/>
              <a:ext cx="311152" cy="577850"/>
            </a:xfrm>
            <a:custGeom>
              <a:avLst/>
              <a:gdLst>
                <a:gd name="connsiteX0" fmla="*/ 298452 w 311152"/>
                <a:gd name="connsiteY0" fmla="*/ 0 h 577850"/>
                <a:gd name="connsiteX1" fmla="*/ 311152 w 311152"/>
                <a:gd name="connsiteY1" fmla="*/ 95250 h 577850"/>
                <a:gd name="connsiteX2" fmla="*/ 260352 w 311152"/>
                <a:gd name="connsiteY2" fmla="*/ 311150 h 577850"/>
                <a:gd name="connsiteX3" fmla="*/ 69852 w 311152"/>
                <a:gd name="connsiteY3" fmla="*/ 577850 h 577850"/>
                <a:gd name="connsiteX4" fmla="*/ 0 w 311152"/>
                <a:gd name="connsiteY4" fmla="*/ 342900 h 577850"/>
                <a:gd name="connsiteX5" fmla="*/ 203200 w 311152"/>
                <a:gd name="connsiteY5" fmla="*/ 44450 h 577850"/>
                <a:gd name="connsiteX6" fmla="*/ 127000 w 311152"/>
                <a:gd name="connsiteY6" fmla="*/ 234950 h 577850"/>
                <a:gd name="connsiteX7" fmla="*/ 158752 w 311152"/>
                <a:gd name="connsiteY7" fmla="*/ 266700 h 577850"/>
                <a:gd name="connsiteX8" fmla="*/ 298452 w 311152"/>
                <a:gd name="connsiteY8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152" h="577850">
                  <a:moveTo>
                    <a:pt x="298452" y="0"/>
                  </a:moveTo>
                  <a:cubicBezTo>
                    <a:pt x="304800" y="31750"/>
                    <a:pt x="311152" y="82550"/>
                    <a:pt x="311152" y="95250"/>
                  </a:cubicBezTo>
                  <a:cubicBezTo>
                    <a:pt x="311152" y="171450"/>
                    <a:pt x="292100" y="241300"/>
                    <a:pt x="260352" y="311150"/>
                  </a:cubicBezTo>
                  <a:cubicBezTo>
                    <a:pt x="247652" y="342900"/>
                    <a:pt x="146052" y="577850"/>
                    <a:pt x="69852" y="577850"/>
                  </a:cubicBezTo>
                  <a:cubicBezTo>
                    <a:pt x="6352" y="577850"/>
                    <a:pt x="0" y="349250"/>
                    <a:pt x="0" y="342900"/>
                  </a:cubicBezTo>
                  <a:cubicBezTo>
                    <a:pt x="0" y="215900"/>
                    <a:pt x="38100" y="139700"/>
                    <a:pt x="203200" y="44450"/>
                  </a:cubicBezTo>
                  <a:cubicBezTo>
                    <a:pt x="171452" y="107950"/>
                    <a:pt x="127000" y="215900"/>
                    <a:pt x="127000" y="234950"/>
                  </a:cubicBezTo>
                  <a:cubicBezTo>
                    <a:pt x="127000" y="247650"/>
                    <a:pt x="139700" y="266700"/>
                    <a:pt x="158752" y="266700"/>
                  </a:cubicBezTo>
                  <a:cubicBezTo>
                    <a:pt x="196852" y="266700"/>
                    <a:pt x="247652" y="69850"/>
                    <a:pt x="298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7DA7DE3-F1B7-4D78-F783-7D3DFCF95CCA}"/>
                </a:ext>
              </a:extLst>
            </p:cNvPr>
            <p:cNvSpPr/>
            <p:nvPr/>
          </p:nvSpPr>
          <p:spPr>
            <a:xfrm>
              <a:off x="23083012" y="-5630051"/>
              <a:ext cx="666864" cy="914400"/>
            </a:xfrm>
            <a:custGeom>
              <a:avLst/>
              <a:gdLst>
                <a:gd name="connsiteX0" fmla="*/ 304800 w 666864"/>
                <a:gd name="connsiteY0" fmla="*/ 0 h 914400"/>
                <a:gd name="connsiteX1" fmla="*/ 666752 w 666864"/>
                <a:gd name="connsiteY1" fmla="*/ 736600 h 914400"/>
                <a:gd name="connsiteX2" fmla="*/ 590552 w 666864"/>
                <a:gd name="connsiteY2" fmla="*/ 914400 h 914400"/>
                <a:gd name="connsiteX3" fmla="*/ 457200 w 666864"/>
                <a:gd name="connsiteY3" fmla="*/ 857250 h 914400"/>
                <a:gd name="connsiteX4" fmla="*/ 349252 w 666864"/>
                <a:gd name="connsiteY4" fmla="*/ 768350 h 914400"/>
                <a:gd name="connsiteX5" fmla="*/ 0 w 666864"/>
                <a:gd name="connsiteY5" fmla="*/ 304800 h 914400"/>
                <a:gd name="connsiteX6" fmla="*/ 304800 w 666864"/>
                <a:gd name="connsiteY6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864" h="914400">
                  <a:moveTo>
                    <a:pt x="304800" y="0"/>
                  </a:moveTo>
                  <a:cubicBezTo>
                    <a:pt x="628652" y="0"/>
                    <a:pt x="666752" y="615950"/>
                    <a:pt x="666752" y="736600"/>
                  </a:cubicBezTo>
                  <a:cubicBezTo>
                    <a:pt x="666752" y="768350"/>
                    <a:pt x="673100" y="914400"/>
                    <a:pt x="590552" y="914400"/>
                  </a:cubicBezTo>
                  <a:cubicBezTo>
                    <a:pt x="577852" y="914400"/>
                    <a:pt x="495300" y="882650"/>
                    <a:pt x="457200" y="857250"/>
                  </a:cubicBezTo>
                  <a:cubicBezTo>
                    <a:pt x="419100" y="838200"/>
                    <a:pt x="387352" y="793750"/>
                    <a:pt x="349252" y="768350"/>
                  </a:cubicBezTo>
                  <a:cubicBezTo>
                    <a:pt x="190500" y="673100"/>
                    <a:pt x="0" y="450850"/>
                    <a:pt x="0" y="304800"/>
                  </a:cubicBezTo>
                  <a:cubicBezTo>
                    <a:pt x="0" y="139700"/>
                    <a:pt x="146052" y="0"/>
                    <a:pt x="3048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4C4DF47E-6D97-6BEC-896B-E8BF2A35D009}"/>
                </a:ext>
              </a:extLst>
            </p:cNvPr>
            <p:cNvSpPr/>
            <p:nvPr/>
          </p:nvSpPr>
          <p:spPr>
            <a:xfrm>
              <a:off x="23051264" y="-5172851"/>
              <a:ext cx="406400" cy="590550"/>
            </a:xfrm>
            <a:custGeom>
              <a:avLst/>
              <a:gdLst>
                <a:gd name="connsiteX0" fmla="*/ 0 w 406400"/>
                <a:gd name="connsiteY0" fmla="*/ 0 h 590550"/>
                <a:gd name="connsiteX1" fmla="*/ 57148 w 406400"/>
                <a:gd name="connsiteY1" fmla="*/ 101600 h 590550"/>
                <a:gd name="connsiteX2" fmla="*/ 171448 w 406400"/>
                <a:gd name="connsiteY2" fmla="*/ 228600 h 590550"/>
                <a:gd name="connsiteX3" fmla="*/ 406400 w 406400"/>
                <a:gd name="connsiteY3" fmla="*/ 431800 h 590550"/>
                <a:gd name="connsiteX4" fmla="*/ 260348 w 406400"/>
                <a:gd name="connsiteY4" fmla="*/ 577850 h 590550"/>
                <a:gd name="connsiteX5" fmla="*/ 222248 w 406400"/>
                <a:gd name="connsiteY5" fmla="*/ 590550 h 590550"/>
                <a:gd name="connsiteX6" fmla="*/ 0 w 406400"/>
                <a:gd name="connsiteY6" fmla="*/ 63500 h 590550"/>
                <a:gd name="connsiteX7" fmla="*/ 0 w 406400"/>
                <a:gd name="connsiteY7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6400" h="590550">
                  <a:moveTo>
                    <a:pt x="0" y="0"/>
                  </a:moveTo>
                  <a:cubicBezTo>
                    <a:pt x="19048" y="31750"/>
                    <a:pt x="31748" y="69850"/>
                    <a:pt x="57148" y="101600"/>
                  </a:cubicBezTo>
                  <a:cubicBezTo>
                    <a:pt x="88900" y="146050"/>
                    <a:pt x="120648" y="190500"/>
                    <a:pt x="171448" y="228600"/>
                  </a:cubicBezTo>
                  <a:cubicBezTo>
                    <a:pt x="241300" y="298450"/>
                    <a:pt x="406400" y="412750"/>
                    <a:pt x="406400" y="431800"/>
                  </a:cubicBezTo>
                  <a:cubicBezTo>
                    <a:pt x="406400" y="469900"/>
                    <a:pt x="285748" y="571500"/>
                    <a:pt x="260348" y="577850"/>
                  </a:cubicBezTo>
                  <a:cubicBezTo>
                    <a:pt x="247648" y="584200"/>
                    <a:pt x="234948" y="590550"/>
                    <a:pt x="222248" y="590550"/>
                  </a:cubicBezTo>
                  <a:cubicBezTo>
                    <a:pt x="57148" y="590550"/>
                    <a:pt x="0" y="101600"/>
                    <a:pt x="0" y="6350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D6C7001-4FD3-714C-CA2C-F5EB8D3414A1}"/>
                </a:ext>
              </a:extLst>
            </p:cNvPr>
            <p:cNvSpPr/>
            <p:nvPr/>
          </p:nvSpPr>
          <p:spPr>
            <a:xfrm>
              <a:off x="22098765" y="-6804801"/>
              <a:ext cx="1708205" cy="2286000"/>
            </a:xfrm>
            <a:custGeom>
              <a:avLst/>
              <a:gdLst>
                <a:gd name="connsiteX0" fmla="*/ 25400 w 1708205"/>
                <a:gd name="connsiteY0" fmla="*/ 0 h 2286000"/>
                <a:gd name="connsiteX1" fmla="*/ 139700 w 1708205"/>
                <a:gd name="connsiteY1" fmla="*/ 57150 h 2286000"/>
                <a:gd name="connsiteX2" fmla="*/ 666748 w 1708205"/>
                <a:gd name="connsiteY2" fmla="*/ 425450 h 2286000"/>
                <a:gd name="connsiteX3" fmla="*/ 1098548 w 1708205"/>
                <a:gd name="connsiteY3" fmla="*/ 203200 h 2286000"/>
                <a:gd name="connsiteX4" fmla="*/ 1384300 w 1708205"/>
                <a:gd name="connsiteY4" fmla="*/ 336550 h 2286000"/>
                <a:gd name="connsiteX5" fmla="*/ 1047748 w 1708205"/>
                <a:gd name="connsiteY5" fmla="*/ 584200 h 2286000"/>
                <a:gd name="connsiteX6" fmla="*/ 844548 w 1708205"/>
                <a:gd name="connsiteY6" fmla="*/ 622300 h 2286000"/>
                <a:gd name="connsiteX7" fmla="*/ 1174748 w 1708205"/>
                <a:gd name="connsiteY7" fmla="*/ 1136650 h 2286000"/>
                <a:gd name="connsiteX8" fmla="*/ 1289048 w 1708205"/>
                <a:gd name="connsiteY8" fmla="*/ 1111250 h 2286000"/>
                <a:gd name="connsiteX9" fmla="*/ 1708148 w 1708205"/>
                <a:gd name="connsiteY9" fmla="*/ 1892300 h 2286000"/>
                <a:gd name="connsiteX10" fmla="*/ 1593848 w 1708205"/>
                <a:gd name="connsiteY10" fmla="*/ 2139950 h 2286000"/>
                <a:gd name="connsiteX11" fmla="*/ 1562100 w 1708205"/>
                <a:gd name="connsiteY11" fmla="*/ 2152650 h 2286000"/>
                <a:gd name="connsiteX12" fmla="*/ 1409700 w 1708205"/>
                <a:gd name="connsiteY12" fmla="*/ 2095500 h 2286000"/>
                <a:gd name="connsiteX13" fmla="*/ 1174748 w 1708205"/>
                <a:gd name="connsiteY13" fmla="*/ 2286000 h 2286000"/>
                <a:gd name="connsiteX14" fmla="*/ 889000 w 1708205"/>
                <a:gd name="connsiteY14" fmla="*/ 1606550 h 2286000"/>
                <a:gd name="connsiteX15" fmla="*/ 895348 w 1708205"/>
                <a:gd name="connsiteY15" fmla="*/ 1517650 h 2286000"/>
                <a:gd name="connsiteX16" fmla="*/ 920748 w 1708205"/>
                <a:gd name="connsiteY16" fmla="*/ 1441450 h 2286000"/>
                <a:gd name="connsiteX17" fmla="*/ 971548 w 1708205"/>
                <a:gd name="connsiteY17" fmla="*/ 1295400 h 2286000"/>
                <a:gd name="connsiteX18" fmla="*/ 1028700 w 1708205"/>
                <a:gd name="connsiteY18" fmla="*/ 1225550 h 2286000"/>
                <a:gd name="connsiteX19" fmla="*/ 1123948 w 1708205"/>
                <a:gd name="connsiteY19" fmla="*/ 1149350 h 2286000"/>
                <a:gd name="connsiteX20" fmla="*/ 762000 w 1708205"/>
                <a:gd name="connsiteY20" fmla="*/ 622300 h 2286000"/>
                <a:gd name="connsiteX21" fmla="*/ 762000 w 1708205"/>
                <a:gd name="connsiteY21" fmla="*/ 666750 h 2286000"/>
                <a:gd name="connsiteX22" fmla="*/ 457200 w 1708205"/>
                <a:gd name="connsiteY22" fmla="*/ 1200150 h 2286000"/>
                <a:gd name="connsiteX23" fmla="*/ 323848 w 1708205"/>
                <a:gd name="connsiteY23" fmla="*/ 901700 h 2286000"/>
                <a:gd name="connsiteX24" fmla="*/ 628648 w 1708205"/>
                <a:gd name="connsiteY24" fmla="*/ 488950 h 2286000"/>
                <a:gd name="connsiteX25" fmla="*/ 330200 w 1708205"/>
                <a:gd name="connsiteY25" fmla="*/ 228600 h 2286000"/>
                <a:gd name="connsiteX26" fmla="*/ 0 w 1708205"/>
                <a:gd name="connsiteY26" fmla="*/ 19050 h 2286000"/>
                <a:gd name="connsiteX27" fmla="*/ 25400 w 1708205"/>
                <a:gd name="connsiteY27" fmla="*/ 0 h 2286000"/>
                <a:gd name="connsiteX28" fmla="*/ 685800 w 1708205"/>
                <a:gd name="connsiteY28" fmla="*/ 558800 h 2286000"/>
                <a:gd name="connsiteX29" fmla="*/ 546100 w 1708205"/>
                <a:gd name="connsiteY29" fmla="*/ 825500 h 2286000"/>
                <a:gd name="connsiteX30" fmla="*/ 514348 w 1708205"/>
                <a:gd name="connsiteY30" fmla="*/ 793750 h 2286000"/>
                <a:gd name="connsiteX31" fmla="*/ 590548 w 1708205"/>
                <a:gd name="connsiteY31" fmla="*/ 603250 h 2286000"/>
                <a:gd name="connsiteX32" fmla="*/ 387348 w 1708205"/>
                <a:gd name="connsiteY32" fmla="*/ 901700 h 2286000"/>
                <a:gd name="connsiteX33" fmla="*/ 457200 w 1708205"/>
                <a:gd name="connsiteY33" fmla="*/ 1136650 h 2286000"/>
                <a:gd name="connsiteX34" fmla="*/ 647700 w 1708205"/>
                <a:gd name="connsiteY34" fmla="*/ 869950 h 2286000"/>
                <a:gd name="connsiteX35" fmla="*/ 698500 w 1708205"/>
                <a:gd name="connsiteY35" fmla="*/ 654050 h 2286000"/>
                <a:gd name="connsiteX36" fmla="*/ 685800 w 1708205"/>
                <a:gd name="connsiteY36" fmla="*/ 558800 h 2286000"/>
                <a:gd name="connsiteX37" fmla="*/ 1289048 w 1708205"/>
                <a:gd name="connsiteY37" fmla="*/ 1174750 h 2286000"/>
                <a:gd name="connsiteX38" fmla="*/ 984248 w 1708205"/>
                <a:gd name="connsiteY38" fmla="*/ 1479550 h 2286000"/>
                <a:gd name="connsiteX39" fmla="*/ 1333500 w 1708205"/>
                <a:gd name="connsiteY39" fmla="*/ 1943100 h 2286000"/>
                <a:gd name="connsiteX40" fmla="*/ 1441448 w 1708205"/>
                <a:gd name="connsiteY40" fmla="*/ 2032000 h 2286000"/>
                <a:gd name="connsiteX41" fmla="*/ 1574800 w 1708205"/>
                <a:gd name="connsiteY41" fmla="*/ 2089150 h 2286000"/>
                <a:gd name="connsiteX42" fmla="*/ 1651000 w 1708205"/>
                <a:gd name="connsiteY42" fmla="*/ 1911350 h 2286000"/>
                <a:gd name="connsiteX43" fmla="*/ 1289048 w 1708205"/>
                <a:gd name="connsiteY43" fmla="*/ 1174750 h 2286000"/>
                <a:gd name="connsiteX44" fmla="*/ 952500 w 1708205"/>
                <a:gd name="connsiteY44" fmla="*/ 1631950 h 2286000"/>
                <a:gd name="connsiteX45" fmla="*/ 952500 w 1708205"/>
                <a:gd name="connsiteY45" fmla="*/ 1695450 h 2286000"/>
                <a:gd name="connsiteX46" fmla="*/ 1174748 w 1708205"/>
                <a:gd name="connsiteY46" fmla="*/ 2222500 h 2286000"/>
                <a:gd name="connsiteX47" fmla="*/ 1212848 w 1708205"/>
                <a:gd name="connsiteY47" fmla="*/ 2209800 h 2286000"/>
                <a:gd name="connsiteX48" fmla="*/ 1358900 w 1708205"/>
                <a:gd name="connsiteY48" fmla="*/ 2063750 h 2286000"/>
                <a:gd name="connsiteX49" fmla="*/ 1123948 w 1708205"/>
                <a:gd name="connsiteY49" fmla="*/ 1860550 h 2286000"/>
                <a:gd name="connsiteX50" fmla="*/ 1009648 w 1708205"/>
                <a:gd name="connsiteY50" fmla="*/ 1733550 h 2286000"/>
                <a:gd name="connsiteX51" fmla="*/ 952500 w 1708205"/>
                <a:gd name="connsiteY51" fmla="*/ 1631950 h 2286000"/>
                <a:gd name="connsiteX52" fmla="*/ 1098548 w 1708205"/>
                <a:gd name="connsiteY52" fmla="*/ 266700 h 2286000"/>
                <a:gd name="connsiteX53" fmla="*/ 711200 w 1708205"/>
                <a:gd name="connsiteY53" fmla="*/ 469900 h 2286000"/>
                <a:gd name="connsiteX54" fmla="*/ 933448 w 1708205"/>
                <a:gd name="connsiteY54" fmla="*/ 400050 h 2286000"/>
                <a:gd name="connsiteX55" fmla="*/ 971548 w 1708205"/>
                <a:gd name="connsiteY55" fmla="*/ 425450 h 2286000"/>
                <a:gd name="connsiteX56" fmla="*/ 952500 w 1708205"/>
                <a:gd name="connsiteY56" fmla="*/ 450850 h 2286000"/>
                <a:gd name="connsiteX57" fmla="*/ 762000 w 1708205"/>
                <a:gd name="connsiteY57" fmla="*/ 520700 h 2286000"/>
                <a:gd name="connsiteX58" fmla="*/ 869948 w 1708205"/>
                <a:gd name="connsiteY58" fmla="*/ 558800 h 2286000"/>
                <a:gd name="connsiteX59" fmla="*/ 1028700 w 1708205"/>
                <a:gd name="connsiteY59" fmla="*/ 527050 h 2286000"/>
                <a:gd name="connsiteX60" fmla="*/ 1320800 w 1708205"/>
                <a:gd name="connsiteY60" fmla="*/ 330200 h 2286000"/>
                <a:gd name="connsiteX61" fmla="*/ 1098548 w 1708205"/>
                <a:gd name="connsiteY61" fmla="*/ 266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708205" h="2286000">
                  <a:moveTo>
                    <a:pt x="25400" y="0"/>
                  </a:moveTo>
                  <a:cubicBezTo>
                    <a:pt x="38100" y="0"/>
                    <a:pt x="95248" y="38100"/>
                    <a:pt x="139700" y="57150"/>
                  </a:cubicBezTo>
                  <a:cubicBezTo>
                    <a:pt x="298448" y="133350"/>
                    <a:pt x="488948" y="273050"/>
                    <a:pt x="666748" y="425450"/>
                  </a:cubicBezTo>
                  <a:cubicBezTo>
                    <a:pt x="742948" y="247650"/>
                    <a:pt x="977900" y="203200"/>
                    <a:pt x="1098548" y="203200"/>
                  </a:cubicBezTo>
                  <a:cubicBezTo>
                    <a:pt x="1155700" y="203200"/>
                    <a:pt x="1384300" y="215900"/>
                    <a:pt x="1384300" y="336550"/>
                  </a:cubicBezTo>
                  <a:cubicBezTo>
                    <a:pt x="1384300" y="463550"/>
                    <a:pt x="1066800" y="577850"/>
                    <a:pt x="1047748" y="584200"/>
                  </a:cubicBezTo>
                  <a:cubicBezTo>
                    <a:pt x="984248" y="603250"/>
                    <a:pt x="914400" y="615950"/>
                    <a:pt x="844548" y="622300"/>
                  </a:cubicBezTo>
                  <a:cubicBezTo>
                    <a:pt x="952500" y="774700"/>
                    <a:pt x="1111248" y="971550"/>
                    <a:pt x="1174748" y="1136650"/>
                  </a:cubicBezTo>
                  <a:cubicBezTo>
                    <a:pt x="1212848" y="1123950"/>
                    <a:pt x="1276348" y="1111250"/>
                    <a:pt x="1289048" y="1111250"/>
                  </a:cubicBezTo>
                  <a:cubicBezTo>
                    <a:pt x="1676400" y="1111250"/>
                    <a:pt x="1708148" y="1746250"/>
                    <a:pt x="1708148" y="1892300"/>
                  </a:cubicBezTo>
                  <a:cubicBezTo>
                    <a:pt x="1708148" y="1974850"/>
                    <a:pt x="1714500" y="2108200"/>
                    <a:pt x="1593848" y="2139950"/>
                  </a:cubicBezTo>
                  <a:cubicBezTo>
                    <a:pt x="1581148" y="2139950"/>
                    <a:pt x="1581148" y="2152650"/>
                    <a:pt x="1562100" y="2152650"/>
                  </a:cubicBezTo>
                  <a:cubicBezTo>
                    <a:pt x="1549400" y="2152650"/>
                    <a:pt x="1460500" y="2114550"/>
                    <a:pt x="1409700" y="2095500"/>
                  </a:cubicBezTo>
                  <a:cubicBezTo>
                    <a:pt x="1377948" y="2171700"/>
                    <a:pt x="1250948" y="2286000"/>
                    <a:pt x="1174748" y="2286000"/>
                  </a:cubicBezTo>
                  <a:cubicBezTo>
                    <a:pt x="927100" y="2286000"/>
                    <a:pt x="889000" y="1676400"/>
                    <a:pt x="889000" y="1606550"/>
                  </a:cubicBezTo>
                  <a:cubicBezTo>
                    <a:pt x="889000" y="1593850"/>
                    <a:pt x="895348" y="1549400"/>
                    <a:pt x="895348" y="1517650"/>
                  </a:cubicBezTo>
                  <a:cubicBezTo>
                    <a:pt x="901700" y="1492250"/>
                    <a:pt x="914400" y="1466850"/>
                    <a:pt x="920748" y="1441450"/>
                  </a:cubicBezTo>
                  <a:cubicBezTo>
                    <a:pt x="933448" y="1403350"/>
                    <a:pt x="939800" y="1339850"/>
                    <a:pt x="971548" y="1295400"/>
                  </a:cubicBezTo>
                  <a:cubicBezTo>
                    <a:pt x="984248" y="1276350"/>
                    <a:pt x="1003300" y="1244600"/>
                    <a:pt x="1028700" y="1225550"/>
                  </a:cubicBezTo>
                  <a:cubicBezTo>
                    <a:pt x="1054100" y="1193800"/>
                    <a:pt x="1123948" y="1168400"/>
                    <a:pt x="1123948" y="1149350"/>
                  </a:cubicBezTo>
                  <a:cubicBezTo>
                    <a:pt x="1123948" y="1073150"/>
                    <a:pt x="838200" y="698500"/>
                    <a:pt x="762000" y="622300"/>
                  </a:cubicBezTo>
                  <a:cubicBezTo>
                    <a:pt x="755648" y="635000"/>
                    <a:pt x="762000" y="654050"/>
                    <a:pt x="762000" y="666750"/>
                  </a:cubicBezTo>
                  <a:cubicBezTo>
                    <a:pt x="762000" y="730250"/>
                    <a:pt x="641348" y="1200150"/>
                    <a:pt x="457200" y="1200150"/>
                  </a:cubicBezTo>
                  <a:cubicBezTo>
                    <a:pt x="336548" y="1200150"/>
                    <a:pt x="323848" y="939800"/>
                    <a:pt x="323848" y="901700"/>
                  </a:cubicBezTo>
                  <a:cubicBezTo>
                    <a:pt x="323848" y="622300"/>
                    <a:pt x="628648" y="527050"/>
                    <a:pt x="628648" y="488950"/>
                  </a:cubicBezTo>
                  <a:cubicBezTo>
                    <a:pt x="628648" y="431800"/>
                    <a:pt x="400048" y="279400"/>
                    <a:pt x="330200" y="228600"/>
                  </a:cubicBezTo>
                  <a:cubicBezTo>
                    <a:pt x="292100" y="203200"/>
                    <a:pt x="0" y="69850"/>
                    <a:pt x="0" y="19050"/>
                  </a:cubicBezTo>
                  <a:cubicBezTo>
                    <a:pt x="0" y="6350"/>
                    <a:pt x="6348" y="0"/>
                    <a:pt x="25400" y="0"/>
                  </a:cubicBezTo>
                  <a:close/>
                  <a:moveTo>
                    <a:pt x="685800" y="558800"/>
                  </a:moveTo>
                  <a:cubicBezTo>
                    <a:pt x="635000" y="628650"/>
                    <a:pt x="584200" y="825500"/>
                    <a:pt x="546100" y="825500"/>
                  </a:cubicBezTo>
                  <a:cubicBezTo>
                    <a:pt x="527048" y="825500"/>
                    <a:pt x="514348" y="806450"/>
                    <a:pt x="514348" y="793750"/>
                  </a:cubicBezTo>
                  <a:cubicBezTo>
                    <a:pt x="514348" y="774700"/>
                    <a:pt x="558800" y="666750"/>
                    <a:pt x="590548" y="603250"/>
                  </a:cubicBezTo>
                  <a:cubicBezTo>
                    <a:pt x="425448" y="698500"/>
                    <a:pt x="387348" y="774700"/>
                    <a:pt x="387348" y="901700"/>
                  </a:cubicBezTo>
                  <a:cubicBezTo>
                    <a:pt x="387348" y="908050"/>
                    <a:pt x="393700" y="1136650"/>
                    <a:pt x="457200" y="1136650"/>
                  </a:cubicBezTo>
                  <a:cubicBezTo>
                    <a:pt x="533400" y="1136650"/>
                    <a:pt x="635000" y="901700"/>
                    <a:pt x="647700" y="869950"/>
                  </a:cubicBezTo>
                  <a:cubicBezTo>
                    <a:pt x="679448" y="800100"/>
                    <a:pt x="698500" y="730250"/>
                    <a:pt x="698500" y="654050"/>
                  </a:cubicBezTo>
                  <a:cubicBezTo>
                    <a:pt x="698500" y="641350"/>
                    <a:pt x="692148" y="590550"/>
                    <a:pt x="685800" y="558800"/>
                  </a:cubicBezTo>
                  <a:close/>
                  <a:moveTo>
                    <a:pt x="1289048" y="1174750"/>
                  </a:moveTo>
                  <a:cubicBezTo>
                    <a:pt x="1130300" y="1174750"/>
                    <a:pt x="984248" y="1314450"/>
                    <a:pt x="984248" y="1479550"/>
                  </a:cubicBezTo>
                  <a:cubicBezTo>
                    <a:pt x="984248" y="1625600"/>
                    <a:pt x="1174748" y="1847850"/>
                    <a:pt x="1333500" y="1943100"/>
                  </a:cubicBezTo>
                  <a:cubicBezTo>
                    <a:pt x="1371600" y="1968500"/>
                    <a:pt x="1403348" y="2012950"/>
                    <a:pt x="1441448" y="2032000"/>
                  </a:cubicBezTo>
                  <a:cubicBezTo>
                    <a:pt x="1479548" y="2057400"/>
                    <a:pt x="1562100" y="2089150"/>
                    <a:pt x="1574800" y="2089150"/>
                  </a:cubicBezTo>
                  <a:cubicBezTo>
                    <a:pt x="1657348" y="2089150"/>
                    <a:pt x="1651000" y="1943100"/>
                    <a:pt x="1651000" y="1911350"/>
                  </a:cubicBezTo>
                  <a:cubicBezTo>
                    <a:pt x="1651000" y="1790700"/>
                    <a:pt x="1612900" y="1174750"/>
                    <a:pt x="1289048" y="1174750"/>
                  </a:cubicBezTo>
                  <a:close/>
                  <a:moveTo>
                    <a:pt x="952500" y="1631950"/>
                  </a:moveTo>
                  <a:lnTo>
                    <a:pt x="952500" y="1695450"/>
                  </a:lnTo>
                  <a:cubicBezTo>
                    <a:pt x="952500" y="1733550"/>
                    <a:pt x="1009648" y="2222500"/>
                    <a:pt x="1174748" y="2222500"/>
                  </a:cubicBezTo>
                  <a:cubicBezTo>
                    <a:pt x="1187448" y="2222500"/>
                    <a:pt x="1200148" y="2216150"/>
                    <a:pt x="1212848" y="2209800"/>
                  </a:cubicBezTo>
                  <a:cubicBezTo>
                    <a:pt x="1238248" y="2203450"/>
                    <a:pt x="1358900" y="2101850"/>
                    <a:pt x="1358900" y="2063750"/>
                  </a:cubicBezTo>
                  <a:cubicBezTo>
                    <a:pt x="1358900" y="2044700"/>
                    <a:pt x="1193800" y="1930400"/>
                    <a:pt x="1123948" y="1860550"/>
                  </a:cubicBezTo>
                  <a:cubicBezTo>
                    <a:pt x="1073148" y="1822450"/>
                    <a:pt x="1041400" y="1778000"/>
                    <a:pt x="1009648" y="1733550"/>
                  </a:cubicBezTo>
                  <a:cubicBezTo>
                    <a:pt x="984248" y="1701800"/>
                    <a:pt x="971548" y="1663700"/>
                    <a:pt x="952500" y="1631950"/>
                  </a:cubicBezTo>
                  <a:close/>
                  <a:moveTo>
                    <a:pt x="1098548" y="266700"/>
                  </a:moveTo>
                  <a:cubicBezTo>
                    <a:pt x="965200" y="266700"/>
                    <a:pt x="819148" y="285750"/>
                    <a:pt x="711200" y="469900"/>
                  </a:cubicBezTo>
                  <a:cubicBezTo>
                    <a:pt x="787400" y="438150"/>
                    <a:pt x="914400" y="400050"/>
                    <a:pt x="933448" y="400050"/>
                  </a:cubicBezTo>
                  <a:cubicBezTo>
                    <a:pt x="946148" y="400050"/>
                    <a:pt x="971548" y="393700"/>
                    <a:pt x="971548" y="425450"/>
                  </a:cubicBezTo>
                  <a:cubicBezTo>
                    <a:pt x="971548" y="444500"/>
                    <a:pt x="958848" y="450850"/>
                    <a:pt x="952500" y="450850"/>
                  </a:cubicBezTo>
                  <a:cubicBezTo>
                    <a:pt x="889000" y="469900"/>
                    <a:pt x="825500" y="495300"/>
                    <a:pt x="762000" y="520700"/>
                  </a:cubicBezTo>
                  <a:cubicBezTo>
                    <a:pt x="812800" y="552450"/>
                    <a:pt x="831848" y="558800"/>
                    <a:pt x="869948" y="558800"/>
                  </a:cubicBezTo>
                  <a:cubicBezTo>
                    <a:pt x="889000" y="558800"/>
                    <a:pt x="977900" y="546100"/>
                    <a:pt x="1028700" y="527050"/>
                  </a:cubicBezTo>
                  <a:cubicBezTo>
                    <a:pt x="1054100" y="520700"/>
                    <a:pt x="1320800" y="419100"/>
                    <a:pt x="1320800" y="330200"/>
                  </a:cubicBezTo>
                  <a:cubicBezTo>
                    <a:pt x="1320800" y="273050"/>
                    <a:pt x="1117600" y="266700"/>
                    <a:pt x="1098548" y="2667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31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40736A-F6E3-7CF7-6759-8D7470F1A9FF}"/>
              </a:ext>
            </a:extLst>
          </p:cNvPr>
          <p:cNvGrpSpPr/>
          <p:nvPr/>
        </p:nvGrpSpPr>
        <p:grpSpPr>
          <a:xfrm rot="3894139">
            <a:off x="3045687" y="607345"/>
            <a:ext cx="990142" cy="1746711"/>
            <a:chOff x="8086230" y="-7522351"/>
            <a:chExt cx="1238250" cy="2184400"/>
          </a:xfrm>
        </p:grpSpPr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E52EAA0-33E7-D767-202A-A1E842E48170}"/>
                </a:ext>
              </a:extLst>
            </p:cNvPr>
            <p:cNvSpPr/>
            <p:nvPr/>
          </p:nvSpPr>
          <p:spPr>
            <a:xfrm>
              <a:off x="8086230" y="-7522351"/>
              <a:ext cx="1238250" cy="2184400"/>
            </a:xfrm>
            <a:custGeom>
              <a:avLst/>
              <a:gdLst>
                <a:gd name="connsiteX0" fmla="*/ 622300 w 1238250"/>
                <a:gd name="connsiteY0" fmla="*/ 0 h 2184400"/>
                <a:gd name="connsiteX1" fmla="*/ 806450 w 1238250"/>
                <a:gd name="connsiteY1" fmla="*/ 165100 h 2184400"/>
                <a:gd name="connsiteX2" fmla="*/ 971550 w 1238250"/>
                <a:gd name="connsiteY2" fmla="*/ 88900 h 2184400"/>
                <a:gd name="connsiteX3" fmla="*/ 1143000 w 1238250"/>
                <a:gd name="connsiteY3" fmla="*/ 273050 h 2184400"/>
                <a:gd name="connsiteX4" fmla="*/ 1098550 w 1238250"/>
                <a:gd name="connsiteY4" fmla="*/ 412750 h 2184400"/>
                <a:gd name="connsiteX5" fmla="*/ 1238250 w 1238250"/>
                <a:gd name="connsiteY5" fmla="*/ 641350 h 2184400"/>
                <a:gd name="connsiteX6" fmla="*/ 1009650 w 1238250"/>
                <a:gd name="connsiteY6" fmla="*/ 844550 h 2184400"/>
                <a:gd name="connsiteX7" fmla="*/ 1028700 w 1238250"/>
                <a:gd name="connsiteY7" fmla="*/ 977900 h 2184400"/>
                <a:gd name="connsiteX8" fmla="*/ 774700 w 1238250"/>
                <a:gd name="connsiteY8" fmla="*/ 1193800 h 2184400"/>
                <a:gd name="connsiteX9" fmla="*/ 622300 w 1238250"/>
                <a:gd name="connsiteY9" fmla="*/ 1117600 h 2184400"/>
                <a:gd name="connsiteX10" fmla="*/ 615950 w 1238250"/>
                <a:gd name="connsiteY10" fmla="*/ 1231900 h 2184400"/>
                <a:gd name="connsiteX11" fmla="*/ 673100 w 1238250"/>
                <a:gd name="connsiteY11" fmla="*/ 1600200 h 2184400"/>
                <a:gd name="connsiteX12" fmla="*/ 685800 w 1238250"/>
                <a:gd name="connsiteY12" fmla="*/ 1581150 h 2184400"/>
                <a:gd name="connsiteX13" fmla="*/ 1136650 w 1238250"/>
                <a:gd name="connsiteY13" fmla="*/ 1238250 h 2184400"/>
                <a:gd name="connsiteX14" fmla="*/ 1219200 w 1238250"/>
                <a:gd name="connsiteY14" fmla="*/ 1327150 h 2184400"/>
                <a:gd name="connsiteX15" fmla="*/ 1187450 w 1238250"/>
                <a:gd name="connsiteY15" fmla="*/ 1428750 h 2184400"/>
                <a:gd name="connsiteX16" fmla="*/ 984250 w 1238250"/>
                <a:gd name="connsiteY16" fmla="*/ 1625600 h 2184400"/>
                <a:gd name="connsiteX17" fmla="*/ 831850 w 1238250"/>
                <a:gd name="connsiteY17" fmla="*/ 1670050 h 2184400"/>
                <a:gd name="connsiteX18" fmla="*/ 723900 w 1238250"/>
                <a:gd name="connsiteY18" fmla="*/ 1682750 h 2184400"/>
                <a:gd name="connsiteX19" fmla="*/ 704850 w 1238250"/>
                <a:gd name="connsiteY19" fmla="*/ 1689100 h 2184400"/>
                <a:gd name="connsiteX20" fmla="*/ 730250 w 1238250"/>
                <a:gd name="connsiteY20" fmla="*/ 1758950 h 2184400"/>
                <a:gd name="connsiteX21" fmla="*/ 1035050 w 1238250"/>
                <a:gd name="connsiteY21" fmla="*/ 2120900 h 2184400"/>
                <a:gd name="connsiteX22" fmla="*/ 1060450 w 1238250"/>
                <a:gd name="connsiteY22" fmla="*/ 2159000 h 2184400"/>
                <a:gd name="connsiteX23" fmla="*/ 1035050 w 1238250"/>
                <a:gd name="connsiteY23" fmla="*/ 2184400 h 2184400"/>
                <a:gd name="connsiteX24" fmla="*/ 952500 w 1238250"/>
                <a:gd name="connsiteY24" fmla="*/ 2133600 h 2184400"/>
                <a:gd name="connsiteX25" fmla="*/ 647700 w 1238250"/>
                <a:gd name="connsiteY25" fmla="*/ 1714500 h 2184400"/>
                <a:gd name="connsiteX26" fmla="*/ 317500 w 1238250"/>
                <a:gd name="connsiteY26" fmla="*/ 1854200 h 2184400"/>
                <a:gd name="connsiteX27" fmla="*/ 25400 w 1238250"/>
                <a:gd name="connsiteY27" fmla="*/ 1708150 h 2184400"/>
                <a:gd name="connsiteX28" fmla="*/ 361950 w 1238250"/>
                <a:gd name="connsiteY28" fmla="*/ 1562100 h 2184400"/>
                <a:gd name="connsiteX29" fmla="*/ 603250 w 1238250"/>
                <a:gd name="connsiteY29" fmla="*/ 1600200 h 2184400"/>
                <a:gd name="connsiteX30" fmla="*/ 609600 w 1238250"/>
                <a:gd name="connsiteY30" fmla="*/ 1587500 h 2184400"/>
                <a:gd name="connsiteX31" fmla="*/ 577850 w 1238250"/>
                <a:gd name="connsiteY31" fmla="*/ 1447800 h 2184400"/>
                <a:gd name="connsiteX32" fmla="*/ 565150 w 1238250"/>
                <a:gd name="connsiteY32" fmla="*/ 1231900 h 2184400"/>
                <a:gd name="connsiteX33" fmla="*/ 571500 w 1238250"/>
                <a:gd name="connsiteY33" fmla="*/ 1155700 h 2184400"/>
                <a:gd name="connsiteX34" fmla="*/ 558800 w 1238250"/>
                <a:gd name="connsiteY34" fmla="*/ 1149350 h 2184400"/>
                <a:gd name="connsiteX35" fmla="*/ 501650 w 1238250"/>
                <a:gd name="connsiteY35" fmla="*/ 1168400 h 2184400"/>
                <a:gd name="connsiteX36" fmla="*/ 381000 w 1238250"/>
                <a:gd name="connsiteY36" fmla="*/ 1187450 h 2184400"/>
                <a:gd name="connsiteX37" fmla="*/ 184150 w 1238250"/>
                <a:gd name="connsiteY37" fmla="*/ 996950 h 2184400"/>
                <a:gd name="connsiteX38" fmla="*/ 203200 w 1238250"/>
                <a:gd name="connsiteY38" fmla="*/ 933450 h 2184400"/>
                <a:gd name="connsiteX39" fmla="*/ 0 w 1238250"/>
                <a:gd name="connsiteY39" fmla="*/ 666750 h 2184400"/>
                <a:gd name="connsiteX40" fmla="*/ 139700 w 1238250"/>
                <a:gd name="connsiteY40" fmla="*/ 457200 h 2184400"/>
                <a:gd name="connsiteX41" fmla="*/ 107950 w 1238250"/>
                <a:gd name="connsiteY41" fmla="*/ 336550 h 2184400"/>
                <a:gd name="connsiteX42" fmla="*/ 323850 w 1238250"/>
                <a:gd name="connsiteY42" fmla="*/ 95250 h 2184400"/>
                <a:gd name="connsiteX43" fmla="*/ 419100 w 1238250"/>
                <a:gd name="connsiteY43" fmla="*/ 133350 h 2184400"/>
                <a:gd name="connsiteX44" fmla="*/ 622300 w 1238250"/>
                <a:gd name="connsiteY44" fmla="*/ 0 h 2184400"/>
                <a:gd name="connsiteX45" fmla="*/ 622300 w 1238250"/>
                <a:gd name="connsiteY45" fmla="*/ 63500 h 2184400"/>
                <a:gd name="connsiteX46" fmla="*/ 463550 w 1238250"/>
                <a:gd name="connsiteY46" fmla="*/ 222250 h 2184400"/>
                <a:gd name="connsiteX47" fmla="*/ 438150 w 1238250"/>
                <a:gd name="connsiteY47" fmla="*/ 234950 h 2184400"/>
                <a:gd name="connsiteX48" fmla="*/ 323850 w 1238250"/>
                <a:gd name="connsiteY48" fmla="*/ 158750 h 2184400"/>
                <a:gd name="connsiteX49" fmla="*/ 171450 w 1238250"/>
                <a:gd name="connsiteY49" fmla="*/ 330200 h 2184400"/>
                <a:gd name="connsiteX50" fmla="*/ 209550 w 1238250"/>
                <a:gd name="connsiteY50" fmla="*/ 476250 h 2184400"/>
                <a:gd name="connsiteX51" fmla="*/ 57150 w 1238250"/>
                <a:gd name="connsiteY51" fmla="*/ 666750 h 2184400"/>
                <a:gd name="connsiteX52" fmla="*/ 165100 w 1238250"/>
                <a:gd name="connsiteY52" fmla="*/ 838200 h 2184400"/>
                <a:gd name="connsiteX53" fmla="*/ 247650 w 1238250"/>
                <a:gd name="connsiteY53" fmla="*/ 863600 h 2184400"/>
                <a:gd name="connsiteX54" fmla="*/ 273050 w 1238250"/>
                <a:gd name="connsiteY54" fmla="*/ 908050 h 2184400"/>
                <a:gd name="connsiteX55" fmla="*/ 247650 w 1238250"/>
                <a:gd name="connsiteY55" fmla="*/ 990600 h 2184400"/>
                <a:gd name="connsiteX56" fmla="*/ 374650 w 1238250"/>
                <a:gd name="connsiteY56" fmla="*/ 1130300 h 2184400"/>
                <a:gd name="connsiteX57" fmla="*/ 520700 w 1238250"/>
                <a:gd name="connsiteY57" fmla="*/ 1092200 h 2184400"/>
                <a:gd name="connsiteX58" fmla="*/ 615950 w 1238250"/>
                <a:gd name="connsiteY58" fmla="*/ 1035050 h 2184400"/>
                <a:gd name="connsiteX59" fmla="*/ 781050 w 1238250"/>
                <a:gd name="connsiteY59" fmla="*/ 1130300 h 2184400"/>
                <a:gd name="connsiteX60" fmla="*/ 965200 w 1238250"/>
                <a:gd name="connsiteY60" fmla="*/ 977900 h 2184400"/>
                <a:gd name="connsiteX61" fmla="*/ 946150 w 1238250"/>
                <a:gd name="connsiteY61" fmla="*/ 831850 h 2184400"/>
                <a:gd name="connsiteX62" fmla="*/ 1174750 w 1238250"/>
                <a:gd name="connsiteY62" fmla="*/ 641350 h 2184400"/>
                <a:gd name="connsiteX63" fmla="*/ 1009650 w 1238250"/>
                <a:gd name="connsiteY63" fmla="*/ 425450 h 2184400"/>
                <a:gd name="connsiteX64" fmla="*/ 1079500 w 1238250"/>
                <a:gd name="connsiteY64" fmla="*/ 273050 h 2184400"/>
                <a:gd name="connsiteX65" fmla="*/ 965200 w 1238250"/>
                <a:gd name="connsiteY65" fmla="*/ 146050 h 2184400"/>
                <a:gd name="connsiteX66" fmla="*/ 781050 w 1238250"/>
                <a:gd name="connsiteY66" fmla="*/ 260350 h 2184400"/>
                <a:gd name="connsiteX67" fmla="*/ 749300 w 1238250"/>
                <a:gd name="connsiteY67" fmla="*/ 241300 h 2184400"/>
                <a:gd name="connsiteX68" fmla="*/ 622300 w 1238250"/>
                <a:gd name="connsiteY68" fmla="*/ 63500 h 2184400"/>
                <a:gd name="connsiteX69" fmla="*/ 438944 w 1238250"/>
                <a:gd name="connsiteY69" fmla="*/ 1625302 h 2184400"/>
                <a:gd name="connsiteX70" fmla="*/ 381000 w 1238250"/>
                <a:gd name="connsiteY70" fmla="*/ 1625600 h 2184400"/>
                <a:gd name="connsiteX71" fmla="*/ 95250 w 1238250"/>
                <a:gd name="connsiteY71" fmla="*/ 1714500 h 2184400"/>
                <a:gd name="connsiteX72" fmla="*/ 317500 w 1238250"/>
                <a:gd name="connsiteY72" fmla="*/ 1790700 h 2184400"/>
                <a:gd name="connsiteX73" fmla="*/ 603250 w 1238250"/>
                <a:gd name="connsiteY73" fmla="*/ 1663700 h 2184400"/>
                <a:gd name="connsiteX74" fmla="*/ 438944 w 1238250"/>
                <a:gd name="connsiteY74" fmla="*/ 1625302 h 2184400"/>
                <a:gd name="connsiteX75" fmla="*/ 1117600 w 1238250"/>
                <a:gd name="connsiteY75" fmla="*/ 1301750 h 2184400"/>
                <a:gd name="connsiteX76" fmla="*/ 736600 w 1238250"/>
                <a:gd name="connsiteY76" fmla="*/ 1619250 h 2184400"/>
                <a:gd name="connsiteX77" fmla="*/ 793750 w 1238250"/>
                <a:gd name="connsiteY77" fmla="*/ 1619250 h 2184400"/>
                <a:gd name="connsiteX78" fmla="*/ 984250 w 1238250"/>
                <a:gd name="connsiteY78" fmla="*/ 1555750 h 2184400"/>
                <a:gd name="connsiteX79" fmla="*/ 1130300 w 1238250"/>
                <a:gd name="connsiteY79" fmla="*/ 1403350 h 2184400"/>
                <a:gd name="connsiteX80" fmla="*/ 1155700 w 1238250"/>
                <a:gd name="connsiteY80" fmla="*/ 1327150 h 2184400"/>
                <a:gd name="connsiteX81" fmla="*/ 1149350 w 1238250"/>
                <a:gd name="connsiteY81" fmla="*/ 1301750 h 2184400"/>
                <a:gd name="connsiteX82" fmla="*/ 1117600 w 1238250"/>
                <a:gd name="connsiteY82" fmla="*/ 1301750 h 218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238250" h="2184400">
                  <a:moveTo>
                    <a:pt x="622300" y="0"/>
                  </a:moveTo>
                  <a:cubicBezTo>
                    <a:pt x="698500" y="0"/>
                    <a:pt x="768350" y="44450"/>
                    <a:pt x="806450" y="165100"/>
                  </a:cubicBezTo>
                  <a:cubicBezTo>
                    <a:pt x="869950" y="107950"/>
                    <a:pt x="908050" y="88900"/>
                    <a:pt x="971550" y="88900"/>
                  </a:cubicBezTo>
                  <a:cubicBezTo>
                    <a:pt x="1092200" y="88900"/>
                    <a:pt x="1143000" y="190500"/>
                    <a:pt x="1143000" y="273050"/>
                  </a:cubicBezTo>
                  <a:cubicBezTo>
                    <a:pt x="1143000" y="323850"/>
                    <a:pt x="1111250" y="361950"/>
                    <a:pt x="1098550" y="412750"/>
                  </a:cubicBezTo>
                  <a:cubicBezTo>
                    <a:pt x="1200150" y="457200"/>
                    <a:pt x="1238250" y="565150"/>
                    <a:pt x="1238250" y="641350"/>
                  </a:cubicBezTo>
                  <a:cubicBezTo>
                    <a:pt x="1238250" y="844550"/>
                    <a:pt x="1009650" y="800100"/>
                    <a:pt x="1009650" y="844550"/>
                  </a:cubicBezTo>
                  <a:cubicBezTo>
                    <a:pt x="1009650" y="863600"/>
                    <a:pt x="1028700" y="965200"/>
                    <a:pt x="1028700" y="977900"/>
                  </a:cubicBezTo>
                  <a:cubicBezTo>
                    <a:pt x="1028700" y="1123950"/>
                    <a:pt x="857250" y="1193800"/>
                    <a:pt x="774700" y="1193800"/>
                  </a:cubicBezTo>
                  <a:cubicBezTo>
                    <a:pt x="717550" y="1193800"/>
                    <a:pt x="704850" y="1155700"/>
                    <a:pt x="622300" y="1117600"/>
                  </a:cubicBezTo>
                  <a:cubicBezTo>
                    <a:pt x="622300" y="1155700"/>
                    <a:pt x="615950" y="1219200"/>
                    <a:pt x="615950" y="1231900"/>
                  </a:cubicBezTo>
                  <a:cubicBezTo>
                    <a:pt x="615950" y="1358900"/>
                    <a:pt x="635000" y="1473200"/>
                    <a:pt x="673100" y="1600200"/>
                  </a:cubicBezTo>
                  <a:cubicBezTo>
                    <a:pt x="679450" y="1600200"/>
                    <a:pt x="685800" y="1587500"/>
                    <a:pt x="685800" y="1581150"/>
                  </a:cubicBezTo>
                  <a:cubicBezTo>
                    <a:pt x="736600" y="1428750"/>
                    <a:pt x="1009650" y="1238250"/>
                    <a:pt x="1136650" y="1238250"/>
                  </a:cubicBezTo>
                  <a:cubicBezTo>
                    <a:pt x="1193800" y="1238250"/>
                    <a:pt x="1219200" y="1289050"/>
                    <a:pt x="1219200" y="1327150"/>
                  </a:cubicBezTo>
                  <a:cubicBezTo>
                    <a:pt x="1219200" y="1339850"/>
                    <a:pt x="1200150" y="1397000"/>
                    <a:pt x="1187450" y="1428750"/>
                  </a:cubicBezTo>
                  <a:cubicBezTo>
                    <a:pt x="1162050" y="1485900"/>
                    <a:pt x="1041400" y="1612900"/>
                    <a:pt x="984250" y="1625600"/>
                  </a:cubicBezTo>
                  <a:cubicBezTo>
                    <a:pt x="933450" y="1638300"/>
                    <a:pt x="876300" y="1657350"/>
                    <a:pt x="831850" y="1670050"/>
                  </a:cubicBezTo>
                  <a:cubicBezTo>
                    <a:pt x="800100" y="1676400"/>
                    <a:pt x="762000" y="1682750"/>
                    <a:pt x="723900" y="1682750"/>
                  </a:cubicBezTo>
                  <a:cubicBezTo>
                    <a:pt x="717550" y="1682750"/>
                    <a:pt x="704850" y="1676400"/>
                    <a:pt x="704850" y="1689100"/>
                  </a:cubicBezTo>
                  <a:cubicBezTo>
                    <a:pt x="704850" y="1708150"/>
                    <a:pt x="723900" y="1739900"/>
                    <a:pt x="730250" y="1758950"/>
                  </a:cubicBezTo>
                  <a:cubicBezTo>
                    <a:pt x="781050" y="1866900"/>
                    <a:pt x="882650" y="2038350"/>
                    <a:pt x="1035050" y="2120900"/>
                  </a:cubicBezTo>
                  <a:cubicBezTo>
                    <a:pt x="1047750" y="2127250"/>
                    <a:pt x="1060450" y="2139950"/>
                    <a:pt x="1060450" y="2159000"/>
                  </a:cubicBezTo>
                  <a:cubicBezTo>
                    <a:pt x="1060450" y="2171700"/>
                    <a:pt x="1047750" y="2184400"/>
                    <a:pt x="1035050" y="2184400"/>
                  </a:cubicBezTo>
                  <a:cubicBezTo>
                    <a:pt x="1016000" y="2184400"/>
                    <a:pt x="971550" y="2146300"/>
                    <a:pt x="952500" y="2133600"/>
                  </a:cubicBezTo>
                  <a:cubicBezTo>
                    <a:pt x="781050" y="2019300"/>
                    <a:pt x="711200" y="1854200"/>
                    <a:pt x="647700" y="1714500"/>
                  </a:cubicBezTo>
                  <a:cubicBezTo>
                    <a:pt x="552450" y="1809750"/>
                    <a:pt x="425450" y="1854200"/>
                    <a:pt x="317500" y="1854200"/>
                  </a:cubicBezTo>
                  <a:cubicBezTo>
                    <a:pt x="279400" y="1854200"/>
                    <a:pt x="25400" y="1803400"/>
                    <a:pt x="25400" y="1708150"/>
                  </a:cubicBezTo>
                  <a:cubicBezTo>
                    <a:pt x="25400" y="1587500"/>
                    <a:pt x="349250" y="1562100"/>
                    <a:pt x="361950" y="1562100"/>
                  </a:cubicBezTo>
                  <a:cubicBezTo>
                    <a:pt x="425450" y="1562100"/>
                    <a:pt x="552450" y="1581150"/>
                    <a:pt x="603250" y="1600200"/>
                  </a:cubicBezTo>
                  <a:cubicBezTo>
                    <a:pt x="603250" y="1600200"/>
                    <a:pt x="609600" y="1600200"/>
                    <a:pt x="609600" y="1587500"/>
                  </a:cubicBezTo>
                  <a:cubicBezTo>
                    <a:pt x="609600" y="1568450"/>
                    <a:pt x="584200" y="1492250"/>
                    <a:pt x="577850" y="1447800"/>
                  </a:cubicBezTo>
                  <a:cubicBezTo>
                    <a:pt x="565150" y="1377950"/>
                    <a:pt x="565150" y="1301750"/>
                    <a:pt x="565150" y="1231900"/>
                  </a:cubicBezTo>
                  <a:cubicBezTo>
                    <a:pt x="565150" y="1206500"/>
                    <a:pt x="571500" y="1181100"/>
                    <a:pt x="571500" y="1155700"/>
                  </a:cubicBezTo>
                  <a:cubicBezTo>
                    <a:pt x="571500" y="1155700"/>
                    <a:pt x="571500" y="1149350"/>
                    <a:pt x="558800" y="1149350"/>
                  </a:cubicBezTo>
                  <a:cubicBezTo>
                    <a:pt x="539750" y="1149350"/>
                    <a:pt x="514350" y="1168400"/>
                    <a:pt x="501650" y="1168400"/>
                  </a:cubicBezTo>
                  <a:cubicBezTo>
                    <a:pt x="463550" y="1174750"/>
                    <a:pt x="393700" y="1187450"/>
                    <a:pt x="381000" y="1187450"/>
                  </a:cubicBezTo>
                  <a:cubicBezTo>
                    <a:pt x="266700" y="1187450"/>
                    <a:pt x="184150" y="1111250"/>
                    <a:pt x="184150" y="996950"/>
                  </a:cubicBezTo>
                  <a:cubicBezTo>
                    <a:pt x="184150" y="977900"/>
                    <a:pt x="190500" y="952500"/>
                    <a:pt x="203200" y="933450"/>
                  </a:cubicBezTo>
                  <a:cubicBezTo>
                    <a:pt x="38100" y="850900"/>
                    <a:pt x="0" y="787400"/>
                    <a:pt x="0" y="666750"/>
                  </a:cubicBezTo>
                  <a:cubicBezTo>
                    <a:pt x="0" y="488950"/>
                    <a:pt x="139700" y="501650"/>
                    <a:pt x="139700" y="457200"/>
                  </a:cubicBezTo>
                  <a:cubicBezTo>
                    <a:pt x="139700" y="444500"/>
                    <a:pt x="107950" y="349250"/>
                    <a:pt x="107950" y="336550"/>
                  </a:cubicBezTo>
                  <a:cubicBezTo>
                    <a:pt x="107950" y="234950"/>
                    <a:pt x="203200" y="95250"/>
                    <a:pt x="323850" y="95250"/>
                  </a:cubicBezTo>
                  <a:cubicBezTo>
                    <a:pt x="361950" y="95250"/>
                    <a:pt x="368300" y="95250"/>
                    <a:pt x="419100" y="133350"/>
                  </a:cubicBezTo>
                  <a:cubicBezTo>
                    <a:pt x="495300" y="38100"/>
                    <a:pt x="539750" y="0"/>
                    <a:pt x="622300" y="0"/>
                  </a:cubicBezTo>
                  <a:close/>
                  <a:moveTo>
                    <a:pt x="622300" y="63500"/>
                  </a:moveTo>
                  <a:cubicBezTo>
                    <a:pt x="552450" y="63500"/>
                    <a:pt x="469900" y="139700"/>
                    <a:pt x="463550" y="222250"/>
                  </a:cubicBezTo>
                  <a:cubicBezTo>
                    <a:pt x="463550" y="228600"/>
                    <a:pt x="457200" y="234950"/>
                    <a:pt x="438150" y="234950"/>
                  </a:cubicBezTo>
                  <a:cubicBezTo>
                    <a:pt x="393700" y="234950"/>
                    <a:pt x="387350" y="158750"/>
                    <a:pt x="323850" y="158750"/>
                  </a:cubicBezTo>
                  <a:cubicBezTo>
                    <a:pt x="234950" y="158750"/>
                    <a:pt x="171450" y="266700"/>
                    <a:pt x="171450" y="330200"/>
                  </a:cubicBezTo>
                  <a:cubicBezTo>
                    <a:pt x="171450" y="349250"/>
                    <a:pt x="209550" y="457200"/>
                    <a:pt x="209550" y="476250"/>
                  </a:cubicBezTo>
                  <a:cubicBezTo>
                    <a:pt x="209550" y="539750"/>
                    <a:pt x="57150" y="546100"/>
                    <a:pt x="57150" y="666750"/>
                  </a:cubicBezTo>
                  <a:cubicBezTo>
                    <a:pt x="57150" y="723900"/>
                    <a:pt x="95250" y="806450"/>
                    <a:pt x="165100" y="838200"/>
                  </a:cubicBezTo>
                  <a:cubicBezTo>
                    <a:pt x="190500" y="850900"/>
                    <a:pt x="222250" y="857250"/>
                    <a:pt x="247650" y="863600"/>
                  </a:cubicBezTo>
                  <a:cubicBezTo>
                    <a:pt x="273050" y="869950"/>
                    <a:pt x="273050" y="901700"/>
                    <a:pt x="273050" y="908050"/>
                  </a:cubicBezTo>
                  <a:cubicBezTo>
                    <a:pt x="273050" y="920750"/>
                    <a:pt x="247650" y="977900"/>
                    <a:pt x="247650" y="990600"/>
                  </a:cubicBezTo>
                  <a:cubicBezTo>
                    <a:pt x="247650" y="1054100"/>
                    <a:pt x="292100" y="1130300"/>
                    <a:pt x="374650" y="1130300"/>
                  </a:cubicBezTo>
                  <a:cubicBezTo>
                    <a:pt x="387350" y="1130300"/>
                    <a:pt x="476250" y="1111250"/>
                    <a:pt x="520700" y="1092200"/>
                  </a:cubicBezTo>
                  <a:cubicBezTo>
                    <a:pt x="552450" y="1079500"/>
                    <a:pt x="596900" y="1035050"/>
                    <a:pt x="615950" y="1035050"/>
                  </a:cubicBezTo>
                  <a:cubicBezTo>
                    <a:pt x="666750" y="1035050"/>
                    <a:pt x="704850" y="1130300"/>
                    <a:pt x="781050" y="1130300"/>
                  </a:cubicBezTo>
                  <a:cubicBezTo>
                    <a:pt x="838200" y="1130300"/>
                    <a:pt x="965200" y="1079500"/>
                    <a:pt x="965200" y="977900"/>
                  </a:cubicBezTo>
                  <a:cubicBezTo>
                    <a:pt x="965200" y="958850"/>
                    <a:pt x="946150" y="850900"/>
                    <a:pt x="946150" y="831850"/>
                  </a:cubicBezTo>
                  <a:cubicBezTo>
                    <a:pt x="946150" y="717550"/>
                    <a:pt x="1174750" y="800100"/>
                    <a:pt x="1174750" y="641350"/>
                  </a:cubicBezTo>
                  <a:cubicBezTo>
                    <a:pt x="1174750" y="444500"/>
                    <a:pt x="1009650" y="488950"/>
                    <a:pt x="1009650" y="425450"/>
                  </a:cubicBezTo>
                  <a:cubicBezTo>
                    <a:pt x="1009650" y="381000"/>
                    <a:pt x="1079500" y="361950"/>
                    <a:pt x="1079500" y="273050"/>
                  </a:cubicBezTo>
                  <a:cubicBezTo>
                    <a:pt x="1079500" y="222250"/>
                    <a:pt x="1047750" y="146050"/>
                    <a:pt x="965200" y="146050"/>
                  </a:cubicBezTo>
                  <a:cubicBezTo>
                    <a:pt x="844550" y="146050"/>
                    <a:pt x="857250" y="260350"/>
                    <a:pt x="781050" y="260350"/>
                  </a:cubicBezTo>
                  <a:cubicBezTo>
                    <a:pt x="768350" y="260350"/>
                    <a:pt x="762000" y="254000"/>
                    <a:pt x="749300" y="241300"/>
                  </a:cubicBezTo>
                  <a:cubicBezTo>
                    <a:pt x="730250" y="146050"/>
                    <a:pt x="711200" y="63500"/>
                    <a:pt x="622300" y="63500"/>
                  </a:cubicBezTo>
                  <a:close/>
                  <a:moveTo>
                    <a:pt x="438944" y="1625302"/>
                  </a:moveTo>
                  <a:cubicBezTo>
                    <a:pt x="421878" y="1625203"/>
                    <a:pt x="403225" y="1625600"/>
                    <a:pt x="381000" y="1625600"/>
                  </a:cubicBezTo>
                  <a:cubicBezTo>
                    <a:pt x="279400" y="1625600"/>
                    <a:pt x="190500" y="1625600"/>
                    <a:pt x="95250" y="1714500"/>
                  </a:cubicBezTo>
                  <a:cubicBezTo>
                    <a:pt x="184150" y="1771650"/>
                    <a:pt x="241300" y="1790700"/>
                    <a:pt x="317500" y="1790700"/>
                  </a:cubicBezTo>
                  <a:cubicBezTo>
                    <a:pt x="406400" y="1790700"/>
                    <a:pt x="533400" y="1752600"/>
                    <a:pt x="603250" y="1663700"/>
                  </a:cubicBezTo>
                  <a:cubicBezTo>
                    <a:pt x="527050" y="1630363"/>
                    <a:pt x="490141" y="1625600"/>
                    <a:pt x="438944" y="1625302"/>
                  </a:cubicBezTo>
                  <a:close/>
                  <a:moveTo>
                    <a:pt x="1117600" y="1301750"/>
                  </a:moveTo>
                  <a:cubicBezTo>
                    <a:pt x="984250" y="1339850"/>
                    <a:pt x="774700" y="1466850"/>
                    <a:pt x="736600" y="1619250"/>
                  </a:cubicBezTo>
                  <a:lnTo>
                    <a:pt x="793750" y="1619250"/>
                  </a:lnTo>
                  <a:cubicBezTo>
                    <a:pt x="812800" y="1619250"/>
                    <a:pt x="927100" y="1581150"/>
                    <a:pt x="984250" y="1555750"/>
                  </a:cubicBezTo>
                  <a:cubicBezTo>
                    <a:pt x="1035050" y="1530350"/>
                    <a:pt x="1111250" y="1454150"/>
                    <a:pt x="1130300" y="1403350"/>
                  </a:cubicBezTo>
                  <a:cubicBezTo>
                    <a:pt x="1143000" y="1377950"/>
                    <a:pt x="1155700" y="1346200"/>
                    <a:pt x="1155700" y="1327150"/>
                  </a:cubicBezTo>
                  <a:cubicBezTo>
                    <a:pt x="1155700" y="1314450"/>
                    <a:pt x="1149350" y="1308100"/>
                    <a:pt x="1149350" y="1301750"/>
                  </a:cubicBezTo>
                  <a:lnTo>
                    <a:pt x="1117600" y="130175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AA87433-3F61-EB8D-921B-CB76D61107D6}"/>
                </a:ext>
              </a:extLst>
            </p:cNvPr>
            <p:cNvSpPr/>
            <p:nvPr/>
          </p:nvSpPr>
          <p:spPr>
            <a:xfrm>
              <a:off x="8467230" y="-7161987"/>
              <a:ext cx="457200" cy="452437"/>
            </a:xfrm>
            <a:custGeom>
              <a:avLst/>
              <a:gdLst>
                <a:gd name="connsiteX0" fmla="*/ 276225 w 457200"/>
                <a:gd name="connsiteY0" fmla="*/ 0 h 452437"/>
                <a:gd name="connsiteX1" fmla="*/ 311150 w 457200"/>
                <a:gd name="connsiteY1" fmla="*/ 7937 h 452437"/>
                <a:gd name="connsiteX2" fmla="*/ 330200 w 457200"/>
                <a:gd name="connsiteY2" fmla="*/ 33337 h 452437"/>
                <a:gd name="connsiteX3" fmla="*/ 457200 w 457200"/>
                <a:gd name="connsiteY3" fmla="*/ 217487 h 452437"/>
                <a:gd name="connsiteX4" fmla="*/ 228600 w 457200"/>
                <a:gd name="connsiteY4" fmla="*/ 452437 h 452437"/>
                <a:gd name="connsiteX5" fmla="*/ 0 w 457200"/>
                <a:gd name="connsiteY5" fmla="*/ 223837 h 452437"/>
                <a:gd name="connsiteX6" fmla="*/ 241300 w 457200"/>
                <a:gd name="connsiteY6" fmla="*/ 1587 h 452437"/>
                <a:gd name="connsiteX7" fmla="*/ 276225 w 457200"/>
                <a:gd name="connsiteY7" fmla="*/ 0 h 452437"/>
                <a:gd name="connsiteX8" fmla="*/ 241300 w 457200"/>
                <a:gd name="connsiteY8" fmla="*/ 52387 h 452437"/>
                <a:gd name="connsiteX9" fmla="*/ 57150 w 457200"/>
                <a:gd name="connsiteY9" fmla="*/ 217487 h 452437"/>
                <a:gd name="connsiteX10" fmla="*/ 228600 w 457200"/>
                <a:gd name="connsiteY10" fmla="*/ 388937 h 452437"/>
                <a:gd name="connsiteX11" fmla="*/ 393700 w 457200"/>
                <a:gd name="connsiteY11" fmla="*/ 217487 h 452437"/>
                <a:gd name="connsiteX12" fmla="*/ 381000 w 457200"/>
                <a:gd name="connsiteY12" fmla="*/ 166687 h 452437"/>
                <a:gd name="connsiteX13" fmla="*/ 311150 w 457200"/>
                <a:gd name="connsiteY13" fmla="*/ 90487 h 452437"/>
                <a:gd name="connsiteX14" fmla="*/ 292100 w 457200"/>
                <a:gd name="connsiteY14" fmla="*/ 58737 h 452437"/>
                <a:gd name="connsiteX15" fmla="*/ 241300 w 457200"/>
                <a:gd name="connsiteY15" fmla="*/ 52387 h 45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7200" h="452437">
                  <a:moveTo>
                    <a:pt x="276225" y="0"/>
                  </a:moveTo>
                  <a:cubicBezTo>
                    <a:pt x="288925" y="0"/>
                    <a:pt x="301625" y="1587"/>
                    <a:pt x="311150" y="7937"/>
                  </a:cubicBezTo>
                  <a:cubicBezTo>
                    <a:pt x="317500" y="7937"/>
                    <a:pt x="323850" y="26987"/>
                    <a:pt x="330200" y="33337"/>
                  </a:cubicBezTo>
                  <a:cubicBezTo>
                    <a:pt x="425450" y="71437"/>
                    <a:pt x="457200" y="147637"/>
                    <a:pt x="457200" y="217487"/>
                  </a:cubicBezTo>
                  <a:cubicBezTo>
                    <a:pt x="457200" y="344487"/>
                    <a:pt x="342900" y="452437"/>
                    <a:pt x="228600" y="452437"/>
                  </a:cubicBezTo>
                  <a:cubicBezTo>
                    <a:pt x="69850" y="452437"/>
                    <a:pt x="0" y="357187"/>
                    <a:pt x="0" y="223837"/>
                  </a:cubicBezTo>
                  <a:cubicBezTo>
                    <a:pt x="0" y="77787"/>
                    <a:pt x="120650" y="1587"/>
                    <a:pt x="241300" y="1587"/>
                  </a:cubicBezTo>
                  <a:cubicBezTo>
                    <a:pt x="250825" y="1587"/>
                    <a:pt x="263525" y="0"/>
                    <a:pt x="276225" y="0"/>
                  </a:cubicBezTo>
                  <a:close/>
                  <a:moveTo>
                    <a:pt x="241300" y="52387"/>
                  </a:moveTo>
                  <a:cubicBezTo>
                    <a:pt x="158750" y="52387"/>
                    <a:pt x="57150" y="115887"/>
                    <a:pt x="57150" y="217487"/>
                  </a:cubicBezTo>
                  <a:cubicBezTo>
                    <a:pt x="57150" y="325437"/>
                    <a:pt x="114300" y="388937"/>
                    <a:pt x="228600" y="388937"/>
                  </a:cubicBezTo>
                  <a:cubicBezTo>
                    <a:pt x="311150" y="388937"/>
                    <a:pt x="393700" y="306387"/>
                    <a:pt x="393700" y="217487"/>
                  </a:cubicBezTo>
                  <a:cubicBezTo>
                    <a:pt x="393700" y="198437"/>
                    <a:pt x="387350" y="173037"/>
                    <a:pt x="381000" y="166687"/>
                  </a:cubicBezTo>
                  <a:cubicBezTo>
                    <a:pt x="368300" y="134937"/>
                    <a:pt x="323850" y="103187"/>
                    <a:pt x="311150" y="90487"/>
                  </a:cubicBezTo>
                  <a:cubicBezTo>
                    <a:pt x="298450" y="77787"/>
                    <a:pt x="298450" y="65087"/>
                    <a:pt x="292100" y="58737"/>
                  </a:cubicBezTo>
                  <a:cubicBezTo>
                    <a:pt x="279400" y="58737"/>
                    <a:pt x="260350" y="52387"/>
                    <a:pt x="241300" y="52387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472F704-4310-DD13-8B09-4398F924FE52}"/>
                </a:ext>
              </a:extLst>
            </p:cNvPr>
            <p:cNvSpPr/>
            <p:nvPr/>
          </p:nvSpPr>
          <p:spPr>
            <a:xfrm>
              <a:off x="8143380" y="-7458851"/>
              <a:ext cx="1117600" cy="1066800"/>
            </a:xfrm>
            <a:custGeom>
              <a:avLst/>
              <a:gdLst>
                <a:gd name="connsiteX0" fmla="*/ 565150 w 1117600"/>
                <a:gd name="connsiteY0" fmla="*/ 0 h 1066800"/>
                <a:gd name="connsiteX1" fmla="*/ 692150 w 1117600"/>
                <a:gd name="connsiteY1" fmla="*/ 177800 h 1066800"/>
                <a:gd name="connsiteX2" fmla="*/ 723900 w 1117600"/>
                <a:gd name="connsiteY2" fmla="*/ 196850 h 1066800"/>
                <a:gd name="connsiteX3" fmla="*/ 908050 w 1117600"/>
                <a:gd name="connsiteY3" fmla="*/ 82550 h 1066800"/>
                <a:gd name="connsiteX4" fmla="*/ 1022350 w 1117600"/>
                <a:gd name="connsiteY4" fmla="*/ 209550 h 1066800"/>
                <a:gd name="connsiteX5" fmla="*/ 952500 w 1117600"/>
                <a:gd name="connsiteY5" fmla="*/ 361950 h 1066800"/>
                <a:gd name="connsiteX6" fmla="*/ 1117600 w 1117600"/>
                <a:gd name="connsiteY6" fmla="*/ 577850 h 1066800"/>
                <a:gd name="connsiteX7" fmla="*/ 889000 w 1117600"/>
                <a:gd name="connsiteY7" fmla="*/ 768350 h 1066800"/>
                <a:gd name="connsiteX8" fmla="*/ 908050 w 1117600"/>
                <a:gd name="connsiteY8" fmla="*/ 914400 h 1066800"/>
                <a:gd name="connsiteX9" fmla="*/ 723900 w 1117600"/>
                <a:gd name="connsiteY9" fmla="*/ 1066800 h 1066800"/>
                <a:gd name="connsiteX10" fmla="*/ 558800 w 1117600"/>
                <a:gd name="connsiteY10" fmla="*/ 971550 h 1066800"/>
                <a:gd name="connsiteX11" fmla="*/ 463550 w 1117600"/>
                <a:gd name="connsiteY11" fmla="*/ 1028700 h 1066800"/>
                <a:gd name="connsiteX12" fmla="*/ 317500 w 1117600"/>
                <a:gd name="connsiteY12" fmla="*/ 1066800 h 1066800"/>
                <a:gd name="connsiteX13" fmla="*/ 190500 w 1117600"/>
                <a:gd name="connsiteY13" fmla="*/ 927100 h 1066800"/>
                <a:gd name="connsiteX14" fmla="*/ 215900 w 1117600"/>
                <a:gd name="connsiteY14" fmla="*/ 844550 h 1066800"/>
                <a:gd name="connsiteX15" fmla="*/ 190500 w 1117600"/>
                <a:gd name="connsiteY15" fmla="*/ 800100 h 1066800"/>
                <a:gd name="connsiteX16" fmla="*/ 107950 w 1117600"/>
                <a:gd name="connsiteY16" fmla="*/ 774700 h 1066800"/>
                <a:gd name="connsiteX17" fmla="*/ 0 w 1117600"/>
                <a:gd name="connsiteY17" fmla="*/ 603250 h 1066800"/>
                <a:gd name="connsiteX18" fmla="*/ 152400 w 1117600"/>
                <a:gd name="connsiteY18" fmla="*/ 412750 h 1066800"/>
                <a:gd name="connsiteX19" fmla="*/ 114300 w 1117600"/>
                <a:gd name="connsiteY19" fmla="*/ 266700 h 1066800"/>
                <a:gd name="connsiteX20" fmla="*/ 266700 w 1117600"/>
                <a:gd name="connsiteY20" fmla="*/ 95250 h 1066800"/>
                <a:gd name="connsiteX21" fmla="*/ 381000 w 1117600"/>
                <a:gd name="connsiteY21" fmla="*/ 171450 h 1066800"/>
                <a:gd name="connsiteX22" fmla="*/ 406400 w 1117600"/>
                <a:gd name="connsiteY22" fmla="*/ 158750 h 1066800"/>
                <a:gd name="connsiteX23" fmla="*/ 565150 w 1117600"/>
                <a:gd name="connsiteY23" fmla="*/ 0 h 1066800"/>
                <a:gd name="connsiteX24" fmla="*/ 600075 w 1117600"/>
                <a:gd name="connsiteY24" fmla="*/ 296863 h 1066800"/>
                <a:gd name="connsiteX25" fmla="*/ 565150 w 1117600"/>
                <a:gd name="connsiteY25" fmla="*/ 298450 h 1066800"/>
                <a:gd name="connsiteX26" fmla="*/ 323850 w 1117600"/>
                <a:gd name="connsiteY26" fmla="*/ 520700 h 1066800"/>
                <a:gd name="connsiteX27" fmla="*/ 552450 w 1117600"/>
                <a:gd name="connsiteY27" fmla="*/ 749300 h 1066800"/>
                <a:gd name="connsiteX28" fmla="*/ 781050 w 1117600"/>
                <a:gd name="connsiteY28" fmla="*/ 514350 h 1066800"/>
                <a:gd name="connsiteX29" fmla="*/ 654050 w 1117600"/>
                <a:gd name="connsiteY29" fmla="*/ 330200 h 1066800"/>
                <a:gd name="connsiteX30" fmla="*/ 635000 w 1117600"/>
                <a:gd name="connsiteY30" fmla="*/ 304800 h 1066800"/>
                <a:gd name="connsiteX31" fmla="*/ 600075 w 1117600"/>
                <a:gd name="connsiteY31" fmla="*/ 296863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17600" h="1066800">
                  <a:moveTo>
                    <a:pt x="565150" y="0"/>
                  </a:moveTo>
                  <a:cubicBezTo>
                    <a:pt x="654050" y="0"/>
                    <a:pt x="673100" y="82550"/>
                    <a:pt x="692150" y="177800"/>
                  </a:cubicBezTo>
                  <a:cubicBezTo>
                    <a:pt x="704850" y="190500"/>
                    <a:pt x="711200" y="196850"/>
                    <a:pt x="723900" y="196850"/>
                  </a:cubicBezTo>
                  <a:cubicBezTo>
                    <a:pt x="800100" y="196850"/>
                    <a:pt x="787400" y="82550"/>
                    <a:pt x="908050" y="82550"/>
                  </a:cubicBezTo>
                  <a:cubicBezTo>
                    <a:pt x="990600" y="82550"/>
                    <a:pt x="1022350" y="158750"/>
                    <a:pt x="1022350" y="209550"/>
                  </a:cubicBezTo>
                  <a:cubicBezTo>
                    <a:pt x="1022350" y="298450"/>
                    <a:pt x="952500" y="317500"/>
                    <a:pt x="952500" y="361950"/>
                  </a:cubicBezTo>
                  <a:cubicBezTo>
                    <a:pt x="952500" y="425450"/>
                    <a:pt x="1117600" y="381000"/>
                    <a:pt x="1117600" y="577850"/>
                  </a:cubicBezTo>
                  <a:cubicBezTo>
                    <a:pt x="1117600" y="736600"/>
                    <a:pt x="889000" y="654050"/>
                    <a:pt x="889000" y="768350"/>
                  </a:cubicBezTo>
                  <a:cubicBezTo>
                    <a:pt x="889000" y="787400"/>
                    <a:pt x="908050" y="895350"/>
                    <a:pt x="908050" y="914400"/>
                  </a:cubicBezTo>
                  <a:cubicBezTo>
                    <a:pt x="908050" y="1016000"/>
                    <a:pt x="781050" y="1066800"/>
                    <a:pt x="723900" y="1066800"/>
                  </a:cubicBezTo>
                  <a:cubicBezTo>
                    <a:pt x="647700" y="1066800"/>
                    <a:pt x="609600" y="971550"/>
                    <a:pt x="558800" y="971550"/>
                  </a:cubicBezTo>
                  <a:cubicBezTo>
                    <a:pt x="539750" y="971550"/>
                    <a:pt x="495300" y="1016000"/>
                    <a:pt x="463550" y="1028700"/>
                  </a:cubicBezTo>
                  <a:cubicBezTo>
                    <a:pt x="419100" y="1047750"/>
                    <a:pt x="330200" y="1066800"/>
                    <a:pt x="317500" y="1066800"/>
                  </a:cubicBezTo>
                  <a:cubicBezTo>
                    <a:pt x="234950" y="1066800"/>
                    <a:pt x="190500" y="990600"/>
                    <a:pt x="190500" y="927100"/>
                  </a:cubicBezTo>
                  <a:cubicBezTo>
                    <a:pt x="190500" y="914400"/>
                    <a:pt x="215900" y="857250"/>
                    <a:pt x="215900" y="844550"/>
                  </a:cubicBezTo>
                  <a:cubicBezTo>
                    <a:pt x="215900" y="838200"/>
                    <a:pt x="215900" y="806450"/>
                    <a:pt x="190500" y="800100"/>
                  </a:cubicBezTo>
                  <a:cubicBezTo>
                    <a:pt x="165100" y="793750"/>
                    <a:pt x="133350" y="787400"/>
                    <a:pt x="107950" y="774700"/>
                  </a:cubicBezTo>
                  <a:cubicBezTo>
                    <a:pt x="38100" y="742950"/>
                    <a:pt x="0" y="660400"/>
                    <a:pt x="0" y="603250"/>
                  </a:cubicBezTo>
                  <a:cubicBezTo>
                    <a:pt x="0" y="482600"/>
                    <a:pt x="152400" y="476250"/>
                    <a:pt x="152400" y="412750"/>
                  </a:cubicBezTo>
                  <a:cubicBezTo>
                    <a:pt x="152400" y="393700"/>
                    <a:pt x="114300" y="285750"/>
                    <a:pt x="114300" y="266700"/>
                  </a:cubicBezTo>
                  <a:cubicBezTo>
                    <a:pt x="114300" y="203200"/>
                    <a:pt x="177800" y="95250"/>
                    <a:pt x="266700" y="95250"/>
                  </a:cubicBezTo>
                  <a:cubicBezTo>
                    <a:pt x="330200" y="95250"/>
                    <a:pt x="336550" y="171450"/>
                    <a:pt x="381000" y="171450"/>
                  </a:cubicBezTo>
                  <a:cubicBezTo>
                    <a:pt x="400050" y="171450"/>
                    <a:pt x="406400" y="165100"/>
                    <a:pt x="406400" y="158750"/>
                  </a:cubicBezTo>
                  <a:cubicBezTo>
                    <a:pt x="412750" y="76200"/>
                    <a:pt x="495300" y="0"/>
                    <a:pt x="565150" y="0"/>
                  </a:cubicBezTo>
                  <a:close/>
                  <a:moveTo>
                    <a:pt x="600075" y="296863"/>
                  </a:moveTo>
                  <a:cubicBezTo>
                    <a:pt x="587375" y="296863"/>
                    <a:pt x="574675" y="298450"/>
                    <a:pt x="565150" y="298450"/>
                  </a:cubicBezTo>
                  <a:cubicBezTo>
                    <a:pt x="444500" y="298450"/>
                    <a:pt x="323850" y="374650"/>
                    <a:pt x="323850" y="520700"/>
                  </a:cubicBezTo>
                  <a:cubicBezTo>
                    <a:pt x="323850" y="654050"/>
                    <a:pt x="393700" y="749300"/>
                    <a:pt x="552450" y="749300"/>
                  </a:cubicBezTo>
                  <a:cubicBezTo>
                    <a:pt x="666750" y="749300"/>
                    <a:pt x="781050" y="641350"/>
                    <a:pt x="781050" y="514350"/>
                  </a:cubicBezTo>
                  <a:cubicBezTo>
                    <a:pt x="781050" y="444500"/>
                    <a:pt x="749300" y="368300"/>
                    <a:pt x="654050" y="330200"/>
                  </a:cubicBezTo>
                  <a:cubicBezTo>
                    <a:pt x="647700" y="323850"/>
                    <a:pt x="641350" y="304800"/>
                    <a:pt x="635000" y="304800"/>
                  </a:cubicBezTo>
                  <a:cubicBezTo>
                    <a:pt x="625475" y="298450"/>
                    <a:pt x="612775" y="296863"/>
                    <a:pt x="600075" y="296863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4549B6D-21A8-2D04-D718-83CA28985067}"/>
                </a:ext>
              </a:extLst>
            </p:cNvPr>
            <p:cNvSpPr/>
            <p:nvPr/>
          </p:nvSpPr>
          <p:spPr>
            <a:xfrm>
              <a:off x="8524380" y="-7109601"/>
              <a:ext cx="336550" cy="336550"/>
            </a:xfrm>
            <a:custGeom>
              <a:avLst/>
              <a:gdLst>
                <a:gd name="connsiteX0" fmla="*/ 184150 w 336550"/>
                <a:gd name="connsiteY0" fmla="*/ 0 h 336550"/>
                <a:gd name="connsiteX1" fmla="*/ 234950 w 336550"/>
                <a:gd name="connsiteY1" fmla="*/ 6350 h 336550"/>
                <a:gd name="connsiteX2" fmla="*/ 254000 w 336550"/>
                <a:gd name="connsiteY2" fmla="*/ 38100 h 336550"/>
                <a:gd name="connsiteX3" fmla="*/ 323850 w 336550"/>
                <a:gd name="connsiteY3" fmla="*/ 114300 h 336550"/>
                <a:gd name="connsiteX4" fmla="*/ 336550 w 336550"/>
                <a:gd name="connsiteY4" fmla="*/ 165100 h 336550"/>
                <a:gd name="connsiteX5" fmla="*/ 171450 w 336550"/>
                <a:gd name="connsiteY5" fmla="*/ 336550 h 336550"/>
                <a:gd name="connsiteX6" fmla="*/ 0 w 336550"/>
                <a:gd name="connsiteY6" fmla="*/ 165100 h 336550"/>
                <a:gd name="connsiteX7" fmla="*/ 184150 w 336550"/>
                <a:gd name="connsiteY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550" h="336550">
                  <a:moveTo>
                    <a:pt x="184150" y="0"/>
                  </a:moveTo>
                  <a:cubicBezTo>
                    <a:pt x="203200" y="0"/>
                    <a:pt x="222250" y="6350"/>
                    <a:pt x="234950" y="6350"/>
                  </a:cubicBezTo>
                  <a:cubicBezTo>
                    <a:pt x="241300" y="12700"/>
                    <a:pt x="241300" y="25400"/>
                    <a:pt x="254000" y="38100"/>
                  </a:cubicBezTo>
                  <a:cubicBezTo>
                    <a:pt x="266700" y="50800"/>
                    <a:pt x="311150" y="82550"/>
                    <a:pt x="323850" y="114300"/>
                  </a:cubicBezTo>
                  <a:cubicBezTo>
                    <a:pt x="330200" y="120650"/>
                    <a:pt x="336550" y="146050"/>
                    <a:pt x="336550" y="165100"/>
                  </a:cubicBezTo>
                  <a:cubicBezTo>
                    <a:pt x="336550" y="254000"/>
                    <a:pt x="254000" y="336550"/>
                    <a:pt x="171450" y="336550"/>
                  </a:cubicBezTo>
                  <a:cubicBezTo>
                    <a:pt x="57150" y="336550"/>
                    <a:pt x="0" y="273050"/>
                    <a:pt x="0" y="165100"/>
                  </a:cubicBezTo>
                  <a:cubicBezTo>
                    <a:pt x="0" y="63500"/>
                    <a:pt x="101600" y="0"/>
                    <a:pt x="18415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4A8E7A2-95A2-480A-B638-F009DBC72361}"/>
                </a:ext>
              </a:extLst>
            </p:cNvPr>
            <p:cNvSpPr/>
            <p:nvPr/>
          </p:nvSpPr>
          <p:spPr>
            <a:xfrm>
              <a:off x="8822830" y="-6220601"/>
              <a:ext cx="419100" cy="317500"/>
            </a:xfrm>
            <a:custGeom>
              <a:avLst/>
              <a:gdLst>
                <a:gd name="connsiteX0" fmla="*/ 381000 w 419100"/>
                <a:gd name="connsiteY0" fmla="*/ 0 h 317500"/>
                <a:gd name="connsiteX1" fmla="*/ 412750 w 419100"/>
                <a:gd name="connsiteY1" fmla="*/ 0 h 317500"/>
                <a:gd name="connsiteX2" fmla="*/ 419100 w 419100"/>
                <a:gd name="connsiteY2" fmla="*/ 25400 h 317500"/>
                <a:gd name="connsiteX3" fmla="*/ 393700 w 419100"/>
                <a:gd name="connsiteY3" fmla="*/ 101600 h 317500"/>
                <a:gd name="connsiteX4" fmla="*/ 247650 w 419100"/>
                <a:gd name="connsiteY4" fmla="*/ 254000 h 317500"/>
                <a:gd name="connsiteX5" fmla="*/ 57150 w 419100"/>
                <a:gd name="connsiteY5" fmla="*/ 317500 h 317500"/>
                <a:gd name="connsiteX6" fmla="*/ 0 w 419100"/>
                <a:gd name="connsiteY6" fmla="*/ 317500 h 317500"/>
                <a:gd name="connsiteX7" fmla="*/ 381000 w 419100"/>
                <a:gd name="connsiteY7" fmla="*/ 0 h 31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100" h="317500">
                  <a:moveTo>
                    <a:pt x="381000" y="0"/>
                  </a:moveTo>
                  <a:lnTo>
                    <a:pt x="412750" y="0"/>
                  </a:lnTo>
                  <a:cubicBezTo>
                    <a:pt x="412750" y="6350"/>
                    <a:pt x="419100" y="12700"/>
                    <a:pt x="419100" y="25400"/>
                  </a:cubicBezTo>
                  <a:cubicBezTo>
                    <a:pt x="419100" y="44450"/>
                    <a:pt x="406400" y="76200"/>
                    <a:pt x="393700" y="101600"/>
                  </a:cubicBezTo>
                  <a:cubicBezTo>
                    <a:pt x="374650" y="152400"/>
                    <a:pt x="298450" y="228600"/>
                    <a:pt x="247650" y="254000"/>
                  </a:cubicBezTo>
                  <a:cubicBezTo>
                    <a:pt x="190500" y="279400"/>
                    <a:pt x="76200" y="317500"/>
                    <a:pt x="57150" y="317500"/>
                  </a:cubicBezTo>
                  <a:lnTo>
                    <a:pt x="0" y="317500"/>
                  </a:lnTo>
                  <a:cubicBezTo>
                    <a:pt x="38100" y="165100"/>
                    <a:pt x="247650" y="38100"/>
                    <a:pt x="38100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4149C6E-5EE0-ABBD-47A2-5F2C34C505BD}"/>
                </a:ext>
              </a:extLst>
            </p:cNvPr>
            <p:cNvSpPr/>
            <p:nvPr/>
          </p:nvSpPr>
          <p:spPr>
            <a:xfrm>
              <a:off x="8181480" y="-5897065"/>
              <a:ext cx="508000" cy="165414"/>
            </a:xfrm>
            <a:custGeom>
              <a:avLst/>
              <a:gdLst>
                <a:gd name="connsiteX0" fmla="*/ 343694 w 508000"/>
                <a:gd name="connsiteY0" fmla="*/ 16 h 165414"/>
                <a:gd name="connsiteX1" fmla="*/ 508000 w 508000"/>
                <a:gd name="connsiteY1" fmla="*/ 38414 h 165414"/>
                <a:gd name="connsiteX2" fmla="*/ 222250 w 508000"/>
                <a:gd name="connsiteY2" fmla="*/ 165414 h 165414"/>
                <a:gd name="connsiteX3" fmla="*/ 0 w 508000"/>
                <a:gd name="connsiteY3" fmla="*/ 89214 h 165414"/>
                <a:gd name="connsiteX4" fmla="*/ 285750 w 508000"/>
                <a:gd name="connsiteY4" fmla="*/ 314 h 165414"/>
                <a:gd name="connsiteX5" fmla="*/ 343694 w 508000"/>
                <a:gd name="connsiteY5" fmla="*/ 16 h 16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0" h="165414">
                  <a:moveTo>
                    <a:pt x="343694" y="16"/>
                  </a:moveTo>
                  <a:cubicBezTo>
                    <a:pt x="394891" y="314"/>
                    <a:pt x="431800" y="5077"/>
                    <a:pt x="508000" y="38414"/>
                  </a:cubicBezTo>
                  <a:cubicBezTo>
                    <a:pt x="438150" y="127314"/>
                    <a:pt x="311150" y="165414"/>
                    <a:pt x="222250" y="165414"/>
                  </a:cubicBezTo>
                  <a:cubicBezTo>
                    <a:pt x="146050" y="165414"/>
                    <a:pt x="88900" y="146364"/>
                    <a:pt x="0" y="89214"/>
                  </a:cubicBezTo>
                  <a:cubicBezTo>
                    <a:pt x="95250" y="314"/>
                    <a:pt x="184150" y="314"/>
                    <a:pt x="285750" y="314"/>
                  </a:cubicBezTo>
                  <a:cubicBezTo>
                    <a:pt x="307975" y="314"/>
                    <a:pt x="326628" y="-83"/>
                    <a:pt x="343694" y="16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40A693">
                      <a:alpha val="28000"/>
                    </a:srgbClr>
                  </a:gs>
                  <a:gs pos="100000">
                    <a:srgbClr val="D8F0EB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96B54C56-A06A-9D1B-18D6-2180D2447578}"/>
              </a:ext>
            </a:extLst>
          </p:cNvPr>
          <p:cNvGrpSpPr/>
          <p:nvPr/>
        </p:nvGrpSpPr>
        <p:grpSpPr>
          <a:xfrm>
            <a:off x="7924747" y="4749618"/>
            <a:ext cx="940314" cy="940547"/>
            <a:chOff x="16891764" y="-5426851"/>
            <a:chExt cx="1600200" cy="1600596"/>
          </a:xfrm>
          <a:noFill/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7EF2FEB-01E0-51D4-C5CB-CFFEBD7D719D}"/>
                </a:ext>
              </a:extLst>
            </p:cNvPr>
            <p:cNvSpPr/>
            <p:nvPr/>
          </p:nvSpPr>
          <p:spPr>
            <a:xfrm>
              <a:off x="16948912" y="-5369701"/>
              <a:ext cx="1485900" cy="1492250"/>
            </a:xfrm>
            <a:custGeom>
              <a:avLst/>
              <a:gdLst>
                <a:gd name="connsiteX0" fmla="*/ 774700 w 1485900"/>
                <a:gd name="connsiteY0" fmla="*/ 0 h 1492250"/>
                <a:gd name="connsiteX1" fmla="*/ 1035052 w 1485900"/>
                <a:gd name="connsiteY1" fmla="*/ 215900 h 1492250"/>
                <a:gd name="connsiteX2" fmla="*/ 1060452 w 1485900"/>
                <a:gd name="connsiteY2" fmla="*/ 368300 h 1492250"/>
                <a:gd name="connsiteX3" fmla="*/ 1085852 w 1485900"/>
                <a:gd name="connsiteY3" fmla="*/ 381000 h 1492250"/>
                <a:gd name="connsiteX4" fmla="*/ 1162052 w 1485900"/>
                <a:gd name="connsiteY4" fmla="*/ 355600 h 1492250"/>
                <a:gd name="connsiteX5" fmla="*/ 1244600 w 1485900"/>
                <a:gd name="connsiteY5" fmla="*/ 368300 h 1492250"/>
                <a:gd name="connsiteX6" fmla="*/ 1485900 w 1485900"/>
                <a:gd name="connsiteY6" fmla="*/ 698500 h 1492250"/>
                <a:gd name="connsiteX7" fmla="*/ 1219200 w 1485900"/>
                <a:gd name="connsiteY7" fmla="*/ 958850 h 1492250"/>
                <a:gd name="connsiteX8" fmla="*/ 1301752 w 1485900"/>
                <a:gd name="connsiteY8" fmla="*/ 1193800 h 1492250"/>
                <a:gd name="connsiteX9" fmla="*/ 1123952 w 1485900"/>
                <a:gd name="connsiteY9" fmla="*/ 1454150 h 1492250"/>
                <a:gd name="connsiteX10" fmla="*/ 971552 w 1485900"/>
                <a:gd name="connsiteY10" fmla="*/ 1492250 h 1492250"/>
                <a:gd name="connsiteX11" fmla="*/ 698500 w 1485900"/>
                <a:gd name="connsiteY11" fmla="*/ 1333500 h 1492250"/>
                <a:gd name="connsiteX12" fmla="*/ 609600 w 1485900"/>
                <a:gd name="connsiteY12" fmla="*/ 1384300 h 1492250"/>
                <a:gd name="connsiteX13" fmla="*/ 450852 w 1485900"/>
                <a:gd name="connsiteY13" fmla="*/ 1422400 h 1492250"/>
                <a:gd name="connsiteX14" fmla="*/ 374652 w 1485900"/>
                <a:gd name="connsiteY14" fmla="*/ 1403350 h 1492250"/>
                <a:gd name="connsiteX15" fmla="*/ 209552 w 1485900"/>
                <a:gd name="connsiteY15" fmla="*/ 1200150 h 1492250"/>
                <a:gd name="connsiteX16" fmla="*/ 285752 w 1485900"/>
                <a:gd name="connsiteY16" fmla="*/ 1022350 h 1492250"/>
                <a:gd name="connsiteX17" fmla="*/ 260352 w 1485900"/>
                <a:gd name="connsiteY17" fmla="*/ 984250 h 1492250"/>
                <a:gd name="connsiteX18" fmla="*/ 146052 w 1485900"/>
                <a:gd name="connsiteY18" fmla="*/ 965200 h 1492250"/>
                <a:gd name="connsiteX19" fmla="*/ 0 w 1485900"/>
                <a:gd name="connsiteY19" fmla="*/ 704850 h 1492250"/>
                <a:gd name="connsiteX20" fmla="*/ 381000 w 1485900"/>
                <a:gd name="connsiteY20" fmla="*/ 368300 h 1492250"/>
                <a:gd name="connsiteX21" fmla="*/ 463552 w 1485900"/>
                <a:gd name="connsiteY21" fmla="*/ 406400 h 1492250"/>
                <a:gd name="connsiteX22" fmla="*/ 495300 w 1485900"/>
                <a:gd name="connsiteY22" fmla="*/ 355600 h 1492250"/>
                <a:gd name="connsiteX23" fmla="*/ 482600 w 1485900"/>
                <a:gd name="connsiteY23" fmla="*/ 292100 h 1492250"/>
                <a:gd name="connsiteX24" fmla="*/ 774700 w 1485900"/>
                <a:gd name="connsiteY24" fmla="*/ 0 h 1492250"/>
                <a:gd name="connsiteX25" fmla="*/ 749300 w 1485900"/>
                <a:gd name="connsiteY25" fmla="*/ 488950 h 1492250"/>
                <a:gd name="connsiteX26" fmla="*/ 476252 w 1485900"/>
                <a:gd name="connsiteY26" fmla="*/ 755650 h 1492250"/>
                <a:gd name="connsiteX27" fmla="*/ 742952 w 1485900"/>
                <a:gd name="connsiteY27" fmla="*/ 1035050 h 1492250"/>
                <a:gd name="connsiteX28" fmla="*/ 1022352 w 1485900"/>
                <a:gd name="connsiteY28" fmla="*/ 762000 h 1492250"/>
                <a:gd name="connsiteX29" fmla="*/ 749300 w 1485900"/>
                <a:gd name="connsiteY29" fmla="*/ 488950 h 149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85900" h="1492250">
                  <a:moveTo>
                    <a:pt x="774700" y="0"/>
                  </a:moveTo>
                  <a:cubicBezTo>
                    <a:pt x="889000" y="0"/>
                    <a:pt x="990600" y="63500"/>
                    <a:pt x="1035052" y="215900"/>
                  </a:cubicBezTo>
                  <a:cubicBezTo>
                    <a:pt x="1054100" y="260350"/>
                    <a:pt x="1047752" y="317500"/>
                    <a:pt x="1060452" y="368300"/>
                  </a:cubicBezTo>
                  <a:cubicBezTo>
                    <a:pt x="1060452" y="374650"/>
                    <a:pt x="1073152" y="381000"/>
                    <a:pt x="1085852" y="381000"/>
                  </a:cubicBezTo>
                  <a:cubicBezTo>
                    <a:pt x="1104900" y="381000"/>
                    <a:pt x="1149352" y="355600"/>
                    <a:pt x="1162052" y="355600"/>
                  </a:cubicBezTo>
                  <a:cubicBezTo>
                    <a:pt x="1181100" y="355600"/>
                    <a:pt x="1212852" y="361950"/>
                    <a:pt x="1244600" y="368300"/>
                  </a:cubicBezTo>
                  <a:cubicBezTo>
                    <a:pt x="1416052" y="412750"/>
                    <a:pt x="1485900" y="565150"/>
                    <a:pt x="1485900" y="698500"/>
                  </a:cubicBezTo>
                  <a:cubicBezTo>
                    <a:pt x="1485900" y="876300"/>
                    <a:pt x="1219200" y="889000"/>
                    <a:pt x="1219200" y="958850"/>
                  </a:cubicBezTo>
                  <a:cubicBezTo>
                    <a:pt x="1219200" y="958850"/>
                    <a:pt x="1301752" y="1111250"/>
                    <a:pt x="1301752" y="1193800"/>
                  </a:cubicBezTo>
                  <a:cubicBezTo>
                    <a:pt x="1301752" y="1282700"/>
                    <a:pt x="1231900" y="1371600"/>
                    <a:pt x="1123952" y="1454150"/>
                  </a:cubicBezTo>
                  <a:cubicBezTo>
                    <a:pt x="1111252" y="1466850"/>
                    <a:pt x="1003300" y="1492250"/>
                    <a:pt x="971552" y="1492250"/>
                  </a:cubicBezTo>
                  <a:cubicBezTo>
                    <a:pt x="793752" y="1492250"/>
                    <a:pt x="793752" y="1333500"/>
                    <a:pt x="698500" y="1333500"/>
                  </a:cubicBezTo>
                  <a:cubicBezTo>
                    <a:pt x="660400" y="1333500"/>
                    <a:pt x="666752" y="1358900"/>
                    <a:pt x="609600" y="1384300"/>
                  </a:cubicBezTo>
                  <a:cubicBezTo>
                    <a:pt x="558800" y="1403350"/>
                    <a:pt x="463552" y="1422400"/>
                    <a:pt x="450852" y="1422400"/>
                  </a:cubicBezTo>
                  <a:cubicBezTo>
                    <a:pt x="431800" y="1422400"/>
                    <a:pt x="400052" y="1403350"/>
                    <a:pt x="374652" y="1403350"/>
                  </a:cubicBezTo>
                  <a:cubicBezTo>
                    <a:pt x="254000" y="1384300"/>
                    <a:pt x="209552" y="1282700"/>
                    <a:pt x="209552" y="1200150"/>
                  </a:cubicBezTo>
                  <a:cubicBezTo>
                    <a:pt x="209552" y="1117600"/>
                    <a:pt x="285752" y="1073150"/>
                    <a:pt x="285752" y="1022350"/>
                  </a:cubicBezTo>
                  <a:cubicBezTo>
                    <a:pt x="285752" y="1009650"/>
                    <a:pt x="285752" y="990600"/>
                    <a:pt x="260352" y="984250"/>
                  </a:cubicBezTo>
                  <a:cubicBezTo>
                    <a:pt x="222252" y="977900"/>
                    <a:pt x="177800" y="984250"/>
                    <a:pt x="146052" y="965200"/>
                  </a:cubicBezTo>
                  <a:cubicBezTo>
                    <a:pt x="44452" y="914400"/>
                    <a:pt x="0" y="787400"/>
                    <a:pt x="0" y="704850"/>
                  </a:cubicBezTo>
                  <a:cubicBezTo>
                    <a:pt x="0" y="488950"/>
                    <a:pt x="241300" y="368300"/>
                    <a:pt x="381000" y="368300"/>
                  </a:cubicBezTo>
                  <a:cubicBezTo>
                    <a:pt x="450852" y="368300"/>
                    <a:pt x="412752" y="406400"/>
                    <a:pt x="463552" y="406400"/>
                  </a:cubicBezTo>
                  <a:cubicBezTo>
                    <a:pt x="488952" y="406400"/>
                    <a:pt x="495300" y="368300"/>
                    <a:pt x="495300" y="355600"/>
                  </a:cubicBezTo>
                  <a:cubicBezTo>
                    <a:pt x="495300" y="336550"/>
                    <a:pt x="482600" y="304800"/>
                    <a:pt x="482600" y="292100"/>
                  </a:cubicBezTo>
                  <a:cubicBezTo>
                    <a:pt x="482600" y="146050"/>
                    <a:pt x="615952" y="0"/>
                    <a:pt x="774700" y="0"/>
                  </a:cubicBezTo>
                  <a:close/>
                  <a:moveTo>
                    <a:pt x="749300" y="488950"/>
                  </a:moveTo>
                  <a:cubicBezTo>
                    <a:pt x="603252" y="488950"/>
                    <a:pt x="476252" y="596900"/>
                    <a:pt x="476252" y="755650"/>
                  </a:cubicBezTo>
                  <a:cubicBezTo>
                    <a:pt x="476252" y="889000"/>
                    <a:pt x="577852" y="1035050"/>
                    <a:pt x="742952" y="1035050"/>
                  </a:cubicBezTo>
                  <a:cubicBezTo>
                    <a:pt x="895352" y="1035050"/>
                    <a:pt x="1022352" y="920750"/>
                    <a:pt x="1022352" y="762000"/>
                  </a:cubicBezTo>
                  <a:cubicBezTo>
                    <a:pt x="1022352" y="615950"/>
                    <a:pt x="908052" y="488950"/>
                    <a:pt x="749300" y="4889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067CA609-4214-3454-08CD-BF53BFE9FC69}"/>
                </a:ext>
              </a:extLst>
            </p:cNvPr>
            <p:cNvSpPr/>
            <p:nvPr/>
          </p:nvSpPr>
          <p:spPr>
            <a:xfrm>
              <a:off x="17482312" y="-4823601"/>
              <a:ext cx="431800" cy="431800"/>
            </a:xfrm>
            <a:custGeom>
              <a:avLst/>
              <a:gdLst>
                <a:gd name="connsiteX0" fmla="*/ 215900 w 431800"/>
                <a:gd name="connsiteY0" fmla="*/ 0 h 431800"/>
                <a:gd name="connsiteX1" fmla="*/ 431800 w 431800"/>
                <a:gd name="connsiteY1" fmla="*/ 215900 h 431800"/>
                <a:gd name="connsiteX2" fmla="*/ 215900 w 431800"/>
                <a:gd name="connsiteY2" fmla="*/ 431800 h 431800"/>
                <a:gd name="connsiteX3" fmla="*/ 0 w 431800"/>
                <a:gd name="connsiteY3" fmla="*/ 215900 h 431800"/>
                <a:gd name="connsiteX4" fmla="*/ 215900 w 431800"/>
                <a:gd name="connsiteY4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800" h="431800">
                  <a:moveTo>
                    <a:pt x="215900" y="0"/>
                  </a:moveTo>
                  <a:cubicBezTo>
                    <a:pt x="330200" y="0"/>
                    <a:pt x="431800" y="95250"/>
                    <a:pt x="431800" y="215900"/>
                  </a:cubicBezTo>
                  <a:cubicBezTo>
                    <a:pt x="431800" y="330200"/>
                    <a:pt x="330200" y="431800"/>
                    <a:pt x="215900" y="431800"/>
                  </a:cubicBezTo>
                  <a:cubicBezTo>
                    <a:pt x="95252" y="431800"/>
                    <a:pt x="0" y="330200"/>
                    <a:pt x="0" y="215900"/>
                  </a:cubicBezTo>
                  <a:cubicBezTo>
                    <a:pt x="0" y="95250"/>
                    <a:pt x="95252" y="0"/>
                    <a:pt x="2159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67E15CA-BA2B-B2EF-2F8A-67F6DF19D479}"/>
                </a:ext>
              </a:extLst>
            </p:cNvPr>
            <p:cNvSpPr/>
            <p:nvPr/>
          </p:nvSpPr>
          <p:spPr>
            <a:xfrm>
              <a:off x="16891764" y="-5426851"/>
              <a:ext cx="1600200" cy="1600596"/>
            </a:xfrm>
            <a:custGeom>
              <a:avLst/>
              <a:gdLst>
                <a:gd name="connsiteX0" fmla="*/ 831848 w 1600200"/>
                <a:gd name="connsiteY0" fmla="*/ 0 h 1600596"/>
                <a:gd name="connsiteX1" fmla="*/ 1162048 w 1600200"/>
                <a:gd name="connsiteY1" fmla="*/ 361950 h 1600596"/>
                <a:gd name="connsiteX2" fmla="*/ 1219200 w 1600200"/>
                <a:gd name="connsiteY2" fmla="*/ 355600 h 1600596"/>
                <a:gd name="connsiteX3" fmla="*/ 1308100 w 1600200"/>
                <a:gd name="connsiteY3" fmla="*/ 368300 h 1600596"/>
                <a:gd name="connsiteX4" fmla="*/ 1600200 w 1600200"/>
                <a:gd name="connsiteY4" fmla="*/ 755650 h 1600596"/>
                <a:gd name="connsiteX5" fmla="*/ 1346200 w 1600200"/>
                <a:gd name="connsiteY5" fmla="*/ 1022350 h 1600596"/>
                <a:gd name="connsiteX6" fmla="*/ 1416048 w 1600200"/>
                <a:gd name="connsiteY6" fmla="*/ 1244600 h 1600596"/>
                <a:gd name="connsiteX7" fmla="*/ 1193800 w 1600200"/>
                <a:gd name="connsiteY7" fmla="*/ 1568450 h 1600596"/>
                <a:gd name="connsiteX8" fmla="*/ 1035048 w 1600200"/>
                <a:gd name="connsiteY8" fmla="*/ 1600200 h 1600596"/>
                <a:gd name="connsiteX9" fmla="*/ 762000 w 1600200"/>
                <a:gd name="connsiteY9" fmla="*/ 1447800 h 1600596"/>
                <a:gd name="connsiteX10" fmla="*/ 508000 w 1600200"/>
                <a:gd name="connsiteY10" fmla="*/ 1530350 h 1600596"/>
                <a:gd name="connsiteX11" fmla="*/ 374648 w 1600200"/>
                <a:gd name="connsiteY11" fmla="*/ 1498600 h 1600596"/>
                <a:gd name="connsiteX12" fmla="*/ 209548 w 1600200"/>
                <a:gd name="connsiteY12" fmla="*/ 1257300 h 1600596"/>
                <a:gd name="connsiteX13" fmla="*/ 266700 w 1600200"/>
                <a:gd name="connsiteY13" fmla="*/ 1111250 h 1600596"/>
                <a:gd name="connsiteX14" fmla="*/ 196848 w 1600200"/>
                <a:gd name="connsiteY14" fmla="*/ 1079500 h 1600596"/>
                <a:gd name="connsiteX15" fmla="*/ 0 w 1600200"/>
                <a:gd name="connsiteY15" fmla="*/ 762000 h 1600596"/>
                <a:gd name="connsiteX16" fmla="*/ 482600 w 1600200"/>
                <a:gd name="connsiteY16" fmla="*/ 374650 h 1600596"/>
                <a:gd name="connsiteX17" fmla="*/ 495300 w 1600200"/>
                <a:gd name="connsiteY17" fmla="*/ 292100 h 1600596"/>
                <a:gd name="connsiteX18" fmla="*/ 831848 w 1600200"/>
                <a:gd name="connsiteY18" fmla="*/ 0 h 1600596"/>
                <a:gd name="connsiteX19" fmla="*/ 831848 w 1600200"/>
                <a:gd name="connsiteY19" fmla="*/ 57150 h 1600596"/>
                <a:gd name="connsiteX20" fmla="*/ 539748 w 1600200"/>
                <a:gd name="connsiteY20" fmla="*/ 349250 h 1600596"/>
                <a:gd name="connsiteX21" fmla="*/ 552448 w 1600200"/>
                <a:gd name="connsiteY21" fmla="*/ 412750 h 1600596"/>
                <a:gd name="connsiteX22" fmla="*/ 520700 w 1600200"/>
                <a:gd name="connsiteY22" fmla="*/ 463550 h 1600596"/>
                <a:gd name="connsiteX23" fmla="*/ 438148 w 1600200"/>
                <a:gd name="connsiteY23" fmla="*/ 425450 h 1600596"/>
                <a:gd name="connsiteX24" fmla="*/ 57148 w 1600200"/>
                <a:gd name="connsiteY24" fmla="*/ 762000 h 1600596"/>
                <a:gd name="connsiteX25" fmla="*/ 203200 w 1600200"/>
                <a:gd name="connsiteY25" fmla="*/ 1022350 h 1600596"/>
                <a:gd name="connsiteX26" fmla="*/ 317500 w 1600200"/>
                <a:gd name="connsiteY26" fmla="*/ 1041400 h 1600596"/>
                <a:gd name="connsiteX27" fmla="*/ 342900 w 1600200"/>
                <a:gd name="connsiteY27" fmla="*/ 1079500 h 1600596"/>
                <a:gd name="connsiteX28" fmla="*/ 266700 w 1600200"/>
                <a:gd name="connsiteY28" fmla="*/ 1257300 h 1600596"/>
                <a:gd name="connsiteX29" fmla="*/ 431800 w 1600200"/>
                <a:gd name="connsiteY29" fmla="*/ 1460500 h 1600596"/>
                <a:gd name="connsiteX30" fmla="*/ 508000 w 1600200"/>
                <a:gd name="connsiteY30" fmla="*/ 1479550 h 1600596"/>
                <a:gd name="connsiteX31" fmla="*/ 666748 w 1600200"/>
                <a:gd name="connsiteY31" fmla="*/ 1441450 h 1600596"/>
                <a:gd name="connsiteX32" fmla="*/ 755648 w 1600200"/>
                <a:gd name="connsiteY32" fmla="*/ 1390650 h 1600596"/>
                <a:gd name="connsiteX33" fmla="*/ 1028700 w 1600200"/>
                <a:gd name="connsiteY33" fmla="*/ 1549400 h 1600596"/>
                <a:gd name="connsiteX34" fmla="*/ 1181100 w 1600200"/>
                <a:gd name="connsiteY34" fmla="*/ 1511300 h 1600596"/>
                <a:gd name="connsiteX35" fmla="*/ 1358900 w 1600200"/>
                <a:gd name="connsiteY35" fmla="*/ 1250950 h 1600596"/>
                <a:gd name="connsiteX36" fmla="*/ 1276348 w 1600200"/>
                <a:gd name="connsiteY36" fmla="*/ 1016000 h 1600596"/>
                <a:gd name="connsiteX37" fmla="*/ 1543048 w 1600200"/>
                <a:gd name="connsiteY37" fmla="*/ 755650 h 1600596"/>
                <a:gd name="connsiteX38" fmla="*/ 1301748 w 1600200"/>
                <a:gd name="connsiteY38" fmla="*/ 425450 h 1600596"/>
                <a:gd name="connsiteX39" fmla="*/ 1219200 w 1600200"/>
                <a:gd name="connsiteY39" fmla="*/ 412750 h 1600596"/>
                <a:gd name="connsiteX40" fmla="*/ 1143000 w 1600200"/>
                <a:gd name="connsiteY40" fmla="*/ 438150 h 1600596"/>
                <a:gd name="connsiteX41" fmla="*/ 1117600 w 1600200"/>
                <a:gd name="connsiteY41" fmla="*/ 425450 h 1600596"/>
                <a:gd name="connsiteX42" fmla="*/ 1092200 w 1600200"/>
                <a:gd name="connsiteY42" fmla="*/ 273050 h 1600596"/>
                <a:gd name="connsiteX43" fmla="*/ 831848 w 1600200"/>
                <a:gd name="connsiteY43" fmla="*/ 57150 h 160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00200" h="1600596">
                  <a:moveTo>
                    <a:pt x="831848" y="0"/>
                  </a:moveTo>
                  <a:cubicBezTo>
                    <a:pt x="996948" y="0"/>
                    <a:pt x="1155700" y="139700"/>
                    <a:pt x="1162048" y="361950"/>
                  </a:cubicBezTo>
                  <a:cubicBezTo>
                    <a:pt x="1181100" y="361950"/>
                    <a:pt x="1200148" y="355600"/>
                    <a:pt x="1219200" y="355600"/>
                  </a:cubicBezTo>
                  <a:cubicBezTo>
                    <a:pt x="1231900" y="355600"/>
                    <a:pt x="1270000" y="361950"/>
                    <a:pt x="1308100" y="368300"/>
                  </a:cubicBezTo>
                  <a:cubicBezTo>
                    <a:pt x="1517648" y="412750"/>
                    <a:pt x="1600200" y="615950"/>
                    <a:pt x="1600200" y="755650"/>
                  </a:cubicBezTo>
                  <a:cubicBezTo>
                    <a:pt x="1600200" y="876300"/>
                    <a:pt x="1485900" y="971550"/>
                    <a:pt x="1346200" y="1022350"/>
                  </a:cubicBezTo>
                  <a:cubicBezTo>
                    <a:pt x="1371600" y="1111250"/>
                    <a:pt x="1416048" y="1168400"/>
                    <a:pt x="1416048" y="1244600"/>
                  </a:cubicBezTo>
                  <a:cubicBezTo>
                    <a:pt x="1416048" y="1358900"/>
                    <a:pt x="1314448" y="1498600"/>
                    <a:pt x="1193800" y="1568450"/>
                  </a:cubicBezTo>
                  <a:cubicBezTo>
                    <a:pt x="1130300" y="1606550"/>
                    <a:pt x="1085848" y="1600200"/>
                    <a:pt x="1035048" y="1600200"/>
                  </a:cubicBezTo>
                  <a:cubicBezTo>
                    <a:pt x="920748" y="1600200"/>
                    <a:pt x="895348" y="1593850"/>
                    <a:pt x="762000" y="1447800"/>
                  </a:cubicBezTo>
                  <a:cubicBezTo>
                    <a:pt x="704848" y="1511300"/>
                    <a:pt x="565148" y="1530350"/>
                    <a:pt x="508000" y="1530350"/>
                  </a:cubicBezTo>
                  <a:cubicBezTo>
                    <a:pt x="438148" y="1530350"/>
                    <a:pt x="457200" y="1524000"/>
                    <a:pt x="374648" y="1498600"/>
                  </a:cubicBezTo>
                  <a:cubicBezTo>
                    <a:pt x="247648" y="1454150"/>
                    <a:pt x="209548" y="1346200"/>
                    <a:pt x="209548" y="1257300"/>
                  </a:cubicBezTo>
                  <a:cubicBezTo>
                    <a:pt x="209548" y="1206500"/>
                    <a:pt x="203200" y="1174750"/>
                    <a:pt x="266700" y="1111250"/>
                  </a:cubicBezTo>
                  <a:cubicBezTo>
                    <a:pt x="247648" y="1098550"/>
                    <a:pt x="215900" y="1092200"/>
                    <a:pt x="196848" y="1079500"/>
                  </a:cubicBezTo>
                  <a:cubicBezTo>
                    <a:pt x="57148" y="1028700"/>
                    <a:pt x="0" y="857250"/>
                    <a:pt x="0" y="762000"/>
                  </a:cubicBezTo>
                  <a:cubicBezTo>
                    <a:pt x="0" y="539750"/>
                    <a:pt x="247648" y="342900"/>
                    <a:pt x="482600" y="374650"/>
                  </a:cubicBezTo>
                  <a:cubicBezTo>
                    <a:pt x="501648" y="355600"/>
                    <a:pt x="495300" y="304800"/>
                    <a:pt x="495300" y="292100"/>
                  </a:cubicBezTo>
                  <a:cubicBezTo>
                    <a:pt x="520700" y="107950"/>
                    <a:pt x="698500" y="0"/>
                    <a:pt x="831848" y="0"/>
                  </a:cubicBezTo>
                  <a:close/>
                  <a:moveTo>
                    <a:pt x="831848" y="57150"/>
                  </a:moveTo>
                  <a:cubicBezTo>
                    <a:pt x="673100" y="57150"/>
                    <a:pt x="539748" y="203200"/>
                    <a:pt x="539748" y="349250"/>
                  </a:cubicBezTo>
                  <a:cubicBezTo>
                    <a:pt x="539748" y="361950"/>
                    <a:pt x="552448" y="393700"/>
                    <a:pt x="552448" y="412750"/>
                  </a:cubicBezTo>
                  <a:cubicBezTo>
                    <a:pt x="552448" y="425450"/>
                    <a:pt x="546100" y="463550"/>
                    <a:pt x="520700" y="463550"/>
                  </a:cubicBezTo>
                  <a:cubicBezTo>
                    <a:pt x="469900" y="463550"/>
                    <a:pt x="508000" y="425450"/>
                    <a:pt x="438148" y="425450"/>
                  </a:cubicBezTo>
                  <a:cubicBezTo>
                    <a:pt x="298448" y="425450"/>
                    <a:pt x="57148" y="546100"/>
                    <a:pt x="57148" y="762000"/>
                  </a:cubicBezTo>
                  <a:cubicBezTo>
                    <a:pt x="57148" y="844550"/>
                    <a:pt x="101600" y="971550"/>
                    <a:pt x="203200" y="1022350"/>
                  </a:cubicBezTo>
                  <a:cubicBezTo>
                    <a:pt x="234948" y="1041400"/>
                    <a:pt x="279400" y="1035050"/>
                    <a:pt x="317500" y="1041400"/>
                  </a:cubicBezTo>
                  <a:cubicBezTo>
                    <a:pt x="342900" y="1047750"/>
                    <a:pt x="342900" y="1066800"/>
                    <a:pt x="342900" y="1079500"/>
                  </a:cubicBezTo>
                  <a:cubicBezTo>
                    <a:pt x="342900" y="1130300"/>
                    <a:pt x="266700" y="1174750"/>
                    <a:pt x="266700" y="1257300"/>
                  </a:cubicBezTo>
                  <a:cubicBezTo>
                    <a:pt x="266700" y="1339850"/>
                    <a:pt x="311148" y="1441450"/>
                    <a:pt x="431800" y="1460500"/>
                  </a:cubicBezTo>
                  <a:cubicBezTo>
                    <a:pt x="457200" y="1460500"/>
                    <a:pt x="488948" y="1479550"/>
                    <a:pt x="508000" y="1479550"/>
                  </a:cubicBezTo>
                  <a:cubicBezTo>
                    <a:pt x="520700" y="1479550"/>
                    <a:pt x="615948" y="1460500"/>
                    <a:pt x="666748" y="1441450"/>
                  </a:cubicBezTo>
                  <a:cubicBezTo>
                    <a:pt x="723900" y="1416050"/>
                    <a:pt x="717548" y="1390650"/>
                    <a:pt x="755648" y="1390650"/>
                  </a:cubicBezTo>
                  <a:cubicBezTo>
                    <a:pt x="850900" y="1390650"/>
                    <a:pt x="850900" y="1549400"/>
                    <a:pt x="1028700" y="1549400"/>
                  </a:cubicBezTo>
                  <a:cubicBezTo>
                    <a:pt x="1060448" y="1549400"/>
                    <a:pt x="1168400" y="1524000"/>
                    <a:pt x="1181100" y="1511300"/>
                  </a:cubicBezTo>
                  <a:cubicBezTo>
                    <a:pt x="1289048" y="1428750"/>
                    <a:pt x="1358900" y="1339850"/>
                    <a:pt x="1358900" y="1250950"/>
                  </a:cubicBezTo>
                  <a:cubicBezTo>
                    <a:pt x="1358900" y="1168400"/>
                    <a:pt x="1276348" y="1016000"/>
                    <a:pt x="1276348" y="1016000"/>
                  </a:cubicBezTo>
                  <a:cubicBezTo>
                    <a:pt x="1276348" y="946150"/>
                    <a:pt x="1543048" y="933450"/>
                    <a:pt x="1543048" y="755650"/>
                  </a:cubicBezTo>
                  <a:cubicBezTo>
                    <a:pt x="1543048" y="622300"/>
                    <a:pt x="1473200" y="469900"/>
                    <a:pt x="1301748" y="425450"/>
                  </a:cubicBezTo>
                  <a:cubicBezTo>
                    <a:pt x="1270000" y="419100"/>
                    <a:pt x="1238248" y="412750"/>
                    <a:pt x="1219200" y="412750"/>
                  </a:cubicBezTo>
                  <a:cubicBezTo>
                    <a:pt x="1206500" y="412750"/>
                    <a:pt x="1162048" y="438150"/>
                    <a:pt x="1143000" y="438150"/>
                  </a:cubicBezTo>
                  <a:cubicBezTo>
                    <a:pt x="1130300" y="438150"/>
                    <a:pt x="1117600" y="431800"/>
                    <a:pt x="1117600" y="425450"/>
                  </a:cubicBezTo>
                  <a:cubicBezTo>
                    <a:pt x="1104900" y="374650"/>
                    <a:pt x="1111248" y="317500"/>
                    <a:pt x="1092200" y="273050"/>
                  </a:cubicBezTo>
                  <a:cubicBezTo>
                    <a:pt x="1047748" y="120650"/>
                    <a:pt x="946148" y="57150"/>
                    <a:pt x="8318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7E521C4-4F92-A1A0-2A89-FA680EE9A192}"/>
                </a:ext>
              </a:extLst>
            </p:cNvPr>
            <p:cNvSpPr/>
            <p:nvPr/>
          </p:nvSpPr>
          <p:spPr>
            <a:xfrm>
              <a:off x="17425164" y="-4880751"/>
              <a:ext cx="546100" cy="546100"/>
            </a:xfrm>
            <a:custGeom>
              <a:avLst/>
              <a:gdLst>
                <a:gd name="connsiteX0" fmla="*/ 273048 w 546100"/>
                <a:gd name="connsiteY0" fmla="*/ 0 h 546100"/>
                <a:gd name="connsiteX1" fmla="*/ 546100 w 546100"/>
                <a:gd name="connsiteY1" fmla="*/ 273050 h 546100"/>
                <a:gd name="connsiteX2" fmla="*/ 266700 w 546100"/>
                <a:gd name="connsiteY2" fmla="*/ 546100 h 546100"/>
                <a:gd name="connsiteX3" fmla="*/ 0 w 546100"/>
                <a:gd name="connsiteY3" fmla="*/ 266700 h 546100"/>
                <a:gd name="connsiteX4" fmla="*/ 273048 w 546100"/>
                <a:gd name="connsiteY4" fmla="*/ 0 h 546100"/>
                <a:gd name="connsiteX5" fmla="*/ 273048 w 546100"/>
                <a:gd name="connsiteY5" fmla="*/ 57150 h 546100"/>
                <a:gd name="connsiteX6" fmla="*/ 57148 w 546100"/>
                <a:gd name="connsiteY6" fmla="*/ 273050 h 546100"/>
                <a:gd name="connsiteX7" fmla="*/ 273048 w 546100"/>
                <a:gd name="connsiteY7" fmla="*/ 488950 h 546100"/>
                <a:gd name="connsiteX8" fmla="*/ 488948 w 546100"/>
                <a:gd name="connsiteY8" fmla="*/ 273050 h 546100"/>
                <a:gd name="connsiteX9" fmla="*/ 273048 w 546100"/>
                <a:gd name="connsiteY9" fmla="*/ 57150 h 5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100" h="546100">
                  <a:moveTo>
                    <a:pt x="273048" y="0"/>
                  </a:moveTo>
                  <a:cubicBezTo>
                    <a:pt x="431800" y="0"/>
                    <a:pt x="546100" y="127000"/>
                    <a:pt x="546100" y="273050"/>
                  </a:cubicBezTo>
                  <a:cubicBezTo>
                    <a:pt x="546100" y="431800"/>
                    <a:pt x="419100" y="546100"/>
                    <a:pt x="266700" y="546100"/>
                  </a:cubicBezTo>
                  <a:cubicBezTo>
                    <a:pt x="101600" y="546100"/>
                    <a:pt x="0" y="400050"/>
                    <a:pt x="0" y="266700"/>
                  </a:cubicBezTo>
                  <a:cubicBezTo>
                    <a:pt x="0" y="107950"/>
                    <a:pt x="127000" y="0"/>
                    <a:pt x="273048" y="0"/>
                  </a:cubicBezTo>
                  <a:close/>
                  <a:moveTo>
                    <a:pt x="273048" y="57150"/>
                  </a:moveTo>
                  <a:cubicBezTo>
                    <a:pt x="152400" y="57150"/>
                    <a:pt x="57148" y="152400"/>
                    <a:pt x="57148" y="273050"/>
                  </a:cubicBezTo>
                  <a:cubicBezTo>
                    <a:pt x="57148" y="387350"/>
                    <a:pt x="152400" y="488950"/>
                    <a:pt x="273048" y="488950"/>
                  </a:cubicBezTo>
                  <a:cubicBezTo>
                    <a:pt x="387348" y="488950"/>
                    <a:pt x="488948" y="387350"/>
                    <a:pt x="488948" y="273050"/>
                  </a:cubicBezTo>
                  <a:cubicBezTo>
                    <a:pt x="488948" y="152400"/>
                    <a:pt x="387348" y="57150"/>
                    <a:pt x="273048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C7C8A6-86C5-C55D-9590-A1CC6845960F}"/>
              </a:ext>
            </a:extLst>
          </p:cNvPr>
          <p:cNvGrpSpPr/>
          <p:nvPr/>
        </p:nvGrpSpPr>
        <p:grpSpPr>
          <a:xfrm rot="20295853">
            <a:off x="9752895" y="1941219"/>
            <a:ext cx="1277577" cy="1884158"/>
            <a:chOff x="19292064" y="-4169551"/>
            <a:chExt cx="1511300" cy="2228850"/>
          </a:xfrm>
          <a:noFill/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B9FE97E1-6C42-082E-04FE-1C5902BAF025}"/>
                </a:ext>
              </a:extLst>
            </p:cNvPr>
            <p:cNvSpPr/>
            <p:nvPr/>
          </p:nvSpPr>
          <p:spPr>
            <a:xfrm>
              <a:off x="19349212" y="-4112401"/>
              <a:ext cx="1314452" cy="1314450"/>
            </a:xfrm>
            <a:custGeom>
              <a:avLst/>
              <a:gdLst>
                <a:gd name="connsiteX0" fmla="*/ 647700 w 1314452"/>
                <a:gd name="connsiteY0" fmla="*/ 0 h 1314450"/>
                <a:gd name="connsiteX1" fmla="*/ 1314452 w 1314452"/>
                <a:gd name="connsiteY1" fmla="*/ 654050 h 1314450"/>
                <a:gd name="connsiteX2" fmla="*/ 654052 w 1314452"/>
                <a:gd name="connsiteY2" fmla="*/ 1314450 h 1314450"/>
                <a:gd name="connsiteX3" fmla="*/ 501652 w 1314452"/>
                <a:gd name="connsiteY3" fmla="*/ 1295400 h 1314450"/>
                <a:gd name="connsiteX4" fmla="*/ 12700 w 1314452"/>
                <a:gd name="connsiteY4" fmla="*/ 819150 h 1314450"/>
                <a:gd name="connsiteX5" fmla="*/ 0 w 1314452"/>
                <a:gd name="connsiteY5" fmla="*/ 749300 h 1314450"/>
                <a:gd name="connsiteX6" fmla="*/ 0 w 1314452"/>
                <a:gd name="connsiteY6" fmla="*/ 571500 h 1314450"/>
                <a:gd name="connsiteX7" fmla="*/ 647700 w 1314452"/>
                <a:gd name="connsiteY7" fmla="*/ 0 h 1314450"/>
                <a:gd name="connsiteX8" fmla="*/ 679452 w 1314452"/>
                <a:gd name="connsiteY8" fmla="*/ 127000 h 1314450"/>
                <a:gd name="connsiteX9" fmla="*/ 152400 w 1314452"/>
                <a:gd name="connsiteY9" fmla="*/ 654050 h 1314450"/>
                <a:gd name="connsiteX10" fmla="*/ 673100 w 1314452"/>
                <a:gd name="connsiteY10" fmla="*/ 1181100 h 1314450"/>
                <a:gd name="connsiteX11" fmla="*/ 1206500 w 1314452"/>
                <a:gd name="connsiteY11" fmla="*/ 654050 h 1314450"/>
                <a:gd name="connsiteX12" fmla="*/ 679452 w 1314452"/>
                <a:gd name="connsiteY12" fmla="*/ 12700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14452" h="1314450">
                  <a:moveTo>
                    <a:pt x="647700" y="0"/>
                  </a:moveTo>
                  <a:cubicBezTo>
                    <a:pt x="1009652" y="0"/>
                    <a:pt x="1314452" y="285750"/>
                    <a:pt x="1314452" y="654050"/>
                  </a:cubicBezTo>
                  <a:cubicBezTo>
                    <a:pt x="1314452" y="1022350"/>
                    <a:pt x="1022352" y="1314450"/>
                    <a:pt x="654052" y="1314450"/>
                  </a:cubicBezTo>
                  <a:cubicBezTo>
                    <a:pt x="635000" y="1314450"/>
                    <a:pt x="546100" y="1301750"/>
                    <a:pt x="501652" y="1295400"/>
                  </a:cubicBezTo>
                  <a:cubicBezTo>
                    <a:pt x="279400" y="1270000"/>
                    <a:pt x="25400" y="977900"/>
                    <a:pt x="12700" y="819150"/>
                  </a:cubicBezTo>
                  <a:cubicBezTo>
                    <a:pt x="12700" y="800100"/>
                    <a:pt x="0" y="762000"/>
                    <a:pt x="0" y="749300"/>
                  </a:cubicBezTo>
                  <a:lnTo>
                    <a:pt x="0" y="571500"/>
                  </a:lnTo>
                  <a:cubicBezTo>
                    <a:pt x="69852" y="177800"/>
                    <a:pt x="368300" y="0"/>
                    <a:pt x="647700" y="0"/>
                  </a:cubicBezTo>
                  <a:close/>
                  <a:moveTo>
                    <a:pt x="679452" y="127000"/>
                  </a:moveTo>
                  <a:cubicBezTo>
                    <a:pt x="393700" y="127000"/>
                    <a:pt x="152400" y="355600"/>
                    <a:pt x="152400" y="654050"/>
                  </a:cubicBezTo>
                  <a:cubicBezTo>
                    <a:pt x="152400" y="933450"/>
                    <a:pt x="361952" y="1181100"/>
                    <a:pt x="673100" y="1181100"/>
                  </a:cubicBezTo>
                  <a:cubicBezTo>
                    <a:pt x="952500" y="1181100"/>
                    <a:pt x="1206500" y="958850"/>
                    <a:pt x="1206500" y="654050"/>
                  </a:cubicBezTo>
                  <a:cubicBezTo>
                    <a:pt x="1206500" y="387350"/>
                    <a:pt x="990600" y="127000"/>
                    <a:pt x="679452" y="1270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83898FE-DE27-E6F0-65CC-DAB3142194D0}"/>
                </a:ext>
              </a:extLst>
            </p:cNvPr>
            <p:cNvSpPr/>
            <p:nvPr/>
          </p:nvSpPr>
          <p:spPr>
            <a:xfrm>
              <a:off x="19819112" y="-3737751"/>
              <a:ext cx="476252" cy="565150"/>
            </a:xfrm>
            <a:custGeom>
              <a:avLst/>
              <a:gdLst>
                <a:gd name="connsiteX0" fmla="*/ 184152 w 476252"/>
                <a:gd name="connsiteY0" fmla="*/ 0 h 565150"/>
                <a:gd name="connsiteX1" fmla="*/ 292100 w 476252"/>
                <a:gd name="connsiteY1" fmla="*/ 203200 h 565150"/>
                <a:gd name="connsiteX2" fmla="*/ 292100 w 476252"/>
                <a:gd name="connsiteY2" fmla="*/ 482600 h 565150"/>
                <a:gd name="connsiteX3" fmla="*/ 438152 w 476252"/>
                <a:gd name="connsiteY3" fmla="*/ 482600 h 565150"/>
                <a:gd name="connsiteX4" fmla="*/ 476252 w 476252"/>
                <a:gd name="connsiteY4" fmla="*/ 520700 h 565150"/>
                <a:gd name="connsiteX5" fmla="*/ 457200 w 476252"/>
                <a:gd name="connsiteY5" fmla="*/ 552450 h 565150"/>
                <a:gd name="connsiteX6" fmla="*/ 285752 w 476252"/>
                <a:gd name="connsiteY6" fmla="*/ 552450 h 565150"/>
                <a:gd name="connsiteX7" fmla="*/ 260352 w 476252"/>
                <a:gd name="connsiteY7" fmla="*/ 565150 h 565150"/>
                <a:gd name="connsiteX8" fmla="*/ 25400 w 476252"/>
                <a:gd name="connsiteY8" fmla="*/ 527050 h 565150"/>
                <a:gd name="connsiteX9" fmla="*/ 0 w 476252"/>
                <a:gd name="connsiteY9" fmla="*/ 501650 h 565150"/>
                <a:gd name="connsiteX10" fmla="*/ 38100 w 476252"/>
                <a:gd name="connsiteY10" fmla="*/ 469900 h 565150"/>
                <a:gd name="connsiteX11" fmla="*/ 222252 w 476252"/>
                <a:gd name="connsiteY11" fmla="*/ 469900 h 565150"/>
                <a:gd name="connsiteX12" fmla="*/ 222252 w 476252"/>
                <a:gd name="connsiteY12" fmla="*/ 215900 h 565150"/>
                <a:gd name="connsiteX13" fmla="*/ 190500 w 476252"/>
                <a:gd name="connsiteY13" fmla="*/ 69850 h 565150"/>
                <a:gd name="connsiteX14" fmla="*/ 133352 w 476252"/>
                <a:gd name="connsiteY14" fmla="*/ 82550 h 565150"/>
                <a:gd name="connsiteX15" fmla="*/ 38100 w 476252"/>
                <a:gd name="connsiteY15" fmla="*/ 158750 h 565150"/>
                <a:gd name="connsiteX16" fmla="*/ 12700 w 476252"/>
                <a:gd name="connsiteY16" fmla="*/ 127000 h 565150"/>
                <a:gd name="connsiteX17" fmla="*/ 95252 w 476252"/>
                <a:gd name="connsiteY17" fmla="*/ 25400 h 565150"/>
                <a:gd name="connsiteX18" fmla="*/ 184152 w 476252"/>
                <a:gd name="connsiteY18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6252" h="565150">
                  <a:moveTo>
                    <a:pt x="184152" y="0"/>
                  </a:moveTo>
                  <a:cubicBezTo>
                    <a:pt x="285752" y="0"/>
                    <a:pt x="292100" y="152400"/>
                    <a:pt x="292100" y="203200"/>
                  </a:cubicBezTo>
                  <a:lnTo>
                    <a:pt x="292100" y="482600"/>
                  </a:lnTo>
                  <a:lnTo>
                    <a:pt x="438152" y="482600"/>
                  </a:lnTo>
                  <a:cubicBezTo>
                    <a:pt x="457200" y="482600"/>
                    <a:pt x="476252" y="495300"/>
                    <a:pt x="476252" y="520700"/>
                  </a:cubicBezTo>
                  <a:cubicBezTo>
                    <a:pt x="476252" y="533400"/>
                    <a:pt x="469900" y="539750"/>
                    <a:pt x="457200" y="552450"/>
                  </a:cubicBezTo>
                  <a:lnTo>
                    <a:pt x="285752" y="552450"/>
                  </a:lnTo>
                  <a:cubicBezTo>
                    <a:pt x="279400" y="558800"/>
                    <a:pt x="273052" y="565150"/>
                    <a:pt x="260352" y="565150"/>
                  </a:cubicBezTo>
                  <a:cubicBezTo>
                    <a:pt x="241300" y="565150"/>
                    <a:pt x="95252" y="539750"/>
                    <a:pt x="25400" y="527050"/>
                  </a:cubicBezTo>
                  <a:cubicBezTo>
                    <a:pt x="12700" y="527050"/>
                    <a:pt x="0" y="514350"/>
                    <a:pt x="0" y="501650"/>
                  </a:cubicBezTo>
                  <a:cubicBezTo>
                    <a:pt x="0" y="463550"/>
                    <a:pt x="31752" y="469900"/>
                    <a:pt x="38100" y="469900"/>
                  </a:cubicBezTo>
                  <a:cubicBezTo>
                    <a:pt x="95252" y="469900"/>
                    <a:pt x="57152" y="495300"/>
                    <a:pt x="222252" y="469900"/>
                  </a:cubicBezTo>
                  <a:lnTo>
                    <a:pt x="222252" y="215900"/>
                  </a:lnTo>
                  <a:cubicBezTo>
                    <a:pt x="196852" y="171450"/>
                    <a:pt x="234952" y="114300"/>
                    <a:pt x="190500" y="69850"/>
                  </a:cubicBezTo>
                  <a:cubicBezTo>
                    <a:pt x="171452" y="69850"/>
                    <a:pt x="146052" y="69850"/>
                    <a:pt x="133352" y="82550"/>
                  </a:cubicBezTo>
                  <a:cubicBezTo>
                    <a:pt x="95252" y="107950"/>
                    <a:pt x="57152" y="158750"/>
                    <a:pt x="38100" y="158750"/>
                  </a:cubicBezTo>
                  <a:cubicBezTo>
                    <a:pt x="6352" y="158750"/>
                    <a:pt x="12700" y="133350"/>
                    <a:pt x="12700" y="127000"/>
                  </a:cubicBezTo>
                  <a:cubicBezTo>
                    <a:pt x="12700" y="88900"/>
                    <a:pt x="50800" y="63500"/>
                    <a:pt x="95252" y="25400"/>
                  </a:cubicBezTo>
                  <a:cubicBezTo>
                    <a:pt x="114300" y="6350"/>
                    <a:pt x="165100" y="0"/>
                    <a:pt x="1841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2FEFC9A-FD05-6F51-56DD-1ACD616162B7}"/>
                </a:ext>
              </a:extLst>
            </p:cNvPr>
            <p:cNvSpPr/>
            <p:nvPr/>
          </p:nvSpPr>
          <p:spPr>
            <a:xfrm>
              <a:off x="20289012" y="-2994801"/>
              <a:ext cx="457200" cy="787400"/>
            </a:xfrm>
            <a:custGeom>
              <a:avLst/>
              <a:gdLst>
                <a:gd name="connsiteX0" fmla="*/ 279400 w 457200"/>
                <a:gd name="connsiteY0" fmla="*/ 0 h 787400"/>
                <a:gd name="connsiteX1" fmla="*/ 457200 w 457200"/>
                <a:gd name="connsiteY1" fmla="*/ 730250 h 787400"/>
                <a:gd name="connsiteX2" fmla="*/ 457200 w 457200"/>
                <a:gd name="connsiteY2" fmla="*/ 787400 h 787400"/>
                <a:gd name="connsiteX3" fmla="*/ 228600 w 457200"/>
                <a:gd name="connsiteY3" fmla="*/ 622300 h 787400"/>
                <a:gd name="connsiteX4" fmla="*/ 127000 w 457200"/>
                <a:gd name="connsiteY4" fmla="*/ 774700 h 787400"/>
                <a:gd name="connsiteX5" fmla="*/ 0 w 457200"/>
                <a:gd name="connsiteY5" fmla="*/ 215900 h 787400"/>
                <a:gd name="connsiteX6" fmla="*/ 146052 w 457200"/>
                <a:gd name="connsiteY6" fmla="*/ 114300 h 787400"/>
                <a:gd name="connsiteX7" fmla="*/ 279400 w 457200"/>
                <a:gd name="connsiteY7" fmla="*/ 0 h 78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200" h="787400">
                  <a:moveTo>
                    <a:pt x="279400" y="0"/>
                  </a:moveTo>
                  <a:cubicBezTo>
                    <a:pt x="279400" y="12700"/>
                    <a:pt x="457200" y="615950"/>
                    <a:pt x="457200" y="730250"/>
                  </a:cubicBezTo>
                  <a:lnTo>
                    <a:pt x="457200" y="787400"/>
                  </a:lnTo>
                  <a:cubicBezTo>
                    <a:pt x="387352" y="762000"/>
                    <a:pt x="285752" y="622300"/>
                    <a:pt x="228600" y="622300"/>
                  </a:cubicBezTo>
                  <a:cubicBezTo>
                    <a:pt x="165100" y="622300"/>
                    <a:pt x="139700" y="736600"/>
                    <a:pt x="127000" y="774700"/>
                  </a:cubicBezTo>
                  <a:lnTo>
                    <a:pt x="0" y="215900"/>
                  </a:lnTo>
                  <a:cubicBezTo>
                    <a:pt x="19052" y="177800"/>
                    <a:pt x="95252" y="146050"/>
                    <a:pt x="146052" y="114300"/>
                  </a:cubicBezTo>
                  <a:cubicBezTo>
                    <a:pt x="184152" y="88900"/>
                    <a:pt x="228600" y="44450"/>
                    <a:pt x="279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15B5692-6664-F0B6-73A5-45234CD8E44D}"/>
                </a:ext>
              </a:extLst>
            </p:cNvPr>
            <p:cNvSpPr/>
            <p:nvPr/>
          </p:nvSpPr>
          <p:spPr>
            <a:xfrm>
              <a:off x="19603212" y="-2804301"/>
              <a:ext cx="393700" cy="781050"/>
            </a:xfrm>
            <a:custGeom>
              <a:avLst/>
              <a:gdLst>
                <a:gd name="connsiteX0" fmla="*/ 82552 w 393700"/>
                <a:gd name="connsiteY0" fmla="*/ 0 h 781050"/>
                <a:gd name="connsiteX1" fmla="*/ 393700 w 393700"/>
                <a:gd name="connsiteY1" fmla="*/ 69850 h 781050"/>
                <a:gd name="connsiteX2" fmla="*/ 393700 w 393700"/>
                <a:gd name="connsiteY2" fmla="*/ 171450 h 781050"/>
                <a:gd name="connsiteX3" fmla="*/ 298452 w 393700"/>
                <a:gd name="connsiteY3" fmla="*/ 781050 h 781050"/>
                <a:gd name="connsiteX4" fmla="*/ 146052 w 393700"/>
                <a:gd name="connsiteY4" fmla="*/ 552450 h 781050"/>
                <a:gd name="connsiteX5" fmla="*/ 0 w 393700"/>
                <a:gd name="connsiteY5" fmla="*/ 679450 h 781050"/>
                <a:gd name="connsiteX6" fmla="*/ 82552 w 393700"/>
                <a:gd name="connsiteY6" fmla="*/ 0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3700" h="781050">
                  <a:moveTo>
                    <a:pt x="82552" y="0"/>
                  </a:moveTo>
                  <a:cubicBezTo>
                    <a:pt x="171452" y="38100"/>
                    <a:pt x="298452" y="69850"/>
                    <a:pt x="393700" y="69850"/>
                  </a:cubicBezTo>
                  <a:lnTo>
                    <a:pt x="393700" y="171450"/>
                  </a:lnTo>
                  <a:lnTo>
                    <a:pt x="298452" y="781050"/>
                  </a:lnTo>
                  <a:cubicBezTo>
                    <a:pt x="279400" y="762000"/>
                    <a:pt x="203200" y="552450"/>
                    <a:pt x="146052" y="552450"/>
                  </a:cubicBezTo>
                  <a:cubicBezTo>
                    <a:pt x="95252" y="552450"/>
                    <a:pt x="31752" y="654050"/>
                    <a:pt x="0" y="679450"/>
                  </a:cubicBezTo>
                  <a:lnTo>
                    <a:pt x="82552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1C066F3-F098-F30D-0FE0-B4957E0B5078}"/>
                </a:ext>
              </a:extLst>
            </p:cNvPr>
            <p:cNvSpPr/>
            <p:nvPr/>
          </p:nvSpPr>
          <p:spPr>
            <a:xfrm>
              <a:off x="19292064" y="-4169551"/>
              <a:ext cx="1511300" cy="2228850"/>
            </a:xfrm>
            <a:custGeom>
              <a:avLst/>
              <a:gdLst>
                <a:gd name="connsiteX0" fmla="*/ 711200 w 1511300"/>
                <a:gd name="connsiteY0" fmla="*/ 0 h 2228850"/>
                <a:gd name="connsiteX1" fmla="*/ 1428748 w 1511300"/>
                <a:gd name="connsiteY1" fmla="*/ 717550 h 2228850"/>
                <a:gd name="connsiteX2" fmla="*/ 1308100 w 1511300"/>
                <a:gd name="connsiteY2" fmla="*/ 1111250 h 2228850"/>
                <a:gd name="connsiteX3" fmla="*/ 1371600 w 1511300"/>
                <a:gd name="connsiteY3" fmla="*/ 1308100 h 2228850"/>
                <a:gd name="connsiteX4" fmla="*/ 1466848 w 1511300"/>
                <a:gd name="connsiteY4" fmla="*/ 1682750 h 2228850"/>
                <a:gd name="connsiteX5" fmla="*/ 1511300 w 1511300"/>
                <a:gd name="connsiteY5" fmla="*/ 1936750 h 2228850"/>
                <a:gd name="connsiteX6" fmla="*/ 1460500 w 1511300"/>
                <a:gd name="connsiteY6" fmla="*/ 2032000 h 2228850"/>
                <a:gd name="connsiteX7" fmla="*/ 1225548 w 1511300"/>
                <a:gd name="connsiteY7" fmla="*/ 1854200 h 2228850"/>
                <a:gd name="connsiteX8" fmla="*/ 1143000 w 1511300"/>
                <a:gd name="connsiteY8" fmla="*/ 2038350 h 2228850"/>
                <a:gd name="connsiteX9" fmla="*/ 1104900 w 1511300"/>
                <a:gd name="connsiteY9" fmla="*/ 2038350 h 2228850"/>
                <a:gd name="connsiteX10" fmla="*/ 1003300 w 1511300"/>
                <a:gd name="connsiteY10" fmla="*/ 1682750 h 2228850"/>
                <a:gd name="connsiteX11" fmla="*/ 939800 w 1511300"/>
                <a:gd name="connsiteY11" fmla="*/ 1390650 h 2228850"/>
                <a:gd name="connsiteX12" fmla="*/ 762000 w 1511300"/>
                <a:gd name="connsiteY12" fmla="*/ 1428750 h 2228850"/>
                <a:gd name="connsiteX13" fmla="*/ 647700 w 1511300"/>
                <a:gd name="connsiteY13" fmla="*/ 2190750 h 2228850"/>
                <a:gd name="connsiteX14" fmla="*/ 609600 w 1511300"/>
                <a:gd name="connsiteY14" fmla="*/ 2228850 h 2228850"/>
                <a:gd name="connsiteX15" fmla="*/ 527048 w 1511300"/>
                <a:gd name="connsiteY15" fmla="*/ 2127250 h 2228850"/>
                <a:gd name="connsiteX16" fmla="*/ 450848 w 1511300"/>
                <a:gd name="connsiteY16" fmla="*/ 1981200 h 2228850"/>
                <a:gd name="connsiteX17" fmla="*/ 285748 w 1511300"/>
                <a:gd name="connsiteY17" fmla="*/ 2133600 h 2228850"/>
                <a:gd name="connsiteX18" fmla="*/ 254000 w 1511300"/>
                <a:gd name="connsiteY18" fmla="*/ 2076450 h 2228850"/>
                <a:gd name="connsiteX19" fmla="*/ 279400 w 1511300"/>
                <a:gd name="connsiteY19" fmla="*/ 1828800 h 2228850"/>
                <a:gd name="connsiteX20" fmla="*/ 349248 w 1511300"/>
                <a:gd name="connsiteY20" fmla="*/ 1339850 h 2228850"/>
                <a:gd name="connsiteX21" fmla="*/ 171448 w 1511300"/>
                <a:gd name="connsiteY21" fmla="*/ 1187450 h 2228850"/>
                <a:gd name="connsiteX22" fmla="*/ 0 w 1511300"/>
                <a:gd name="connsiteY22" fmla="*/ 800100 h 2228850"/>
                <a:gd name="connsiteX23" fmla="*/ 0 w 1511300"/>
                <a:gd name="connsiteY23" fmla="*/ 628650 h 2228850"/>
                <a:gd name="connsiteX24" fmla="*/ 711200 w 1511300"/>
                <a:gd name="connsiteY24" fmla="*/ 0 h 2228850"/>
                <a:gd name="connsiteX25" fmla="*/ 704848 w 1511300"/>
                <a:gd name="connsiteY25" fmla="*/ 57150 h 2228850"/>
                <a:gd name="connsiteX26" fmla="*/ 57148 w 1511300"/>
                <a:gd name="connsiteY26" fmla="*/ 628650 h 2228850"/>
                <a:gd name="connsiteX27" fmla="*/ 57148 w 1511300"/>
                <a:gd name="connsiteY27" fmla="*/ 806450 h 2228850"/>
                <a:gd name="connsiteX28" fmla="*/ 69848 w 1511300"/>
                <a:gd name="connsiteY28" fmla="*/ 876300 h 2228850"/>
                <a:gd name="connsiteX29" fmla="*/ 558800 w 1511300"/>
                <a:gd name="connsiteY29" fmla="*/ 1352550 h 2228850"/>
                <a:gd name="connsiteX30" fmla="*/ 711200 w 1511300"/>
                <a:gd name="connsiteY30" fmla="*/ 1371600 h 2228850"/>
                <a:gd name="connsiteX31" fmla="*/ 1371600 w 1511300"/>
                <a:gd name="connsiteY31" fmla="*/ 711200 h 2228850"/>
                <a:gd name="connsiteX32" fmla="*/ 704848 w 1511300"/>
                <a:gd name="connsiteY32" fmla="*/ 57150 h 2228850"/>
                <a:gd name="connsiteX33" fmla="*/ 1276348 w 1511300"/>
                <a:gd name="connsiteY33" fmla="*/ 1174750 h 2228850"/>
                <a:gd name="connsiteX34" fmla="*/ 1143000 w 1511300"/>
                <a:gd name="connsiteY34" fmla="*/ 1289050 h 2228850"/>
                <a:gd name="connsiteX35" fmla="*/ 996948 w 1511300"/>
                <a:gd name="connsiteY35" fmla="*/ 1390650 h 2228850"/>
                <a:gd name="connsiteX36" fmla="*/ 1123948 w 1511300"/>
                <a:gd name="connsiteY36" fmla="*/ 1949450 h 2228850"/>
                <a:gd name="connsiteX37" fmla="*/ 1225548 w 1511300"/>
                <a:gd name="connsiteY37" fmla="*/ 1797050 h 2228850"/>
                <a:gd name="connsiteX38" fmla="*/ 1454148 w 1511300"/>
                <a:gd name="connsiteY38" fmla="*/ 1962150 h 2228850"/>
                <a:gd name="connsiteX39" fmla="*/ 1454148 w 1511300"/>
                <a:gd name="connsiteY39" fmla="*/ 1905000 h 2228850"/>
                <a:gd name="connsiteX40" fmla="*/ 1276348 w 1511300"/>
                <a:gd name="connsiteY40" fmla="*/ 1174750 h 2228850"/>
                <a:gd name="connsiteX41" fmla="*/ 393700 w 1511300"/>
                <a:gd name="connsiteY41" fmla="*/ 1365250 h 2228850"/>
                <a:gd name="connsiteX42" fmla="*/ 311148 w 1511300"/>
                <a:gd name="connsiteY42" fmla="*/ 2044700 h 2228850"/>
                <a:gd name="connsiteX43" fmla="*/ 457200 w 1511300"/>
                <a:gd name="connsiteY43" fmla="*/ 1917700 h 2228850"/>
                <a:gd name="connsiteX44" fmla="*/ 609600 w 1511300"/>
                <a:gd name="connsiteY44" fmla="*/ 2146300 h 2228850"/>
                <a:gd name="connsiteX45" fmla="*/ 704848 w 1511300"/>
                <a:gd name="connsiteY45" fmla="*/ 1536700 h 2228850"/>
                <a:gd name="connsiteX46" fmla="*/ 704848 w 1511300"/>
                <a:gd name="connsiteY46" fmla="*/ 1435100 h 2228850"/>
                <a:gd name="connsiteX47" fmla="*/ 393700 w 1511300"/>
                <a:gd name="connsiteY47" fmla="*/ 136525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511300" h="2228850">
                  <a:moveTo>
                    <a:pt x="711200" y="0"/>
                  </a:moveTo>
                  <a:cubicBezTo>
                    <a:pt x="1123948" y="0"/>
                    <a:pt x="1428748" y="336550"/>
                    <a:pt x="1428748" y="717550"/>
                  </a:cubicBezTo>
                  <a:cubicBezTo>
                    <a:pt x="1428748" y="933450"/>
                    <a:pt x="1308100" y="1098550"/>
                    <a:pt x="1308100" y="1111250"/>
                  </a:cubicBezTo>
                  <a:cubicBezTo>
                    <a:pt x="1308100" y="1130300"/>
                    <a:pt x="1358900" y="1244600"/>
                    <a:pt x="1371600" y="1308100"/>
                  </a:cubicBezTo>
                  <a:cubicBezTo>
                    <a:pt x="1403348" y="1422400"/>
                    <a:pt x="1441448" y="1555750"/>
                    <a:pt x="1466848" y="1682750"/>
                  </a:cubicBezTo>
                  <a:cubicBezTo>
                    <a:pt x="1485900" y="1765300"/>
                    <a:pt x="1511300" y="1924050"/>
                    <a:pt x="1511300" y="1936750"/>
                  </a:cubicBezTo>
                  <a:cubicBezTo>
                    <a:pt x="1511300" y="1974850"/>
                    <a:pt x="1504948" y="2032000"/>
                    <a:pt x="1460500" y="2032000"/>
                  </a:cubicBezTo>
                  <a:cubicBezTo>
                    <a:pt x="1409700" y="2032000"/>
                    <a:pt x="1250948" y="1866900"/>
                    <a:pt x="1225548" y="1854200"/>
                  </a:cubicBezTo>
                  <a:cubicBezTo>
                    <a:pt x="1193800" y="1911350"/>
                    <a:pt x="1174748" y="1974850"/>
                    <a:pt x="1143000" y="2038350"/>
                  </a:cubicBezTo>
                  <a:lnTo>
                    <a:pt x="1104900" y="2038350"/>
                  </a:lnTo>
                  <a:cubicBezTo>
                    <a:pt x="1035048" y="1924050"/>
                    <a:pt x="1028700" y="1797050"/>
                    <a:pt x="1003300" y="1682750"/>
                  </a:cubicBezTo>
                  <a:cubicBezTo>
                    <a:pt x="984248" y="1587500"/>
                    <a:pt x="965200" y="1485900"/>
                    <a:pt x="939800" y="1390650"/>
                  </a:cubicBezTo>
                  <a:cubicBezTo>
                    <a:pt x="882648" y="1409700"/>
                    <a:pt x="825500" y="1422400"/>
                    <a:pt x="762000" y="1428750"/>
                  </a:cubicBezTo>
                  <a:cubicBezTo>
                    <a:pt x="749300" y="1682750"/>
                    <a:pt x="711200" y="1936750"/>
                    <a:pt x="647700" y="2190750"/>
                  </a:cubicBezTo>
                  <a:cubicBezTo>
                    <a:pt x="641348" y="2209800"/>
                    <a:pt x="628648" y="2228850"/>
                    <a:pt x="609600" y="2228850"/>
                  </a:cubicBezTo>
                  <a:cubicBezTo>
                    <a:pt x="565148" y="2228850"/>
                    <a:pt x="539748" y="2159000"/>
                    <a:pt x="527048" y="2127250"/>
                  </a:cubicBezTo>
                  <a:cubicBezTo>
                    <a:pt x="508000" y="2076450"/>
                    <a:pt x="482600" y="2032000"/>
                    <a:pt x="450848" y="1981200"/>
                  </a:cubicBezTo>
                  <a:cubicBezTo>
                    <a:pt x="406400" y="2019300"/>
                    <a:pt x="336548" y="2133600"/>
                    <a:pt x="285748" y="2133600"/>
                  </a:cubicBezTo>
                  <a:cubicBezTo>
                    <a:pt x="247648" y="2133600"/>
                    <a:pt x="254000" y="2101850"/>
                    <a:pt x="254000" y="2076450"/>
                  </a:cubicBezTo>
                  <a:cubicBezTo>
                    <a:pt x="254000" y="2057400"/>
                    <a:pt x="273048" y="1911350"/>
                    <a:pt x="279400" y="1828800"/>
                  </a:cubicBezTo>
                  <a:cubicBezTo>
                    <a:pt x="298448" y="1670050"/>
                    <a:pt x="349248" y="1352550"/>
                    <a:pt x="349248" y="1339850"/>
                  </a:cubicBezTo>
                  <a:cubicBezTo>
                    <a:pt x="349248" y="1320800"/>
                    <a:pt x="222248" y="1244600"/>
                    <a:pt x="171448" y="1187450"/>
                  </a:cubicBezTo>
                  <a:cubicBezTo>
                    <a:pt x="101600" y="1104900"/>
                    <a:pt x="0" y="895350"/>
                    <a:pt x="0" y="800100"/>
                  </a:cubicBezTo>
                  <a:lnTo>
                    <a:pt x="0" y="628650"/>
                  </a:lnTo>
                  <a:cubicBezTo>
                    <a:pt x="44448" y="215900"/>
                    <a:pt x="412748" y="0"/>
                    <a:pt x="711200" y="0"/>
                  </a:cubicBezTo>
                  <a:close/>
                  <a:moveTo>
                    <a:pt x="704848" y="57150"/>
                  </a:moveTo>
                  <a:cubicBezTo>
                    <a:pt x="425448" y="57150"/>
                    <a:pt x="127000" y="234950"/>
                    <a:pt x="57148" y="628650"/>
                  </a:cubicBezTo>
                  <a:lnTo>
                    <a:pt x="57148" y="806450"/>
                  </a:lnTo>
                  <a:cubicBezTo>
                    <a:pt x="57148" y="819150"/>
                    <a:pt x="69848" y="857250"/>
                    <a:pt x="69848" y="876300"/>
                  </a:cubicBezTo>
                  <a:cubicBezTo>
                    <a:pt x="82548" y="1035050"/>
                    <a:pt x="336548" y="1327150"/>
                    <a:pt x="558800" y="1352550"/>
                  </a:cubicBezTo>
                  <a:cubicBezTo>
                    <a:pt x="603248" y="1358900"/>
                    <a:pt x="692148" y="1371600"/>
                    <a:pt x="711200" y="1371600"/>
                  </a:cubicBezTo>
                  <a:cubicBezTo>
                    <a:pt x="1079500" y="1371600"/>
                    <a:pt x="1371600" y="1079500"/>
                    <a:pt x="1371600" y="711200"/>
                  </a:cubicBezTo>
                  <a:cubicBezTo>
                    <a:pt x="1371600" y="342900"/>
                    <a:pt x="1066800" y="57150"/>
                    <a:pt x="704848" y="57150"/>
                  </a:cubicBezTo>
                  <a:close/>
                  <a:moveTo>
                    <a:pt x="1276348" y="1174750"/>
                  </a:moveTo>
                  <a:cubicBezTo>
                    <a:pt x="1225548" y="1219200"/>
                    <a:pt x="1181100" y="1263650"/>
                    <a:pt x="1143000" y="1289050"/>
                  </a:cubicBezTo>
                  <a:cubicBezTo>
                    <a:pt x="1092200" y="1320800"/>
                    <a:pt x="1016000" y="1352550"/>
                    <a:pt x="996948" y="1390650"/>
                  </a:cubicBezTo>
                  <a:lnTo>
                    <a:pt x="1123948" y="1949450"/>
                  </a:lnTo>
                  <a:cubicBezTo>
                    <a:pt x="1136648" y="1911350"/>
                    <a:pt x="1162048" y="1797050"/>
                    <a:pt x="1225548" y="1797050"/>
                  </a:cubicBezTo>
                  <a:cubicBezTo>
                    <a:pt x="1282700" y="1797050"/>
                    <a:pt x="1384300" y="1936750"/>
                    <a:pt x="1454148" y="1962150"/>
                  </a:cubicBezTo>
                  <a:lnTo>
                    <a:pt x="1454148" y="1905000"/>
                  </a:lnTo>
                  <a:cubicBezTo>
                    <a:pt x="1454148" y="1790700"/>
                    <a:pt x="1276348" y="1187450"/>
                    <a:pt x="1276348" y="1174750"/>
                  </a:cubicBezTo>
                  <a:close/>
                  <a:moveTo>
                    <a:pt x="393700" y="1365250"/>
                  </a:moveTo>
                  <a:lnTo>
                    <a:pt x="311148" y="2044700"/>
                  </a:lnTo>
                  <a:cubicBezTo>
                    <a:pt x="342900" y="2019300"/>
                    <a:pt x="406400" y="1917700"/>
                    <a:pt x="457200" y="1917700"/>
                  </a:cubicBezTo>
                  <a:cubicBezTo>
                    <a:pt x="514348" y="1917700"/>
                    <a:pt x="590548" y="2127250"/>
                    <a:pt x="609600" y="2146300"/>
                  </a:cubicBezTo>
                  <a:lnTo>
                    <a:pt x="704848" y="1536700"/>
                  </a:lnTo>
                  <a:lnTo>
                    <a:pt x="704848" y="1435100"/>
                  </a:lnTo>
                  <a:cubicBezTo>
                    <a:pt x="609600" y="1435100"/>
                    <a:pt x="482600" y="1403350"/>
                    <a:pt x="393700" y="13652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4F53B07-06A5-ED88-60A8-3769C27A0813}"/>
                </a:ext>
              </a:extLst>
            </p:cNvPr>
            <p:cNvSpPr/>
            <p:nvPr/>
          </p:nvSpPr>
          <p:spPr>
            <a:xfrm>
              <a:off x="19501612" y="-3985401"/>
              <a:ext cx="1054100" cy="1054100"/>
            </a:xfrm>
            <a:custGeom>
              <a:avLst/>
              <a:gdLst>
                <a:gd name="connsiteX0" fmla="*/ 527052 w 1054100"/>
                <a:gd name="connsiteY0" fmla="*/ 0 h 1054100"/>
                <a:gd name="connsiteX1" fmla="*/ 1054100 w 1054100"/>
                <a:gd name="connsiteY1" fmla="*/ 527050 h 1054100"/>
                <a:gd name="connsiteX2" fmla="*/ 520700 w 1054100"/>
                <a:gd name="connsiteY2" fmla="*/ 1054100 h 1054100"/>
                <a:gd name="connsiteX3" fmla="*/ 0 w 1054100"/>
                <a:gd name="connsiteY3" fmla="*/ 527050 h 1054100"/>
                <a:gd name="connsiteX4" fmla="*/ 527052 w 1054100"/>
                <a:gd name="connsiteY4" fmla="*/ 0 h 1054100"/>
                <a:gd name="connsiteX5" fmla="*/ 501652 w 1054100"/>
                <a:gd name="connsiteY5" fmla="*/ 247650 h 1054100"/>
                <a:gd name="connsiteX6" fmla="*/ 412752 w 1054100"/>
                <a:gd name="connsiteY6" fmla="*/ 273050 h 1054100"/>
                <a:gd name="connsiteX7" fmla="*/ 330200 w 1054100"/>
                <a:gd name="connsiteY7" fmla="*/ 374650 h 1054100"/>
                <a:gd name="connsiteX8" fmla="*/ 355600 w 1054100"/>
                <a:gd name="connsiteY8" fmla="*/ 406400 h 1054100"/>
                <a:gd name="connsiteX9" fmla="*/ 450852 w 1054100"/>
                <a:gd name="connsiteY9" fmla="*/ 330200 h 1054100"/>
                <a:gd name="connsiteX10" fmla="*/ 508000 w 1054100"/>
                <a:gd name="connsiteY10" fmla="*/ 317500 h 1054100"/>
                <a:gd name="connsiteX11" fmla="*/ 539752 w 1054100"/>
                <a:gd name="connsiteY11" fmla="*/ 463550 h 1054100"/>
                <a:gd name="connsiteX12" fmla="*/ 539752 w 1054100"/>
                <a:gd name="connsiteY12" fmla="*/ 717550 h 1054100"/>
                <a:gd name="connsiteX13" fmla="*/ 355600 w 1054100"/>
                <a:gd name="connsiteY13" fmla="*/ 717550 h 1054100"/>
                <a:gd name="connsiteX14" fmla="*/ 317500 w 1054100"/>
                <a:gd name="connsiteY14" fmla="*/ 749300 h 1054100"/>
                <a:gd name="connsiteX15" fmla="*/ 342900 w 1054100"/>
                <a:gd name="connsiteY15" fmla="*/ 774700 h 1054100"/>
                <a:gd name="connsiteX16" fmla="*/ 577852 w 1054100"/>
                <a:gd name="connsiteY16" fmla="*/ 812800 h 1054100"/>
                <a:gd name="connsiteX17" fmla="*/ 603252 w 1054100"/>
                <a:gd name="connsiteY17" fmla="*/ 800100 h 1054100"/>
                <a:gd name="connsiteX18" fmla="*/ 774700 w 1054100"/>
                <a:gd name="connsiteY18" fmla="*/ 800100 h 1054100"/>
                <a:gd name="connsiteX19" fmla="*/ 793752 w 1054100"/>
                <a:gd name="connsiteY19" fmla="*/ 768350 h 1054100"/>
                <a:gd name="connsiteX20" fmla="*/ 755652 w 1054100"/>
                <a:gd name="connsiteY20" fmla="*/ 730250 h 1054100"/>
                <a:gd name="connsiteX21" fmla="*/ 609600 w 1054100"/>
                <a:gd name="connsiteY21" fmla="*/ 730250 h 1054100"/>
                <a:gd name="connsiteX22" fmla="*/ 609600 w 1054100"/>
                <a:gd name="connsiteY22" fmla="*/ 450850 h 1054100"/>
                <a:gd name="connsiteX23" fmla="*/ 501652 w 1054100"/>
                <a:gd name="connsiteY23" fmla="*/ 247650 h 105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4100" h="1054100">
                  <a:moveTo>
                    <a:pt x="527052" y="0"/>
                  </a:moveTo>
                  <a:cubicBezTo>
                    <a:pt x="838200" y="0"/>
                    <a:pt x="1054100" y="260350"/>
                    <a:pt x="1054100" y="527050"/>
                  </a:cubicBezTo>
                  <a:cubicBezTo>
                    <a:pt x="1054100" y="831850"/>
                    <a:pt x="800100" y="1054100"/>
                    <a:pt x="520700" y="1054100"/>
                  </a:cubicBezTo>
                  <a:cubicBezTo>
                    <a:pt x="209552" y="1054100"/>
                    <a:pt x="0" y="806450"/>
                    <a:pt x="0" y="527050"/>
                  </a:cubicBezTo>
                  <a:cubicBezTo>
                    <a:pt x="0" y="228600"/>
                    <a:pt x="241300" y="0"/>
                    <a:pt x="527052" y="0"/>
                  </a:cubicBezTo>
                  <a:close/>
                  <a:moveTo>
                    <a:pt x="501652" y="247650"/>
                  </a:moveTo>
                  <a:cubicBezTo>
                    <a:pt x="482600" y="247650"/>
                    <a:pt x="431800" y="254000"/>
                    <a:pt x="412752" y="273050"/>
                  </a:cubicBezTo>
                  <a:cubicBezTo>
                    <a:pt x="368300" y="311150"/>
                    <a:pt x="330200" y="336550"/>
                    <a:pt x="330200" y="374650"/>
                  </a:cubicBezTo>
                  <a:cubicBezTo>
                    <a:pt x="330200" y="381000"/>
                    <a:pt x="323852" y="406400"/>
                    <a:pt x="355600" y="406400"/>
                  </a:cubicBezTo>
                  <a:cubicBezTo>
                    <a:pt x="374652" y="406400"/>
                    <a:pt x="412752" y="355600"/>
                    <a:pt x="450852" y="330200"/>
                  </a:cubicBezTo>
                  <a:cubicBezTo>
                    <a:pt x="463552" y="317500"/>
                    <a:pt x="488952" y="317500"/>
                    <a:pt x="508000" y="317500"/>
                  </a:cubicBezTo>
                  <a:cubicBezTo>
                    <a:pt x="552452" y="361950"/>
                    <a:pt x="514352" y="419100"/>
                    <a:pt x="539752" y="463550"/>
                  </a:cubicBezTo>
                  <a:lnTo>
                    <a:pt x="539752" y="717550"/>
                  </a:lnTo>
                  <a:cubicBezTo>
                    <a:pt x="374652" y="742950"/>
                    <a:pt x="412752" y="717550"/>
                    <a:pt x="355600" y="717550"/>
                  </a:cubicBezTo>
                  <a:cubicBezTo>
                    <a:pt x="349252" y="717550"/>
                    <a:pt x="317500" y="711200"/>
                    <a:pt x="317500" y="749300"/>
                  </a:cubicBezTo>
                  <a:cubicBezTo>
                    <a:pt x="317500" y="762000"/>
                    <a:pt x="330200" y="774700"/>
                    <a:pt x="342900" y="774700"/>
                  </a:cubicBezTo>
                  <a:cubicBezTo>
                    <a:pt x="412752" y="787400"/>
                    <a:pt x="558800" y="812800"/>
                    <a:pt x="577852" y="812800"/>
                  </a:cubicBezTo>
                  <a:cubicBezTo>
                    <a:pt x="590552" y="812800"/>
                    <a:pt x="596900" y="806450"/>
                    <a:pt x="603252" y="800100"/>
                  </a:cubicBezTo>
                  <a:lnTo>
                    <a:pt x="774700" y="800100"/>
                  </a:lnTo>
                  <a:cubicBezTo>
                    <a:pt x="787400" y="787400"/>
                    <a:pt x="793752" y="781050"/>
                    <a:pt x="793752" y="768350"/>
                  </a:cubicBezTo>
                  <a:cubicBezTo>
                    <a:pt x="793752" y="742950"/>
                    <a:pt x="774700" y="730250"/>
                    <a:pt x="755652" y="730250"/>
                  </a:cubicBezTo>
                  <a:lnTo>
                    <a:pt x="609600" y="730250"/>
                  </a:lnTo>
                  <a:lnTo>
                    <a:pt x="609600" y="450850"/>
                  </a:lnTo>
                  <a:cubicBezTo>
                    <a:pt x="609600" y="400050"/>
                    <a:pt x="603252" y="247650"/>
                    <a:pt x="501652" y="2476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49B7E4B-4CAE-E0D6-47FA-8A954FC17535}"/>
              </a:ext>
            </a:extLst>
          </p:cNvPr>
          <p:cNvGrpSpPr/>
          <p:nvPr/>
        </p:nvGrpSpPr>
        <p:grpSpPr>
          <a:xfrm rot="480736">
            <a:off x="1419270" y="3901796"/>
            <a:ext cx="1022764" cy="835375"/>
            <a:chOff x="17075912" y="-3261579"/>
            <a:chExt cx="1593852" cy="1301829"/>
          </a:xfrm>
          <a:noFill/>
        </p:grpSpPr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AC1E3E38-049D-A468-2D82-4100458DA57F}"/>
                </a:ext>
              </a:extLst>
            </p:cNvPr>
            <p:cNvSpPr/>
            <p:nvPr/>
          </p:nvSpPr>
          <p:spPr>
            <a:xfrm>
              <a:off x="17298164" y="-3210877"/>
              <a:ext cx="184148" cy="120827"/>
            </a:xfrm>
            <a:custGeom>
              <a:avLst/>
              <a:gdLst>
                <a:gd name="connsiteX0" fmla="*/ 61614 w 184148"/>
                <a:gd name="connsiteY0" fmla="*/ 177 h 120827"/>
                <a:gd name="connsiteX1" fmla="*/ 101600 w 184148"/>
                <a:gd name="connsiteY1" fmla="*/ 177 h 120827"/>
                <a:gd name="connsiteX2" fmla="*/ 184148 w 184148"/>
                <a:gd name="connsiteY2" fmla="*/ 57327 h 120827"/>
                <a:gd name="connsiteX3" fmla="*/ 184148 w 184148"/>
                <a:gd name="connsiteY3" fmla="*/ 101777 h 120827"/>
                <a:gd name="connsiteX4" fmla="*/ 6348 w 184148"/>
                <a:gd name="connsiteY4" fmla="*/ 120827 h 120827"/>
                <a:gd name="connsiteX5" fmla="*/ 0 w 184148"/>
                <a:gd name="connsiteY5" fmla="*/ 57327 h 120827"/>
                <a:gd name="connsiteX6" fmla="*/ 61614 w 184148"/>
                <a:gd name="connsiteY6" fmla="*/ 177 h 12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120827">
                  <a:moveTo>
                    <a:pt x="61614" y="177"/>
                  </a:moveTo>
                  <a:cubicBezTo>
                    <a:pt x="73818" y="-220"/>
                    <a:pt x="87312" y="177"/>
                    <a:pt x="101600" y="177"/>
                  </a:cubicBezTo>
                  <a:cubicBezTo>
                    <a:pt x="158748" y="177"/>
                    <a:pt x="184148" y="177"/>
                    <a:pt x="184148" y="57327"/>
                  </a:cubicBezTo>
                  <a:lnTo>
                    <a:pt x="184148" y="101777"/>
                  </a:lnTo>
                  <a:cubicBezTo>
                    <a:pt x="133348" y="95427"/>
                    <a:pt x="82548" y="101777"/>
                    <a:pt x="6348" y="120827"/>
                  </a:cubicBezTo>
                  <a:cubicBezTo>
                    <a:pt x="6348" y="101777"/>
                    <a:pt x="0" y="70027"/>
                    <a:pt x="0" y="57327"/>
                  </a:cubicBezTo>
                  <a:cubicBezTo>
                    <a:pt x="0" y="9702"/>
                    <a:pt x="25002" y="1368"/>
                    <a:pt x="61614" y="177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52FF22B7-C07A-CA5B-32C3-63BCB67D8DE3}"/>
                </a:ext>
              </a:extLst>
            </p:cNvPr>
            <p:cNvSpPr/>
            <p:nvPr/>
          </p:nvSpPr>
          <p:spPr>
            <a:xfrm>
              <a:off x="17133065" y="-3045601"/>
              <a:ext cx="1486605" cy="1028700"/>
            </a:xfrm>
            <a:custGeom>
              <a:avLst/>
              <a:gdLst>
                <a:gd name="connsiteX0" fmla="*/ 260348 w 1486605"/>
                <a:gd name="connsiteY0" fmla="*/ 0 h 1028700"/>
                <a:gd name="connsiteX1" fmla="*/ 387348 w 1486605"/>
                <a:gd name="connsiteY1" fmla="*/ 0 h 1028700"/>
                <a:gd name="connsiteX2" fmla="*/ 698500 w 1486605"/>
                <a:gd name="connsiteY2" fmla="*/ 6350 h 1028700"/>
                <a:gd name="connsiteX3" fmla="*/ 1155700 w 1486605"/>
                <a:gd name="connsiteY3" fmla="*/ 63500 h 1028700"/>
                <a:gd name="connsiteX4" fmla="*/ 1244600 w 1486605"/>
                <a:gd name="connsiteY4" fmla="*/ 82550 h 1028700"/>
                <a:gd name="connsiteX5" fmla="*/ 1466848 w 1486605"/>
                <a:gd name="connsiteY5" fmla="*/ 203200 h 1028700"/>
                <a:gd name="connsiteX6" fmla="*/ 1485900 w 1486605"/>
                <a:gd name="connsiteY6" fmla="*/ 425450 h 1028700"/>
                <a:gd name="connsiteX7" fmla="*/ 1479548 w 1486605"/>
                <a:gd name="connsiteY7" fmla="*/ 749300 h 1028700"/>
                <a:gd name="connsiteX8" fmla="*/ 1155700 w 1486605"/>
                <a:gd name="connsiteY8" fmla="*/ 1028700 h 1028700"/>
                <a:gd name="connsiteX9" fmla="*/ 958848 w 1486605"/>
                <a:gd name="connsiteY9" fmla="*/ 1016000 h 1028700"/>
                <a:gd name="connsiteX10" fmla="*/ 654048 w 1486605"/>
                <a:gd name="connsiteY10" fmla="*/ 1016000 h 1028700"/>
                <a:gd name="connsiteX11" fmla="*/ 165100 w 1486605"/>
                <a:gd name="connsiteY11" fmla="*/ 946150 h 1028700"/>
                <a:gd name="connsiteX12" fmla="*/ 50800 w 1486605"/>
                <a:gd name="connsiteY12" fmla="*/ 882650 h 1028700"/>
                <a:gd name="connsiteX13" fmla="*/ 0 w 1486605"/>
                <a:gd name="connsiteY13" fmla="*/ 673100 h 1028700"/>
                <a:gd name="connsiteX14" fmla="*/ 0 w 1486605"/>
                <a:gd name="connsiteY14" fmla="*/ 488950 h 1028700"/>
                <a:gd name="connsiteX15" fmla="*/ 12700 w 1486605"/>
                <a:gd name="connsiteY15" fmla="*/ 361950 h 1028700"/>
                <a:gd name="connsiteX16" fmla="*/ 25400 w 1486605"/>
                <a:gd name="connsiteY16" fmla="*/ 254000 h 1028700"/>
                <a:gd name="connsiteX17" fmla="*/ 101600 w 1486605"/>
                <a:gd name="connsiteY17" fmla="*/ 76200 h 1028700"/>
                <a:gd name="connsiteX18" fmla="*/ 196848 w 1486605"/>
                <a:gd name="connsiteY18" fmla="*/ 12700 h 1028700"/>
                <a:gd name="connsiteX19" fmla="*/ 260348 w 1486605"/>
                <a:gd name="connsiteY19" fmla="*/ 0 h 1028700"/>
                <a:gd name="connsiteX20" fmla="*/ 806448 w 1486605"/>
                <a:gd name="connsiteY20" fmla="*/ 69850 h 1028700"/>
                <a:gd name="connsiteX21" fmla="*/ 349248 w 1486605"/>
                <a:gd name="connsiteY21" fmla="*/ 463550 h 1028700"/>
                <a:gd name="connsiteX22" fmla="*/ 349248 w 1486605"/>
                <a:gd name="connsiteY22" fmla="*/ 590550 h 1028700"/>
                <a:gd name="connsiteX23" fmla="*/ 692148 w 1486605"/>
                <a:gd name="connsiteY23" fmla="*/ 965200 h 1028700"/>
                <a:gd name="connsiteX24" fmla="*/ 793748 w 1486605"/>
                <a:gd name="connsiteY24" fmla="*/ 984250 h 1028700"/>
                <a:gd name="connsiteX25" fmla="*/ 1257300 w 1486605"/>
                <a:gd name="connsiteY25" fmla="*/ 527050 h 1028700"/>
                <a:gd name="connsiteX26" fmla="*/ 806448 w 1486605"/>
                <a:gd name="connsiteY26" fmla="*/ 6985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86605" h="1028700">
                  <a:moveTo>
                    <a:pt x="260348" y="0"/>
                  </a:moveTo>
                  <a:lnTo>
                    <a:pt x="387348" y="0"/>
                  </a:lnTo>
                  <a:lnTo>
                    <a:pt x="698500" y="6350"/>
                  </a:lnTo>
                  <a:lnTo>
                    <a:pt x="1155700" y="63500"/>
                  </a:lnTo>
                  <a:cubicBezTo>
                    <a:pt x="1174748" y="63500"/>
                    <a:pt x="1212848" y="76200"/>
                    <a:pt x="1244600" y="82550"/>
                  </a:cubicBezTo>
                  <a:cubicBezTo>
                    <a:pt x="1308100" y="95250"/>
                    <a:pt x="1428748" y="101600"/>
                    <a:pt x="1466848" y="203200"/>
                  </a:cubicBezTo>
                  <a:cubicBezTo>
                    <a:pt x="1492248" y="266700"/>
                    <a:pt x="1485900" y="406400"/>
                    <a:pt x="1485900" y="425450"/>
                  </a:cubicBezTo>
                  <a:lnTo>
                    <a:pt x="1479548" y="749300"/>
                  </a:lnTo>
                  <a:cubicBezTo>
                    <a:pt x="1473200" y="1016000"/>
                    <a:pt x="1308100" y="1028700"/>
                    <a:pt x="1155700" y="1028700"/>
                  </a:cubicBezTo>
                  <a:cubicBezTo>
                    <a:pt x="1143000" y="1028700"/>
                    <a:pt x="977900" y="1016000"/>
                    <a:pt x="958848" y="1016000"/>
                  </a:cubicBezTo>
                  <a:lnTo>
                    <a:pt x="654048" y="1016000"/>
                  </a:lnTo>
                  <a:cubicBezTo>
                    <a:pt x="495300" y="996950"/>
                    <a:pt x="323848" y="996950"/>
                    <a:pt x="165100" y="946150"/>
                  </a:cubicBezTo>
                  <a:cubicBezTo>
                    <a:pt x="120648" y="933450"/>
                    <a:pt x="82548" y="920750"/>
                    <a:pt x="50800" y="882650"/>
                  </a:cubicBezTo>
                  <a:cubicBezTo>
                    <a:pt x="44448" y="869950"/>
                    <a:pt x="0" y="711200"/>
                    <a:pt x="0" y="673100"/>
                  </a:cubicBezTo>
                  <a:lnTo>
                    <a:pt x="0" y="488950"/>
                  </a:lnTo>
                  <a:cubicBezTo>
                    <a:pt x="6348" y="450850"/>
                    <a:pt x="6348" y="406400"/>
                    <a:pt x="12700" y="361950"/>
                  </a:cubicBezTo>
                  <a:cubicBezTo>
                    <a:pt x="19048" y="330200"/>
                    <a:pt x="19048" y="292100"/>
                    <a:pt x="25400" y="254000"/>
                  </a:cubicBezTo>
                  <a:cubicBezTo>
                    <a:pt x="38100" y="203200"/>
                    <a:pt x="38100" y="114300"/>
                    <a:pt x="101600" y="76200"/>
                  </a:cubicBezTo>
                  <a:cubicBezTo>
                    <a:pt x="127000" y="57150"/>
                    <a:pt x="184148" y="63500"/>
                    <a:pt x="196848" y="12700"/>
                  </a:cubicBezTo>
                  <a:cubicBezTo>
                    <a:pt x="215900" y="12700"/>
                    <a:pt x="241300" y="6350"/>
                    <a:pt x="260348" y="0"/>
                  </a:cubicBezTo>
                  <a:close/>
                  <a:moveTo>
                    <a:pt x="806448" y="69850"/>
                  </a:moveTo>
                  <a:cubicBezTo>
                    <a:pt x="603248" y="69850"/>
                    <a:pt x="393700" y="190500"/>
                    <a:pt x="349248" y="463550"/>
                  </a:cubicBezTo>
                  <a:lnTo>
                    <a:pt x="349248" y="590550"/>
                  </a:lnTo>
                  <a:cubicBezTo>
                    <a:pt x="349248" y="730250"/>
                    <a:pt x="539748" y="946150"/>
                    <a:pt x="692148" y="965200"/>
                  </a:cubicBezTo>
                  <a:cubicBezTo>
                    <a:pt x="723900" y="971550"/>
                    <a:pt x="781048" y="984250"/>
                    <a:pt x="793748" y="984250"/>
                  </a:cubicBezTo>
                  <a:cubicBezTo>
                    <a:pt x="1035048" y="984250"/>
                    <a:pt x="1257300" y="793750"/>
                    <a:pt x="1257300" y="527050"/>
                  </a:cubicBezTo>
                  <a:cubicBezTo>
                    <a:pt x="1257300" y="285750"/>
                    <a:pt x="1066800" y="69850"/>
                    <a:pt x="806448" y="698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E98DDBF-3F3E-EC4D-2537-534ECB97AAA2}"/>
                </a:ext>
              </a:extLst>
            </p:cNvPr>
            <p:cNvSpPr/>
            <p:nvPr/>
          </p:nvSpPr>
          <p:spPr>
            <a:xfrm>
              <a:off x="17679164" y="-2772551"/>
              <a:ext cx="514348" cy="514350"/>
            </a:xfrm>
            <a:custGeom>
              <a:avLst/>
              <a:gdLst>
                <a:gd name="connsiteX0" fmla="*/ 260348 w 514348"/>
                <a:gd name="connsiteY0" fmla="*/ 0 h 514350"/>
                <a:gd name="connsiteX1" fmla="*/ 514348 w 514348"/>
                <a:gd name="connsiteY1" fmla="*/ 260350 h 514350"/>
                <a:gd name="connsiteX2" fmla="*/ 254000 w 514348"/>
                <a:gd name="connsiteY2" fmla="*/ 514350 h 514350"/>
                <a:gd name="connsiteX3" fmla="*/ 0 w 514348"/>
                <a:gd name="connsiteY3" fmla="*/ 254000 h 514350"/>
                <a:gd name="connsiteX4" fmla="*/ 260348 w 514348"/>
                <a:gd name="connsiteY4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48" h="514350">
                  <a:moveTo>
                    <a:pt x="260348" y="0"/>
                  </a:moveTo>
                  <a:cubicBezTo>
                    <a:pt x="412748" y="0"/>
                    <a:pt x="514348" y="133350"/>
                    <a:pt x="514348" y="260350"/>
                  </a:cubicBezTo>
                  <a:cubicBezTo>
                    <a:pt x="514348" y="412750"/>
                    <a:pt x="374648" y="514350"/>
                    <a:pt x="254000" y="514350"/>
                  </a:cubicBezTo>
                  <a:cubicBezTo>
                    <a:pt x="95248" y="514350"/>
                    <a:pt x="0" y="374650"/>
                    <a:pt x="0" y="254000"/>
                  </a:cubicBezTo>
                  <a:cubicBezTo>
                    <a:pt x="0" y="114300"/>
                    <a:pt x="114300" y="0"/>
                    <a:pt x="2603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25FC73C-35C1-E9D1-013D-E40E5AD5A8B2}"/>
                </a:ext>
              </a:extLst>
            </p:cNvPr>
            <p:cNvSpPr/>
            <p:nvPr/>
          </p:nvSpPr>
          <p:spPr>
            <a:xfrm>
              <a:off x="17075912" y="-3261579"/>
              <a:ext cx="1593852" cy="1301829"/>
            </a:xfrm>
            <a:custGeom>
              <a:avLst/>
              <a:gdLst>
                <a:gd name="connsiteX0" fmla="*/ 330200 w 1593852"/>
                <a:gd name="connsiteY0" fmla="*/ 79 h 1301829"/>
                <a:gd name="connsiteX1" fmla="*/ 463552 w 1593852"/>
                <a:gd name="connsiteY1" fmla="*/ 158829 h 1301829"/>
                <a:gd name="connsiteX2" fmla="*/ 723900 w 1593852"/>
                <a:gd name="connsiteY2" fmla="*/ 165179 h 1301829"/>
                <a:gd name="connsiteX3" fmla="*/ 1092200 w 1593852"/>
                <a:gd name="connsiteY3" fmla="*/ 209629 h 1301829"/>
                <a:gd name="connsiteX4" fmla="*/ 1212852 w 1593852"/>
                <a:gd name="connsiteY4" fmla="*/ 222329 h 1301829"/>
                <a:gd name="connsiteX5" fmla="*/ 1593852 w 1593852"/>
                <a:gd name="connsiteY5" fmla="*/ 476329 h 1301829"/>
                <a:gd name="connsiteX6" fmla="*/ 1593852 w 1593852"/>
                <a:gd name="connsiteY6" fmla="*/ 908129 h 1301829"/>
                <a:gd name="connsiteX7" fmla="*/ 1231900 w 1593852"/>
                <a:gd name="connsiteY7" fmla="*/ 1301829 h 1301829"/>
                <a:gd name="connsiteX8" fmla="*/ 1060452 w 1593852"/>
                <a:gd name="connsiteY8" fmla="*/ 1289129 h 1301829"/>
                <a:gd name="connsiteX9" fmla="*/ 762000 w 1593852"/>
                <a:gd name="connsiteY9" fmla="*/ 1289129 h 1301829"/>
                <a:gd name="connsiteX10" fmla="*/ 0 w 1593852"/>
                <a:gd name="connsiteY10" fmla="*/ 812879 h 1301829"/>
                <a:gd name="connsiteX11" fmla="*/ 6352 w 1593852"/>
                <a:gd name="connsiteY11" fmla="*/ 635079 h 1301829"/>
                <a:gd name="connsiteX12" fmla="*/ 19052 w 1593852"/>
                <a:gd name="connsiteY12" fmla="*/ 527129 h 1301829"/>
                <a:gd name="connsiteX13" fmla="*/ 76200 w 1593852"/>
                <a:gd name="connsiteY13" fmla="*/ 311229 h 1301829"/>
                <a:gd name="connsiteX14" fmla="*/ 171452 w 1593852"/>
                <a:gd name="connsiteY14" fmla="*/ 222329 h 1301829"/>
                <a:gd name="connsiteX15" fmla="*/ 177800 w 1593852"/>
                <a:gd name="connsiteY15" fmla="*/ 196929 h 1301829"/>
                <a:gd name="connsiteX16" fmla="*/ 171452 w 1593852"/>
                <a:gd name="connsiteY16" fmla="*/ 95329 h 1301829"/>
                <a:gd name="connsiteX17" fmla="*/ 330200 w 1593852"/>
                <a:gd name="connsiteY17" fmla="*/ 79 h 1301829"/>
                <a:gd name="connsiteX18" fmla="*/ 283866 w 1593852"/>
                <a:gd name="connsiteY18" fmla="*/ 50879 h 1301829"/>
                <a:gd name="connsiteX19" fmla="*/ 222252 w 1593852"/>
                <a:gd name="connsiteY19" fmla="*/ 108029 h 1301829"/>
                <a:gd name="connsiteX20" fmla="*/ 228600 w 1593852"/>
                <a:gd name="connsiteY20" fmla="*/ 171529 h 1301829"/>
                <a:gd name="connsiteX21" fmla="*/ 406400 w 1593852"/>
                <a:gd name="connsiteY21" fmla="*/ 152479 h 1301829"/>
                <a:gd name="connsiteX22" fmla="*/ 406400 w 1593852"/>
                <a:gd name="connsiteY22" fmla="*/ 108029 h 1301829"/>
                <a:gd name="connsiteX23" fmla="*/ 323852 w 1593852"/>
                <a:gd name="connsiteY23" fmla="*/ 50879 h 1301829"/>
                <a:gd name="connsiteX24" fmla="*/ 283866 w 1593852"/>
                <a:gd name="connsiteY24" fmla="*/ 50879 h 1301829"/>
                <a:gd name="connsiteX25" fmla="*/ 317500 w 1593852"/>
                <a:gd name="connsiteY25" fmla="*/ 215979 h 1301829"/>
                <a:gd name="connsiteX26" fmla="*/ 254000 w 1593852"/>
                <a:gd name="connsiteY26" fmla="*/ 228679 h 1301829"/>
                <a:gd name="connsiteX27" fmla="*/ 158752 w 1593852"/>
                <a:gd name="connsiteY27" fmla="*/ 292179 h 1301829"/>
                <a:gd name="connsiteX28" fmla="*/ 82552 w 1593852"/>
                <a:gd name="connsiteY28" fmla="*/ 469979 h 1301829"/>
                <a:gd name="connsiteX29" fmla="*/ 69852 w 1593852"/>
                <a:gd name="connsiteY29" fmla="*/ 577929 h 1301829"/>
                <a:gd name="connsiteX30" fmla="*/ 57152 w 1593852"/>
                <a:gd name="connsiteY30" fmla="*/ 704929 h 1301829"/>
                <a:gd name="connsiteX31" fmla="*/ 57152 w 1593852"/>
                <a:gd name="connsiteY31" fmla="*/ 889079 h 1301829"/>
                <a:gd name="connsiteX32" fmla="*/ 107952 w 1593852"/>
                <a:gd name="connsiteY32" fmla="*/ 1098629 h 1301829"/>
                <a:gd name="connsiteX33" fmla="*/ 222252 w 1593852"/>
                <a:gd name="connsiteY33" fmla="*/ 1162129 h 1301829"/>
                <a:gd name="connsiteX34" fmla="*/ 711200 w 1593852"/>
                <a:gd name="connsiteY34" fmla="*/ 1231979 h 1301829"/>
                <a:gd name="connsiteX35" fmla="*/ 1016000 w 1593852"/>
                <a:gd name="connsiteY35" fmla="*/ 1231979 h 1301829"/>
                <a:gd name="connsiteX36" fmla="*/ 1212852 w 1593852"/>
                <a:gd name="connsiteY36" fmla="*/ 1244679 h 1301829"/>
                <a:gd name="connsiteX37" fmla="*/ 1536700 w 1593852"/>
                <a:gd name="connsiteY37" fmla="*/ 965279 h 1301829"/>
                <a:gd name="connsiteX38" fmla="*/ 1543052 w 1593852"/>
                <a:gd name="connsiteY38" fmla="*/ 641429 h 1301829"/>
                <a:gd name="connsiteX39" fmla="*/ 1524000 w 1593852"/>
                <a:gd name="connsiteY39" fmla="*/ 419179 h 1301829"/>
                <a:gd name="connsiteX40" fmla="*/ 1301752 w 1593852"/>
                <a:gd name="connsiteY40" fmla="*/ 298529 h 1301829"/>
                <a:gd name="connsiteX41" fmla="*/ 1212852 w 1593852"/>
                <a:gd name="connsiteY41" fmla="*/ 279479 h 1301829"/>
                <a:gd name="connsiteX42" fmla="*/ 755652 w 1593852"/>
                <a:gd name="connsiteY42" fmla="*/ 222329 h 1301829"/>
                <a:gd name="connsiteX43" fmla="*/ 444500 w 1593852"/>
                <a:gd name="connsiteY43" fmla="*/ 215979 h 1301829"/>
                <a:gd name="connsiteX44" fmla="*/ 317500 w 1593852"/>
                <a:gd name="connsiteY44" fmla="*/ 215979 h 130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593852" h="1301829">
                  <a:moveTo>
                    <a:pt x="330200" y="79"/>
                  </a:moveTo>
                  <a:cubicBezTo>
                    <a:pt x="419100" y="79"/>
                    <a:pt x="463552" y="79"/>
                    <a:pt x="463552" y="158829"/>
                  </a:cubicBezTo>
                  <a:lnTo>
                    <a:pt x="723900" y="165179"/>
                  </a:lnTo>
                  <a:cubicBezTo>
                    <a:pt x="844552" y="171529"/>
                    <a:pt x="971552" y="196929"/>
                    <a:pt x="1092200" y="209629"/>
                  </a:cubicBezTo>
                  <a:cubicBezTo>
                    <a:pt x="1123952" y="215979"/>
                    <a:pt x="1174752" y="209629"/>
                    <a:pt x="1212852" y="222329"/>
                  </a:cubicBezTo>
                  <a:cubicBezTo>
                    <a:pt x="1339852" y="260429"/>
                    <a:pt x="1593852" y="247729"/>
                    <a:pt x="1593852" y="476329"/>
                  </a:cubicBezTo>
                  <a:lnTo>
                    <a:pt x="1593852" y="908129"/>
                  </a:lnTo>
                  <a:cubicBezTo>
                    <a:pt x="1593852" y="1225629"/>
                    <a:pt x="1441452" y="1301829"/>
                    <a:pt x="1231900" y="1301829"/>
                  </a:cubicBezTo>
                  <a:cubicBezTo>
                    <a:pt x="1219200" y="1301829"/>
                    <a:pt x="1079500" y="1289129"/>
                    <a:pt x="1060452" y="1289129"/>
                  </a:cubicBezTo>
                  <a:lnTo>
                    <a:pt x="762000" y="1289129"/>
                  </a:lnTo>
                  <a:cubicBezTo>
                    <a:pt x="152400" y="1225629"/>
                    <a:pt x="0" y="1257379"/>
                    <a:pt x="0" y="812879"/>
                  </a:cubicBezTo>
                  <a:cubicBezTo>
                    <a:pt x="0" y="793829"/>
                    <a:pt x="0" y="774779"/>
                    <a:pt x="6352" y="635079"/>
                  </a:cubicBezTo>
                  <a:cubicBezTo>
                    <a:pt x="12700" y="603329"/>
                    <a:pt x="12700" y="565229"/>
                    <a:pt x="19052" y="527129"/>
                  </a:cubicBezTo>
                  <a:cubicBezTo>
                    <a:pt x="31752" y="463629"/>
                    <a:pt x="38100" y="368379"/>
                    <a:pt x="76200" y="311229"/>
                  </a:cubicBezTo>
                  <a:cubicBezTo>
                    <a:pt x="95252" y="273129"/>
                    <a:pt x="139700" y="247729"/>
                    <a:pt x="171452" y="222329"/>
                  </a:cubicBezTo>
                  <a:cubicBezTo>
                    <a:pt x="177800" y="215979"/>
                    <a:pt x="177800" y="203279"/>
                    <a:pt x="177800" y="196929"/>
                  </a:cubicBezTo>
                  <a:cubicBezTo>
                    <a:pt x="177800" y="165179"/>
                    <a:pt x="171452" y="108029"/>
                    <a:pt x="171452" y="95329"/>
                  </a:cubicBezTo>
                  <a:cubicBezTo>
                    <a:pt x="171452" y="-6271"/>
                    <a:pt x="254000" y="79"/>
                    <a:pt x="330200" y="79"/>
                  </a:cubicBezTo>
                  <a:close/>
                  <a:moveTo>
                    <a:pt x="283866" y="50879"/>
                  </a:moveTo>
                  <a:cubicBezTo>
                    <a:pt x="247254" y="52070"/>
                    <a:pt x="222252" y="60404"/>
                    <a:pt x="222252" y="108029"/>
                  </a:cubicBezTo>
                  <a:cubicBezTo>
                    <a:pt x="222252" y="120729"/>
                    <a:pt x="228600" y="152479"/>
                    <a:pt x="228600" y="171529"/>
                  </a:cubicBezTo>
                  <a:cubicBezTo>
                    <a:pt x="304800" y="152479"/>
                    <a:pt x="355600" y="146129"/>
                    <a:pt x="406400" y="152479"/>
                  </a:cubicBezTo>
                  <a:lnTo>
                    <a:pt x="406400" y="108029"/>
                  </a:lnTo>
                  <a:cubicBezTo>
                    <a:pt x="406400" y="50879"/>
                    <a:pt x="381000" y="50879"/>
                    <a:pt x="323852" y="50879"/>
                  </a:cubicBezTo>
                  <a:cubicBezTo>
                    <a:pt x="309564" y="50879"/>
                    <a:pt x="296070" y="50482"/>
                    <a:pt x="283866" y="50879"/>
                  </a:cubicBezTo>
                  <a:close/>
                  <a:moveTo>
                    <a:pt x="317500" y="215979"/>
                  </a:moveTo>
                  <a:cubicBezTo>
                    <a:pt x="298452" y="222329"/>
                    <a:pt x="273052" y="228679"/>
                    <a:pt x="254000" y="228679"/>
                  </a:cubicBezTo>
                  <a:cubicBezTo>
                    <a:pt x="241300" y="279479"/>
                    <a:pt x="184152" y="273129"/>
                    <a:pt x="158752" y="292179"/>
                  </a:cubicBezTo>
                  <a:cubicBezTo>
                    <a:pt x="95252" y="330279"/>
                    <a:pt x="95252" y="419179"/>
                    <a:pt x="82552" y="469979"/>
                  </a:cubicBezTo>
                  <a:cubicBezTo>
                    <a:pt x="76200" y="508079"/>
                    <a:pt x="76200" y="546179"/>
                    <a:pt x="69852" y="577929"/>
                  </a:cubicBezTo>
                  <a:cubicBezTo>
                    <a:pt x="63500" y="622379"/>
                    <a:pt x="63500" y="666829"/>
                    <a:pt x="57152" y="704929"/>
                  </a:cubicBezTo>
                  <a:lnTo>
                    <a:pt x="57152" y="889079"/>
                  </a:lnTo>
                  <a:cubicBezTo>
                    <a:pt x="57152" y="927179"/>
                    <a:pt x="101600" y="1085929"/>
                    <a:pt x="107952" y="1098629"/>
                  </a:cubicBezTo>
                  <a:cubicBezTo>
                    <a:pt x="139700" y="1136729"/>
                    <a:pt x="177800" y="1149429"/>
                    <a:pt x="222252" y="1162129"/>
                  </a:cubicBezTo>
                  <a:cubicBezTo>
                    <a:pt x="381000" y="1212929"/>
                    <a:pt x="552452" y="1212929"/>
                    <a:pt x="711200" y="1231979"/>
                  </a:cubicBezTo>
                  <a:lnTo>
                    <a:pt x="1016000" y="1231979"/>
                  </a:lnTo>
                  <a:cubicBezTo>
                    <a:pt x="1035052" y="1231979"/>
                    <a:pt x="1200152" y="1244679"/>
                    <a:pt x="1212852" y="1244679"/>
                  </a:cubicBezTo>
                  <a:cubicBezTo>
                    <a:pt x="1365252" y="1244679"/>
                    <a:pt x="1530352" y="1231979"/>
                    <a:pt x="1536700" y="965279"/>
                  </a:cubicBezTo>
                  <a:lnTo>
                    <a:pt x="1543052" y="641429"/>
                  </a:lnTo>
                  <a:cubicBezTo>
                    <a:pt x="1543052" y="622379"/>
                    <a:pt x="1549400" y="482679"/>
                    <a:pt x="1524000" y="419179"/>
                  </a:cubicBezTo>
                  <a:cubicBezTo>
                    <a:pt x="1485900" y="317579"/>
                    <a:pt x="1365252" y="311229"/>
                    <a:pt x="1301752" y="298529"/>
                  </a:cubicBezTo>
                  <a:cubicBezTo>
                    <a:pt x="1270000" y="292179"/>
                    <a:pt x="1231900" y="279479"/>
                    <a:pt x="1212852" y="279479"/>
                  </a:cubicBezTo>
                  <a:lnTo>
                    <a:pt x="755652" y="222329"/>
                  </a:lnTo>
                  <a:lnTo>
                    <a:pt x="444500" y="215979"/>
                  </a:lnTo>
                  <a:lnTo>
                    <a:pt x="317500" y="215979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1DD4881-C411-6363-34E7-5A698C03974E}"/>
                </a:ext>
              </a:extLst>
            </p:cNvPr>
            <p:cNvSpPr/>
            <p:nvPr/>
          </p:nvSpPr>
          <p:spPr>
            <a:xfrm>
              <a:off x="17482312" y="-2975751"/>
              <a:ext cx="908052" cy="914400"/>
            </a:xfrm>
            <a:custGeom>
              <a:avLst/>
              <a:gdLst>
                <a:gd name="connsiteX0" fmla="*/ 457200 w 908052"/>
                <a:gd name="connsiteY0" fmla="*/ 0 h 914400"/>
                <a:gd name="connsiteX1" fmla="*/ 908052 w 908052"/>
                <a:gd name="connsiteY1" fmla="*/ 457200 h 914400"/>
                <a:gd name="connsiteX2" fmla="*/ 444500 w 908052"/>
                <a:gd name="connsiteY2" fmla="*/ 914400 h 914400"/>
                <a:gd name="connsiteX3" fmla="*/ 342900 w 908052"/>
                <a:gd name="connsiteY3" fmla="*/ 895350 h 914400"/>
                <a:gd name="connsiteX4" fmla="*/ 0 w 908052"/>
                <a:gd name="connsiteY4" fmla="*/ 520700 h 914400"/>
                <a:gd name="connsiteX5" fmla="*/ 0 w 908052"/>
                <a:gd name="connsiteY5" fmla="*/ 393700 h 914400"/>
                <a:gd name="connsiteX6" fmla="*/ 457200 w 908052"/>
                <a:gd name="connsiteY6" fmla="*/ 0 h 914400"/>
                <a:gd name="connsiteX7" fmla="*/ 457200 w 908052"/>
                <a:gd name="connsiteY7" fmla="*/ 203200 h 914400"/>
                <a:gd name="connsiteX8" fmla="*/ 196852 w 908052"/>
                <a:gd name="connsiteY8" fmla="*/ 457200 h 914400"/>
                <a:gd name="connsiteX9" fmla="*/ 450852 w 908052"/>
                <a:gd name="connsiteY9" fmla="*/ 717550 h 914400"/>
                <a:gd name="connsiteX10" fmla="*/ 711200 w 908052"/>
                <a:gd name="connsiteY10" fmla="*/ 463550 h 914400"/>
                <a:gd name="connsiteX11" fmla="*/ 457200 w 908052"/>
                <a:gd name="connsiteY11" fmla="*/ 203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8052" h="914400">
                  <a:moveTo>
                    <a:pt x="457200" y="0"/>
                  </a:moveTo>
                  <a:cubicBezTo>
                    <a:pt x="717552" y="0"/>
                    <a:pt x="908052" y="215900"/>
                    <a:pt x="908052" y="457200"/>
                  </a:cubicBezTo>
                  <a:cubicBezTo>
                    <a:pt x="908052" y="723900"/>
                    <a:pt x="685800" y="914400"/>
                    <a:pt x="444500" y="914400"/>
                  </a:cubicBezTo>
                  <a:cubicBezTo>
                    <a:pt x="431800" y="914400"/>
                    <a:pt x="374652" y="901700"/>
                    <a:pt x="342900" y="895350"/>
                  </a:cubicBezTo>
                  <a:cubicBezTo>
                    <a:pt x="190500" y="876300"/>
                    <a:pt x="0" y="660400"/>
                    <a:pt x="0" y="520700"/>
                  </a:cubicBezTo>
                  <a:lnTo>
                    <a:pt x="0" y="393700"/>
                  </a:lnTo>
                  <a:cubicBezTo>
                    <a:pt x="44452" y="120650"/>
                    <a:pt x="254000" y="0"/>
                    <a:pt x="457200" y="0"/>
                  </a:cubicBezTo>
                  <a:close/>
                  <a:moveTo>
                    <a:pt x="457200" y="203200"/>
                  </a:moveTo>
                  <a:cubicBezTo>
                    <a:pt x="311152" y="203200"/>
                    <a:pt x="196852" y="317500"/>
                    <a:pt x="196852" y="457200"/>
                  </a:cubicBezTo>
                  <a:cubicBezTo>
                    <a:pt x="196852" y="577850"/>
                    <a:pt x="292100" y="717550"/>
                    <a:pt x="450852" y="717550"/>
                  </a:cubicBezTo>
                  <a:cubicBezTo>
                    <a:pt x="571500" y="717550"/>
                    <a:pt x="711200" y="615950"/>
                    <a:pt x="711200" y="463550"/>
                  </a:cubicBezTo>
                  <a:cubicBezTo>
                    <a:pt x="711200" y="336550"/>
                    <a:pt x="609600" y="203200"/>
                    <a:pt x="457200" y="20320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1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FB8D68A-C7C6-3C78-FFD1-A5219A95249A}"/>
              </a:ext>
            </a:extLst>
          </p:cNvPr>
          <p:cNvGrpSpPr/>
          <p:nvPr/>
        </p:nvGrpSpPr>
        <p:grpSpPr>
          <a:xfrm>
            <a:off x="6334433" y="5124939"/>
            <a:ext cx="1205315" cy="1017367"/>
            <a:chOff x="16517114" y="-1413651"/>
            <a:chExt cx="1873251" cy="1581150"/>
          </a:xfrm>
          <a:noFill/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ADFD6D9-75DF-D7C3-9467-271ADC309FAA}"/>
                </a:ext>
              </a:extLst>
            </p:cNvPr>
            <p:cNvSpPr/>
            <p:nvPr/>
          </p:nvSpPr>
          <p:spPr>
            <a:xfrm>
              <a:off x="16574264" y="-1356501"/>
              <a:ext cx="1758949" cy="1473200"/>
            </a:xfrm>
            <a:custGeom>
              <a:avLst/>
              <a:gdLst>
                <a:gd name="connsiteX0" fmla="*/ 495301 w 1758949"/>
                <a:gd name="connsiteY0" fmla="*/ 0 h 1473200"/>
                <a:gd name="connsiteX1" fmla="*/ 939801 w 1758949"/>
                <a:gd name="connsiteY1" fmla="*/ 215900 h 1473200"/>
                <a:gd name="connsiteX2" fmla="*/ 1454149 w 1758949"/>
                <a:gd name="connsiteY2" fmla="*/ 44450 h 1473200"/>
                <a:gd name="connsiteX3" fmla="*/ 1536701 w 1758949"/>
                <a:gd name="connsiteY3" fmla="*/ 184150 h 1473200"/>
                <a:gd name="connsiteX4" fmla="*/ 1498601 w 1758949"/>
                <a:gd name="connsiteY4" fmla="*/ 457200 h 1473200"/>
                <a:gd name="connsiteX5" fmla="*/ 1758949 w 1758949"/>
                <a:gd name="connsiteY5" fmla="*/ 933450 h 1473200"/>
                <a:gd name="connsiteX6" fmla="*/ 1587501 w 1758949"/>
                <a:gd name="connsiteY6" fmla="*/ 1028700 h 1473200"/>
                <a:gd name="connsiteX7" fmla="*/ 1263649 w 1758949"/>
                <a:gd name="connsiteY7" fmla="*/ 1098550 h 1473200"/>
                <a:gd name="connsiteX8" fmla="*/ 946149 w 1758949"/>
                <a:gd name="connsiteY8" fmla="*/ 1428750 h 1473200"/>
                <a:gd name="connsiteX9" fmla="*/ 806449 w 1758949"/>
                <a:gd name="connsiteY9" fmla="*/ 1473200 h 1473200"/>
                <a:gd name="connsiteX10" fmla="*/ 711201 w 1758949"/>
                <a:gd name="connsiteY10" fmla="*/ 1333500 h 1473200"/>
                <a:gd name="connsiteX11" fmla="*/ 641349 w 1758949"/>
                <a:gd name="connsiteY11" fmla="*/ 1149350 h 1473200"/>
                <a:gd name="connsiteX12" fmla="*/ 381001 w 1758949"/>
                <a:gd name="connsiteY12" fmla="*/ 1022350 h 1473200"/>
                <a:gd name="connsiteX13" fmla="*/ 209549 w 1758949"/>
                <a:gd name="connsiteY13" fmla="*/ 1035050 h 1473200"/>
                <a:gd name="connsiteX14" fmla="*/ 0 w 1758949"/>
                <a:gd name="connsiteY14" fmla="*/ 914400 h 1473200"/>
                <a:gd name="connsiteX15" fmla="*/ 203201 w 1758949"/>
                <a:gd name="connsiteY15" fmla="*/ 698500 h 1473200"/>
                <a:gd name="connsiteX16" fmla="*/ 419101 w 1758949"/>
                <a:gd name="connsiteY16" fmla="*/ 527050 h 1473200"/>
                <a:gd name="connsiteX17" fmla="*/ 450849 w 1758949"/>
                <a:gd name="connsiteY17" fmla="*/ 476250 h 1473200"/>
                <a:gd name="connsiteX18" fmla="*/ 431801 w 1758949"/>
                <a:gd name="connsiteY18" fmla="*/ 425450 h 1473200"/>
                <a:gd name="connsiteX19" fmla="*/ 406401 w 1758949"/>
                <a:gd name="connsiteY19" fmla="*/ 203200 h 1473200"/>
                <a:gd name="connsiteX20" fmla="*/ 406401 w 1758949"/>
                <a:gd name="connsiteY20" fmla="*/ 82550 h 1473200"/>
                <a:gd name="connsiteX21" fmla="*/ 495301 w 1758949"/>
                <a:gd name="connsiteY21" fmla="*/ 0 h 147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58949" h="1473200">
                  <a:moveTo>
                    <a:pt x="495301" y="0"/>
                  </a:moveTo>
                  <a:cubicBezTo>
                    <a:pt x="666749" y="0"/>
                    <a:pt x="806449" y="215900"/>
                    <a:pt x="939801" y="215900"/>
                  </a:cubicBezTo>
                  <a:cubicBezTo>
                    <a:pt x="1104901" y="215900"/>
                    <a:pt x="1250949" y="44450"/>
                    <a:pt x="1454149" y="44450"/>
                  </a:cubicBezTo>
                  <a:cubicBezTo>
                    <a:pt x="1543049" y="44450"/>
                    <a:pt x="1524001" y="101600"/>
                    <a:pt x="1536701" y="184150"/>
                  </a:cubicBezTo>
                  <a:lnTo>
                    <a:pt x="1498601" y="457200"/>
                  </a:lnTo>
                  <a:cubicBezTo>
                    <a:pt x="1511301" y="673100"/>
                    <a:pt x="1758949" y="774700"/>
                    <a:pt x="1758949" y="933450"/>
                  </a:cubicBezTo>
                  <a:cubicBezTo>
                    <a:pt x="1758949" y="996950"/>
                    <a:pt x="1587501" y="1028700"/>
                    <a:pt x="1587501" y="1028700"/>
                  </a:cubicBezTo>
                  <a:cubicBezTo>
                    <a:pt x="1479549" y="1047750"/>
                    <a:pt x="1365249" y="1060450"/>
                    <a:pt x="1263649" y="1098550"/>
                  </a:cubicBezTo>
                  <a:cubicBezTo>
                    <a:pt x="1117601" y="1149350"/>
                    <a:pt x="1066801" y="1346200"/>
                    <a:pt x="946149" y="1428750"/>
                  </a:cubicBezTo>
                  <a:cubicBezTo>
                    <a:pt x="901701" y="1454150"/>
                    <a:pt x="825501" y="1473200"/>
                    <a:pt x="806449" y="1473200"/>
                  </a:cubicBezTo>
                  <a:cubicBezTo>
                    <a:pt x="768349" y="1473200"/>
                    <a:pt x="717549" y="1346200"/>
                    <a:pt x="711201" y="1333500"/>
                  </a:cubicBezTo>
                  <a:cubicBezTo>
                    <a:pt x="698501" y="1276350"/>
                    <a:pt x="666749" y="1212850"/>
                    <a:pt x="641349" y="1149350"/>
                  </a:cubicBezTo>
                  <a:cubicBezTo>
                    <a:pt x="603249" y="1054100"/>
                    <a:pt x="457201" y="1022350"/>
                    <a:pt x="381001" y="1022350"/>
                  </a:cubicBezTo>
                  <a:cubicBezTo>
                    <a:pt x="368301" y="1022350"/>
                    <a:pt x="228601" y="1035050"/>
                    <a:pt x="209549" y="1035050"/>
                  </a:cubicBezTo>
                  <a:cubicBezTo>
                    <a:pt x="146050" y="1035050"/>
                    <a:pt x="0" y="1028700"/>
                    <a:pt x="0" y="914400"/>
                  </a:cubicBezTo>
                  <a:cubicBezTo>
                    <a:pt x="0" y="831850"/>
                    <a:pt x="146050" y="742950"/>
                    <a:pt x="203201" y="698500"/>
                  </a:cubicBezTo>
                  <a:cubicBezTo>
                    <a:pt x="260349" y="660400"/>
                    <a:pt x="355601" y="558800"/>
                    <a:pt x="419101" y="527050"/>
                  </a:cubicBezTo>
                  <a:cubicBezTo>
                    <a:pt x="438149" y="520700"/>
                    <a:pt x="450849" y="495300"/>
                    <a:pt x="450849" y="476250"/>
                  </a:cubicBezTo>
                  <a:cubicBezTo>
                    <a:pt x="450849" y="463550"/>
                    <a:pt x="431801" y="438150"/>
                    <a:pt x="431801" y="425450"/>
                  </a:cubicBezTo>
                  <a:cubicBezTo>
                    <a:pt x="419101" y="355600"/>
                    <a:pt x="406401" y="215900"/>
                    <a:pt x="406401" y="203200"/>
                  </a:cubicBezTo>
                  <a:lnTo>
                    <a:pt x="406401" y="82550"/>
                  </a:lnTo>
                  <a:cubicBezTo>
                    <a:pt x="412749" y="0"/>
                    <a:pt x="450849" y="0"/>
                    <a:pt x="495301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EF65354-85C1-42C4-E89B-D4D0FCAE15A8}"/>
                </a:ext>
              </a:extLst>
            </p:cNvPr>
            <p:cNvSpPr/>
            <p:nvPr/>
          </p:nvSpPr>
          <p:spPr>
            <a:xfrm>
              <a:off x="16517114" y="-1413651"/>
              <a:ext cx="1873251" cy="1581150"/>
            </a:xfrm>
            <a:custGeom>
              <a:avLst/>
              <a:gdLst>
                <a:gd name="connsiteX0" fmla="*/ 546099 w 1873251"/>
                <a:gd name="connsiteY0" fmla="*/ 0 h 1581150"/>
                <a:gd name="connsiteX1" fmla="*/ 996951 w 1873251"/>
                <a:gd name="connsiteY1" fmla="*/ 215900 h 1581150"/>
                <a:gd name="connsiteX2" fmla="*/ 1511299 w 1873251"/>
                <a:gd name="connsiteY2" fmla="*/ 44450 h 1581150"/>
                <a:gd name="connsiteX3" fmla="*/ 1644651 w 1873251"/>
                <a:gd name="connsiteY3" fmla="*/ 241300 h 1581150"/>
                <a:gd name="connsiteX4" fmla="*/ 1612899 w 1873251"/>
                <a:gd name="connsiteY4" fmla="*/ 508000 h 1581150"/>
                <a:gd name="connsiteX5" fmla="*/ 1873251 w 1873251"/>
                <a:gd name="connsiteY5" fmla="*/ 990600 h 1581150"/>
                <a:gd name="connsiteX6" fmla="*/ 1568451 w 1873251"/>
                <a:gd name="connsiteY6" fmla="*/ 1155700 h 1581150"/>
                <a:gd name="connsiteX7" fmla="*/ 1428751 w 1873251"/>
                <a:gd name="connsiteY7" fmla="*/ 1181100 h 1581150"/>
                <a:gd name="connsiteX8" fmla="*/ 1320799 w 1873251"/>
                <a:gd name="connsiteY8" fmla="*/ 1219200 h 1581150"/>
                <a:gd name="connsiteX9" fmla="*/ 1123951 w 1873251"/>
                <a:gd name="connsiteY9" fmla="*/ 1447800 h 1581150"/>
                <a:gd name="connsiteX10" fmla="*/ 876299 w 1873251"/>
                <a:gd name="connsiteY10" fmla="*/ 1581150 h 1581150"/>
                <a:gd name="connsiteX11" fmla="*/ 438151 w 1873251"/>
                <a:gd name="connsiteY11" fmla="*/ 1136650 h 1581150"/>
                <a:gd name="connsiteX12" fmla="*/ 260351 w 1873251"/>
                <a:gd name="connsiteY12" fmla="*/ 1149350 h 1581150"/>
                <a:gd name="connsiteX13" fmla="*/ 0 w 1873251"/>
                <a:gd name="connsiteY13" fmla="*/ 971550 h 1581150"/>
                <a:gd name="connsiteX14" fmla="*/ 234950 w 1873251"/>
                <a:gd name="connsiteY14" fmla="*/ 704850 h 1581150"/>
                <a:gd name="connsiteX15" fmla="*/ 374651 w 1873251"/>
                <a:gd name="connsiteY15" fmla="*/ 584200 h 1581150"/>
                <a:gd name="connsiteX16" fmla="*/ 450851 w 1873251"/>
                <a:gd name="connsiteY16" fmla="*/ 520700 h 1581150"/>
                <a:gd name="connsiteX17" fmla="*/ 406399 w 1873251"/>
                <a:gd name="connsiteY17" fmla="*/ 184150 h 1581150"/>
                <a:gd name="connsiteX18" fmla="*/ 546099 w 1873251"/>
                <a:gd name="connsiteY18" fmla="*/ 0 h 1581150"/>
                <a:gd name="connsiteX19" fmla="*/ 552451 w 1873251"/>
                <a:gd name="connsiteY19" fmla="*/ 57150 h 1581150"/>
                <a:gd name="connsiteX20" fmla="*/ 463551 w 1873251"/>
                <a:gd name="connsiteY20" fmla="*/ 139700 h 1581150"/>
                <a:gd name="connsiteX21" fmla="*/ 463551 w 1873251"/>
                <a:gd name="connsiteY21" fmla="*/ 260350 h 1581150"/>
                <a:gd name="connsiteX22" fmla="*/ 488951 w 1873251"/>
                <a:gd name="connsiteY22" fmla="*/ 482600 h 1581150"/>
                <a:gd name="connsiteX23" fmla="*/ 507999 w 1873251"/>
                <a:gd name="connsiteY23" fmla="*/ 533400 h 1581150"/>
                <a:gd name="connsiteX24" fmla="*/ 476251 w 1873251"/>
                <a:gd name="connsiteY24" fmla="*/ 584200 h 1581150"/>
                <a:gd name="connsiteX25" fmla="*/ 260351 w 1873251"/>
                <a:gd name="connsiteY25" fmla="*/ 755650 h 1581150"/>
                <a:gd name="connsiteX26" fmla="*/ 57150 w 1873251"/>
                <a:gd name="connsiteY26" fmla="*/ 971550 h 1581150"/>
                <a:gd name="connsiteX27" fmla="*/ 266699 w 1873251"/>
                <a:gd name="connsiteY27" fmla="*/ 1092200 h 1581150"/>
                <a:gd name="connsiteX28" fmla="*/ 438151 w 1873251"/>
                <a:gd name="connsiteY28" fmla="*/ 1079500 h 1581150"/>
                <a:gd name="connsiteX29" fmla="*/ 698499 w 1873251"/>
                <a:gd name="connsiteY29" fmla="*/ 1206500 h 1581150"/>
                <a:gd name="connsiteX30" fmla="*/ 768351 w 1873251"/>
                <a:gd name="connsiteY30" fmla="*/ 1390650 h 1581150"/>
                <a:gd name="connsiteX31" fmla="*/ 863599 w 1873251"/>
                <a:gd name="connsiteY31" fmla="*/ 1530350 h 1581150"/>
                <a:gd name="connsiteX32" fmla="*/ 1003299 w 1873251"/>
                <a:gd name="connsiteY32" fmla="*/ 1485900 h 1581150"/>
                <a:gd name="connsiteX33" fmla="*/ 1320799 w 1873251"/>
                <a:gd name="connsiteY33" fmla="*/ 1155700 h 1581150"/>
                <a:gd name="connsiteX34" fmla="*/ 1644651 w 1873251"/>
                <a:gd name="connsiteY34" fmla="*/ 1085850 h 1581150"/>
                <a:gd name="connsiteX35" fmla="*/ 1816099 w 1873251"/>
                <a:gd name="connsiteY35" fmla="*/ 990600 h 1581150"/>
                <a:gd name="connsiteX36" fmla="*/ 1555751 w 1873251"/>
                <a:gd name="connsiteY36" fmla="*/ 514350 h 1581150"/>
                <a:gd name="connsiteX37" fmla="*/ 1593851 w 1873251"/>
                <a:gd name="connsiteY37" fmla="*/ 241300 h 1581150"/>
                <a:gd name="connsiteX38" fmla="*/ 1511299 w 1873251"/>
                <a:gd name="connsiteY38" fmla="*/ 101600 h 1581150"/>
                <a:gd name="connsiteX39" fmla="*/ 996951 w 1873251"/>
                <a:gd name="connsiteY39" fmla="*/ 273050 h 1581150"/>
                <a:gd name="connsiteX40" fmla="*/ 552451 w 1873251"/>
                <a:gd name="connsiteY40" fmla="*/ 57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873251" h="1581150">
                  <a:moveTo>
                    <a:pt x="546099" y="0"/>
                  </a:moveTo>
                  <a:cubicBezTo>
                    <a:pt x="742951" y="0"/>
                    <a:pt x="901699" y="215900"/>
                    <a:pt x="996951" y="215900"/>
                  </a:cubicBezTo>
                  <a:cubicBezTo>
                    <a:pt x="1136651" y="215900"/>
                    <a:pt x="1308099" y="44450"/>
                    <a:pt x="1511299" y="44450"/>
                  </a:cubicBezTo>
                  <a:cubicBezTo>
                    <a:pt x="1644651" y="44450"/>
                    <a:pt x="1644651" y="165100"/>
                    <a:pt x="1644651" y="241300"/>
                  </a:cubicBezTo>
                  <a:cubicBezTo>
                    <a:pt x="1644651" y="254000"/>
                    <a:pt x="1612899" y="488950"/>
                    <a:pt x="1612899" y="508000"/>
                  </a:cubicBezTo>
                  <a:cubicBezTo>
                    <a:pt x="1612899" y="692150"/>
                    <a:pt x="1873251" y="787400"/>
                    <a:pt x="1873251" y="990600"/>
                  </a:cubicBezTo>
                  <a:cubicBezTo>
                    <a:pt x="1873251" y="1111250"/>
                    <a:pt x="1606551" y="1149350"/>
                    <a:pt x="1568451" y="1155700"/>
                  </a:cubicBezTo>
                  <a:cubicBezTo>
                    <a:pt x="1517651" y="1155700"/>
                    <a:pt x="1466851" y="1168400"/>
                    <a:pt x="1428751" y="1181100"/>
                  </a:cubicBezTo>
                  <a:cubicBezTo>
                    <a:pt x="1390651" y="1187450"/>
                    <a:pt x="1352551" y="1200150"/>
                    <a:pt x="1320799" y="1219200"/>
                  </a:cubicBezTo>
                  <a:cubicBezTo>
                    <a:pt x="1231899" y="1263650"/>
                    <a:pt x="1174751" y="1377950"/>
                    <a:pt x="1123951" y="1447800"/>
                  </a:cubicBezTo>
                  <a:cubicBezTo>
                    <a:pt x="1060451" y="1530350"/>
                    <a:pt x="958851" y="1581150"/>
                    <a:pt x="876299" y="1581150"/>
                  </a:cubicBezTo>
                  <a:cubicBezTo>
                    <a:pt x="654051" y="1581150"/>
                    <a:pt x="787399" y="1136650"/>
                    <a:pt x="438151" y="1136650"/>
                  </a:cubicBezTo>
                  <a:cubicBezTo>
                    <a:pt x="425451" y="1136650"/>
                    <a:pt x="279399" y="1149350"/>
                    <a:pt x="260351" y="1149350"/>
                  </a:cubicBezTo>
                  <a:cubicBezTo>
                    <a:pt x="165100" y="1149350"/>
                    <a:pt x="0" y="1117600"/>
                    <a:pt x="0" y="971550"/>
                  </a:cubicBezTo>
                  <a:cubicBezTo>
                    <a:pt x="0" y="869950"/>
                    <a:pt x="120650" y="781050"/>
                    <a:pt x="234950" y="704850"/>
                  </a:cubicBezTo>
                  <a:cubicBezTo>
                    <a:pt x="279399" y="673100"/>
                    <a:pt x="323851" y="622300"/>
                    <a:pt x="374651" y="584200"/>
                  </a:cubicBezTo>
                  <a:cubicBezTo>
                    <a:pt x="393699" y="558800"/>
                    <a:pt x="450851" y="539750"/>
                    <a:pt x="450851" y="520700"/>
                  </a:cubicBezTo>
                  <a:cubicBezTo>
                    <a:pt x="450851" y="508000"/>
                    <a:pt x="406399" y="196850"/>
                    <a:pt x="406399" y="184150"/>
                  </a:cubicBezTo>
                  <a:cubicBezTo>
                    <a:pt x="406399" y="88900"/>
                    <a:pt x="425451" y="0"/>
                    <a:pt x="546099" y="0"/>
                  </a:cubicBezTo>
                  <a:close/>
                  <a:moveTo>
                    <a:pt x="552451" y="57150"/>
                  </a:moveTo>
                  <a:cubicBezTo>
                    <a:pt x="507999" y="57150"/>
                    <a:pt x="469899" y="57150"/>
                    <a:pt x="463551" y="139700"/>
                  </a:cubicBezTo>
                  <a:lnTo>
                    <a:pt x="463551" y="260350"/>
                  </a:lnTo>
                  <a:cubicBezTo>
                    <a:pt x="463551" y="273050"/>
                    <a:pt x="476251" y="412750"/>
                    <a:pt x="488951" y="482600"/>
                  </a:cubicBezTo>
                  <a:cubicBezTo>
                    <a:pt x="488951" y="495300"/>
                    <a:pt x="507999" y="520700"/>
                    <a:pt x="507999" y="533400"/>
                  </a:cubicBezTo>
                  <a:cubicBezTo>
                    <a:pt x="507999" y="552450"/>
                    <a:pt x="495299" y="577850"/>
                    <a:pt x="476251" y="584200"/>
                  </a:cubicBezTo>
                  <a:cubicBezTo>
                    <a:pt x="412751" y="615950"/>
                    <a:pt x="317499" y="717550"/>
                    <a:pt x="260351" y="755650"/>
                  </a:cubicBezTo>
                  <a:cubicBezTo>
                    <a:pt x="203200" y="800100"/>
                    <a:pt x="57150" y="889000"/>
                    <a:pt x="57150" y="971550"/>
                  </a:cubicBezTo>
                  <a:cubicBezTo>
                    <a:pt x="57150" y="1085850"/>
                    <a:pt x="203200" y="1092200"/>
                    <a:pt x="266699" y="1092200"/>
                  </a:cubicBezTo>
                  <a:cubicBezTo>
                    <a:pt x="285751" y="1092200"/>
                    <a:pt x="425451" y="1079500"/>
                    <a:pt x="438151" y="1079500"/>
                  </a:cubicBezTo>
                  <a:cubicBezTo>
                    <a:pt x="514351" y="1079500"/>
                    <a:pt x="660399" y="1111250"/>
                    <a:pt x="698499" y="1206500"/>
                  </a:cubicBezTo>
                  <a:cubicBezTo>
                    <a:pt x="723899" y="1270000"/>
                    <a:pt x="755651" y="1333500"/>
                    <a:pt x="768351" y="1390650"/>
                  </a:cubicBezTo>
                  <a:cubicBezTo>
                    <a:pt x="774699" y="1403350"/>
                    <a:pt x="825499" y="1530350"/>
                    <a:pt x="863599" y="1530350"/>
                  </a:cubicBezTo>
                  <a:cubicBezTo>
                    <a:pt x="882651" y="1530350"/>
                    <a:pt x="958851" y="1511300"/>
                    <a:pt x="1003299" y="1485900"/>
                  </a:cubicBezTo>
                  <a:cubicBezTo>
                    <a:pt x="1123951" y="1403350"/>
                    <a:pt x="1174751" y="1206500"/>
                    <a:pt x="1320799" y="1155700"/>
                  </a:cubicBezTo>
                  <a:cubicBezTo>
                    <a:pt x="1422399" y="1117600"/>
                    <a:pt x="1536699" y="1104900"/>
                    <a:pt x="1644651" y="1085850"/>
                  </a:cubicBezTo>
                  <a:cubicBezTo>
                    <a:pt x="1644651" y="1085850"/>
                    <a:pt x="1816099" y="1054100"/>
                    <a:pt x="1816099" y="990600"/>
                  </a:cubicBezTo>
                  <a:cubicBezTo>
                    <a:pt x="1816099" y="831850"/>
                    <a:pt x="1568451" y="730250"/>
                    <a:pt x="1555751" y="514350"/>
                  </a:cubicBezTo>
                  <a:lnTo>
                    <a:pt x="1593851" y="241300"/>
                  </a:lnTo>
                  <a:cubicBezTo>
                    <a:pt x="1581151" y="158750"/>
                    <a:pt x="1600199" y="101600"/>
                    <a:pt x="1511299" y="101600"/>
                  </a:cubicBezTo>
                  <a:cubicBezTo>
                    <a:pt x="1308099" y="101600"/>
                    <a:pt x="1162051" y="273050"/>
                    <a:pt x="996951" y="273050"/>
                  </a:cubicBezTo>
                  <a:cubicBezTo>
                    <a:pt x="863599" y="273050"/>
                    <a:pt x="723899" y="57150"/>
                    <a:pt x="552451" y="5715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>
                      <a:alpha val="42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078AFE1-FBAE-6B6C-CB06-8ABA4E1908FE}"/>
              </a:ext>
            </a:extLst>
          </p:cNvPr>
          <p:cNvGrpSpPr/>
          <p:nvPr/>
        </p:nvGrpSpPr>
        <p:grpSpPr>
          <a:xfrm rot="2706490">
            <a:off x="2741958" y="4872854"/>
            <a:ext cx="1136852" cy="860509"/>
            <a:chOff x="18961864" y="-1261251"/>
            <a:chExt cx="2063748" cy="1562100"/>
          </a:xfrm>
          <a:noFill/>
        </p:grpSpPr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AA3C9F4-B227-9C9F-AD4A-B989D24228DC}"/>
                </a:ext>
              </a:extLst>
            </p:cNvPr>
            <p:cNvSpPr/>
            <p:nvPr/>
          </p:nvSpPr>
          <p:spPr>
            <a:xfrm>
              <a:off x="19965164" y="-1261251"/>
              <a:ext cx="927100" cy="482600"/>
            </a:xfrm>
            <a:custGeom>
              <a:avLst/>
              <a:gdLst>
                <a:gd name="connsiteX0" fmla="*/ 793748 w 927100"/>
                <a:gd name="connsiteY0" fmla="*/ 0 h 482600"/>
                <a:gd name="connsiteX1" fmla="*/ 927100 w 927100"/>
                <a:gd name="connsiteY1" fmla="*/ 95250 h 482600"/>
                <a:gd name="connsiteX2" fmla="*/ 19048 w 927100"/>
                <a:gd name="connsiteY2" fmla="*/ 482600 h 482600"/>
                <a:gd name="connsiteX3" fmla="*/ 0 w 927100"/>
                <a:gd name="connsiteY3" fmla="*/ 450850 h 482600"/>
                <a:gd name="connsiteX4" fmla="*/ 63500 w 927100"/>
                <a:gd name="connsiteY4" fmla="*/ 361950 h 482600"/>
                <a:gd name="connsiteX5" fmla="*/ 596900 w 927100"/>
                <a:gd name="connsiteY5" fmla="*/ 31750 h 482600"/>
                <a:gd name="connsiteX6" fmla="*/ 793748 w 927100"/>
                <a:gd name="connsiteY6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7100" h="482600">
                  <a:moveTo>
                    <a:pt x="793748" y="0"/>
                  </a:moveTo>
                  <a:cubicBezTo>
                    <a:pt x="850900" y="0"/>
                    <a:pt x="927100" y="12700"/>
                    <a:pt x="927100" y="95250"/>
                  </a:cubicBezTo>
                  <a:cubicBezTo>
                    <a:pt x="628648" y="107950"/>
                    <a:pt x="317500" y="171450"/>
                    <a:pt x="19048" y="482600"/>
                  </a:cubicBezTo>
                  <a:cubicBezTo>
                    <a:pt x="19048" y="476250"/>
                    <a:pt x="0" y="463550"/>
                    <a:pt x="0" y="450850"/>
                  </a:cubicBezTo>
                  <a:cubicBezTo>
                    <a:pt x="0" y="431800"/>
                    <a:pt x="38100" y="387350"/>
                    <a:pt x="63500" y="361950"/>
                  </a:cubicBezTo>
                  <a:cubicBezTo>
                    <a:pt x="234948" y="139700"/>
                    <a:pt x="419100" y="101600"/>
                    <a:pt x="596900" y="31750"/>
                  </a:cubicBezTo>
                  <a:cubicBezTo>
                    <a:pt x="628648" y="19050"/>
                    <a:pt x="742948" y="0"/>
                    <a:pt x="793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FF39ACC-DCA7-94A2-59C9-1B5664B16B61}"/>
                </a:ext>
              </a:extLst>
            </p:cNvPr>
            <p:cNvSpPr/>
            <p:nvPr/>
          </p:nvSpPr>
          <p:spPr>
            <a:xfrm>
              <a:off x="19996912" y="-1102501"/>
              <a:ext cx="1028700" cy="1384300"/>
            </a:xfrm>
            <a:custGeom>
              <a:avLst/>
              <a:gdLst>
                <a:gd name="connsiteX0" fmla="*/ 876300 w 1028700"/>
                <a:gd name="connsiteY0" fmla="*/ 0 h 1384300"/>
                <a:gd name="connsiteX1" fmla="*/ 939800 w 1028700"/>
                <a:gd name="connsiteY1" fmla="*/ 6350 h 1384300"/>
                <a:gd name="connsiteX2" fmla="*/ 946152 w 1028700"/>
                <a:gd name="connsiteY2" fmla="*/ 368300 h 1384300"/>
                <a:gd name="connsiteX3" fmla="*/ 1028700 w 1028700"/>
                <a:gd name="connsiteY3" fmla="*/ 1111250 h 1384300"/>
                <a:gd name="connsiteX4" fmla="*/ 184152 w 1028700"/>
                <a:gd name="connsiteY4" fmla="*/ 1371600 h 1384300"/>
                <a:gd name="connsiteX5" fmla="*/ 120652 w 1028700"/>
                <a:gd name="connsiteY5" fmla="*/ 1384300 h 1384300"/>
                <a:gd name="connsiteX6" fmla="*/ 0 w 1028700"/>
                <a:gd name="connsiteY6" fmla="*/ 457200 h 1384300"/>
                <a:gd name="connsiteX7" fmla="*/ 0 w 1028700"/>
                <a:gd name="connsiteY7" fmla="*/ 406400 h 1384300"/>
                <a:gd name="connsiteX8" fmla="*/ 876300 w 1028700"/>
                <a:gd name="connsiteY8" fmla="*/ 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8700" h="1384300">
                  <a:moveTo>
                    <a:pt x="876300" y="0"/>
                  </a:moveTo>
                  <a:cubicBezTo>
                    <a:pt x="889000" y="0"/>
                    <a:pt x="920752" y="6350"/>
                    <a:pt x="939800" y="6350"/>
                  </a:cubicBezTo>
                  <a:lnTo>
                    <a:pt x="946152" y="368300"/>
                  </a:lnTo>
                  <a:cubicBezTo>
                    <a:pt x="952500" y="609600"/>
                    <a:pt x="990600" y="819150"/>
                    <a:pt x="1028700" y="1111250"/>
                  </a:cubicBezTo>
                  <a:cubicBezTo>
                    <a:pt x="755652" y="1136650"/>
                    <a:pt x="457200" y="1244600"/>
                    <a:pt x="184152" y="1371600"/>
                  </a:cubicBezTo>
                  <a:cubicBezTo>
                    <a:pt x="165100" y="1377950"/>
                    <a:pt x="139700" y="1377950"/>
                    <a:pt x="120652" y="1384300"/>
                  </a:cubicBezTo>
                  <a:lnTo>
                    <a:pt x="0" y="457200"/>
                  </a:lnTo>
                  <a:lnTo>
                    <a:pt x="0" y="406400"/>
                  </a:lnTo>
                  <a:cubicBezTo>
                    <a:pt x="203200" y="127000"/>
                    <a:pt x="609600" y="0"/>
                    <a:pt x="8763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60614FF-CE6D-B75F-B791-A126193C2EBC}"/>
                </a:ext>
              </a:extLst>
            </p:cNvPr>
            <p:cNvSpPr/>
            <p:nvPr/>
          </p:nvSpPr>
          <p:spPr>
            <a:xfrm>
              <a:off x="18961864" y="-1058051"/>
              <a:ext cx="920748" cy="254000"/>
            </a:xfrm>
            <a:custGeom>
              <a:avLst/>
              <a:gdLst>
                <a:gd name="connsiteX0" fmla="*/ 438148 w 920748"/>
                <a:gd name="connsiteY0" fmla="*/ 0 h 254000"/>
                <a:gd name="connsiteX1" fmla="*/ 920748 w 920748"/>
                <a:gd name="connsiteY1" fmla="*/ 234950 h 254000"/>
                <a:gd name="connsiteX2" fmla="*/ 508000 w 920748"/>
                <a:gd name="connsiteY2" fmla="*/ 127000 h 254000"/>
                <a:gd name="connsiteX3" fmla="*/ 0 w 920748"/>
                <a:gd name="connsiteY3" fmla="*/ 254000 h 254000"/>
                <a:gd name="connsiteX4" fmla="*/ 438148 w 920748"/>
                <a:gd name="connsiteY4" fmla="*/ 0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748" h="254000">
                  <a:moveTo>
                    <a:pt x="438148" y="0"/>
                  </a:moveTo>
                  <a:cubicBezTo>
                    <a:pt x="558800" y="0"/>
                    <a:pt x="850900" y="82550"/>
                    <a:pt x="920748" y="234950"/>
                  </a:cubicBezTo>
                  <a:cubicBezTo>
                    <a:pt x="806448" y="152400"/>
                    <a:pt x="635000" y="127000"/>
                    <a:pt x="508000" y="127000"/>
                  </a:cubicBezTo>
                  <a:cubicBezTo>
                    <a:pt x="342900" y="127000"/>
                    <a:pt x="165100" y="190500"/>
                    <a:pt x="0" y="254000"/>
                  </a:cubicBezTo>
                  <a:cubicBezTo>
                    <a:pt x="57148" y="38100"/>
                    <a:pt x="292100" y="0"/>
                    <a:pt x="4381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8C29F4C-AE86-B3AE-4D93-2863343B4A7D}"/>
                </a:ext>
              </a:extLst>
            </p:cNvPr>
            <p:cNvSpPr/>
            <p:nvPr/>
          </p:nvSpPr>
          <p:spPr>
            <a:xfrm>
              <a:off x="18968212" y="-867551"/>
              <a:ext cx="1085852" cy="1168400"/>
            </a:xfrm>
            <a:custGeom>
              <a:avLst/>
              <a:gdLst>
                <a:gd name="connsiteX0" fmla="*/ 501652 w 1085852"/>
                <a:gd name="connsiteY0" fmla="*/ 0 h 1168400"/>
                <a:gd name="connsiteX1" fmla="*/ 958852 w 1085852"/>
                <a:gd name="connsiteY1" fmla="*/ 165100 h 1168400"/>
                <a:gd name="connsiteX2" fmla="*/ 977900 w 1085852"/>
                <a:gd name="connsiteY2" fmla="*/ 361950 h 1168400"/>
                <a:gd name="connsiteX3" fmla="*/ 1085852 w 1085852"/>
                <a:gd name="connsiteY3" fmla="*/ 1130300 h 1168400"/>
                <a:gd name="connsiteX4" fmla="*/ 736600 w 1085852"/>
                <a:gd name="connsiteY4" fmla="*/ 1104900 h 1168400"/>
                <a:gd name="connsiteX5" fmla="*/ 190500 w 1085852"/>
                <a:gd name="connsiteY5" fmla="*/ 1168400 h 1168400"/>
                <a:gd name="connsiteX6" fmla="*/ 0 w 1085852"/>
                <a:gd name="connsiteY6" fmla="*/ 127000 h 1168400"/>
                <a:gd name="connsiteX7" fmla="*/ 501652 w 1085852"/>
                <a:gd name="connsiteY7" fmla="*/ 0 h 116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852" h="1168400">
                  <a:moveTo>
                    <a:pt x="501652" y="0"/>
                  </a:moveTo>
                  <a:cubicBezTo>
                    <a:pt x="641352" y="0"/>
                    <a:pt x="869952" y="12700"/>
                    <a:pt x="958852" y="165100"/>
                  </a:cubicBezTo>
                  <a:cubicBezTo>
                    <a:pt x="990600" y="215900"/>
                    <a:pt x="971552" y="298450"/>
                    <a:pt x="977900" y="361950"/>
                  </a:cubicBezTo>
                  <a:cubicBezTo>
                    <a:pt x="1003300" y="603250"/>
                    <a:pt x="1035052" y="882650"/>
                    <a:pt x="1085852" y="1130300"/>
                  </a:cubicBezTo>
                  <a:cubicBezTo>
                    <a:pt x="939800" y="1117600"/>
                    <a:pt x="749300" y="1104900"/>
                    <a:pt x="736600" y="1104900"/>
                  </a:cubicBezTo>
                  <a:cubicBezTo>
                    <a:pt x="558800" y="1104900"/>
                    <a:pt x="368300" y="1136650"/>
                    <a:pt x="190500" y="1168400"/>
                  </a:cubicBezTo>
                  <a:cubicBezTo>
                    <a:pt x="133352" y="825500"/>
                    <a:pt x="101600" y="469900"/>
                    <a:pt x="0" y="127000"/>
                  </a:cubicBezTo>
                  <a:cubicBezTo>
                    <a:pt x="158752" y="50800"/>
                    <a:pt x="336552" y="0"/>
                    <a:pt x="5016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>
                      <a:alpha val="31000"/>
                    </a:srgbClr>
                  </a:gs>
                  <a:gs pos="100000">
                    <a:srgbClr val="40A693">
                      <a:alpha val="39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59A5F92-2DB4-D954-FB6A-1F044E215BAE}"/>
              </a:ext>
            </a:extLst>
          </p:cNvPr>
          <p:cNvGrpSpPr/>
          <p:nvPr/>
        </p:nvGrpSpPr>
        <p:grpSpPr>
          <a:xfrm rot="1463122">
            <a:off x="8946562" y="3408450"/>
            <a:ext cx="1638300" cy="1784350"/>
            <a:chOff x="17418812" y="230999"/>
            <a:chExt cx="1638300" cy="1784350"/>
          </a:xfrm>
          <a:noFill/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BC98657-D184-202C-04B6-28CDDEBB90F0}"/>
                </a:ext>
              </a:extLst>
            </p:cNvPr>
            <p:cNvSpPr/>
            <p:nvPr/>
          </p:nvSpPr>
          <p:spPr>
            <a:xfrm>
              <a:off x="17876012" y="611999"/>
              <a:ext cx="698500" cy="977900"/>
            </a:xfrm>
            <a:custGeom>
              <a:avLst/>
              <a:gdLst>
                <a:gd name="connsiteX0" fmla="*/ 425452 w 698500"/>
                <a:gd name="connsiteY0" fmla="*/ 0 h 977900"/>
                <a:gd name="connsiteX1" fmla="*/ 673100 w 698500"/>
                <a:gd name="connsiteY1" fmla="*/ 203200 h 977900"/>
                <a:gd name="connsiteX2" fmla="*/ 698500 w 698500"/>
                <a:gd name="connsiteY2" fmla="*/ 355600 h 977900"/>
                <a:gd name="connsiteX3" fmla="*/ 368300 w 698500"/>
                <a:gd name="connsiteY3" fmla="*/ 977900 h 977900"/>
                <a:gd name="connsiteX4" fmla="*/ 431800 w 698500"/>
                <a:gd name="connsiteY4" fmla="*/ 844550 h 977900"/>
                <a:gd name="connsiteX5" fmla="*/ 558800 w 698500"/>
                <a:gd name="connsiteY5" fmla="*/ 641350 h 977900"/>
                <a:gd name="connsiteX6" fmla="*/ 520700 w 698500"/>
                <a:gd name="connsiteY6" fmla="*/ 603250 h 977900"/>
                <a:gd name="connsiteX7" fmla="*/ 438152 w 698500"/>
                <a:gd name="connsiteY7" fmla="*/ 635000 h 977900"/>
                <a:gd name="connsiteX8" fmla="*/ 393700 w 698500"/>
                <a:gd name="connsiteY8" fmla="*/ 622300 h 977900"/>
                <a:gd name="connsiteX9" fmla="*/ 457200 w 698500"/>
                <a:gd name="connsiteY9" fmla="*/ 495300 h 977900"/>
                <a:gd name="connsiteX10" fmla="*/ 374652 w 698500"/>
                <a:gd name="connsiteY10" fmla="*/ 393700 h 977900"/>
                <a:gd name="connsiteX11" fmla="*/ 260352 w 698500"/>
                <a:gd name="connsiteY11" fmla="*/ 584200 h 977900"/>
                <a:gd name="connsiteX12" fmla="*/ 95252 w 698500"/>
                <a:gd name="connsiteY12" fmla="*/ 482600 h 977900"/>
                <a:gd name="connsiteX13" fmla="*/ 0 w 698500"/>
                <a:gd name="connsiteY13" fmla="*/ 857250 h 977900"/>
                <a:gd name="connsiteX14" fmla="*/ 0 w 698500"/>
                <a:gd name="connsiteY14" fmla="*/ 501650 h 977900"/>
                <a:gd name="connsiteX15" fmla="*/ 6352 w 698500"/>
                <a:gd name="connsiteY15" fmla="*/ 495300 h 977900"/>
                <a:gd name="connsiteX16" fmla="*/ 425452 w 698500"/>
                <a:gd name="connsiteY16" fmla="*/ 0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8500" h="977900">
                  <a:moveTo>
                    <a:pt x="425452" y="0"/>
                  </a:moveTo>
                  <a:cubicBezTo>
                    <a:pt x="527052" y="0"/>
                    <a:pt x="666752" y="139700"/>
                    <a:pt x="673100" y="203200"/>
                  </a:cubicBezTo>
                  <a:cubicBezTo>
                    <a:pt x="685800" y="247650"/>
                    <a:pt x="698500" y="336550"/>
                    <a:pt x="698500" y="355600"/>
                  </a:cubicBezTo>
                  <a:cubicBezTo>
                    <a:pt x="698500" y="533400"/>
                    <a:pt x="552452" y="831850"/>
                    <a:pt x="368300" y="977900"/>
                  </a:cubicBezTo>
                  <a:cubicBezTo>
                    <a:pt x="387352" y="933450"/>
                    <a:pt x="406400" y="882650"/>
                    <a:pt x="431800" y="844550"/>
                  </a:cubicBezTo>
                  <a:cubicBezTo>
                    <a:pt x="469900" y="774700"/>
                    <a:pt x="558800" y="660400"/>
                    <a:pt x="558800" y="641350"/>
                  </a:cubicBezTo>
                  <a:cubicBezTo>
                    <a:pt x="558800" y="628650"/>
                    <a:pt x="539752" y="603250"/>
                    <a:pt x="520700" y="603250"/>
                  </a:cubicBezTo>
                  <a:cubicBezTo>
                    <a:pt x="508000" y="603250"/>
                    <a:pt x="457200" y="635000"/>
                    <a:pt x="438152" y="635000"/>
                  </a:cubicBezTo>
                  <a:cubicBezTo>
                    <a:pt x="425452" y="635000"/>
                    <a:pt x="406400" y="628650"/>
                    <a:pt x="393700" y="622300"/>
                  </a:cubicBezTo>
                  <a:cubicBezTo>
                    <a:pt x="438152" y="565150"/>
                    <a:pt x="457200" y="546100"/>
                    <a:pt x="457200" y="495300"/>
                  </a:cubicBezTo>
                  <a:cubicBezTo>
                    <a:pt x="457200" y="444500"/>
                    <a:pt x="425452" y="393700"/>
                    <a:pt x="374652" y="393700"/>
                  </a:cubicBezTo>
                  <a:cubicBezTo>
                    <a:pt x="285752" y="393700"/>
                    <a:pt x="247652" y="533400"/>
                    <a:pt x="260352" y="584200"/>
                  </a:cubicBezTo>
                  <a:cubicBezTo>
                    <a:pt x="209552" y="558800"/>
                    <a:pt x="114300" y="482600"/>
                    <a:pt x="95252" y="482600"/>
                  </a:cubicBezTo>
                  <a:cubicBezTo>
                    <a:pt x="31752" y="482600"/>
                    <a:pt x="57152" y="647700"/>
                    <a:pt x="0" y="857250"/>
                  </a:cubicBezTo>
                  <a:lnTo>
                    <a:pt x="0" y="501650"/>
                  </a:lnTo>
                  <a:lnTo>
                    <a:pt x="6352" y="495300"/>
                  </a:lnTo>
                  <a:cubicBezTo>
                    <a:pt x="19052" y="234950"/>
                    <a:pt x="184152" y="0"/>
                    <a:pt x="4254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A8382210-F161-CA2A-8607-F2FA6B6341B6}"/>
                </a:ext>
              </a:extLst>
            </p:cNvPr>
            <p:cNvSpPr/>
            <p:nvPr/>
          </p:nvSpPr>
          <p:spPr>
            <a:xfrm>
              <a:off x="18206212" y="1075549"/>
              <a:ext cx="63500" cy="114300"/>
            </a:xfrm>
            <a:custGeom>
              <a:avLst/>
              <a:gdLst>
                <a:gd name="connsiteX0" fmla="*/ 38100 w 63500"/>
                <a:gd name="connsiteY0" fmla="*/ 0 h 114300"/>
                <a:gd name="connsiteX1" fmla="*/ 63500 w 63500"/>
                <a:gd name="connsiteY1" fmla="*/ 25400 h 114300"/>
                <a:gd name="connsiteX2" fmla="*/ 0 w 63500"/>
                <a:gd name="connsiteY2" fmla="*/ 114300 h 114300"/>
                <a:gd name="connsiteX3" fmla="*/ 0 w 63500"/>
                <a:gd name="connsiteY3" fmla="*/ 63500 h 114300"/>
                <a:gd name="connsiteX4" fmla="*/ 38100 w 63500"/>
                <a:gd name="connsiteY4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14300">
                  <a:moveTo>
                    <a:pt x="38100" y="0"/>
                  </a:moveTo>
                  <a:cubicBezTo>
                    <a:pt x="50800" y="0"/>
                    <a:pt x="63500" y="12700"/>
                    <a:pt x="63500" y="25400"/>
                  </a:cubicBezTo>
                  <a:cubicBezTo>
                    <a:pt x="63500" y="50800"/>
                    <a:pt x="12700" y="101600"/>
                    <a:pt x="0" y="114300"/>
                  </a:cubicBezTo>
                  <a:lnTo>
                    <a:pt x="0" y="63500"/>
                  </a:lnTo>
                  <a:cubicBezTo>
                    <a:pt x="6352" y="44450"/>
                    <a:pt x="19052" y="19050"/>
                    <a:pt x="381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B3D92AF-7207-A0E5-7DF4-D66C68DA0FCA}"/>
                </a:ext>
              </a:extLst>
            </p:cNvPr>
            <p:cNvSpPr/>
            <p:nvPr/>
          </p:nvSpPr>
          <p:spPr>
            <a:xfrm>
              <a:off x="17933164" y="1196199"/>
              <a:ext cx="387348" cy="374650"/>
            </a:xfrm>
            <a:custGeom>
              <a:avLst/>
              <a:gdLst>
                <a:gd name="connsiteX0" fmla="*/ 63500 w 387348"/>
                <a:gd name="connsiteY0" fmla="*/ 0 h 374650"/>
                <a:gd name="connsiteX1" fmla="*/ 158748 w 387348"/>
                <a:gd name="connsiteY1" fmla="*/ 50800 h 374650"/>
                <a:gd name="connsiteX2" fmla="*/ 241300 w 387348"/>
                <a:gd name="connsiteY2" fmla="*/ 69850 h 374650"/>
                <a:gd name="connsiteX3" fmla="*/ 387348 w 387348"/>
                <a:gd name="connsiteY3" fmla="*/ 120650 h 374650"/>
                <a:gd name="connsiteX4" fmla="*/ 241300 w 387348"/>
                <a:gd name="connsiteY4" fmla="*/ 374650 h 374650"/>
                <a:gd name="connsiteX5" fmla="*/ 0 w 387348"/>
                <a:gd name="connsiteY5" fmla="*/ 285750 h 374650"/>
                <a:gd name="connsiteX6" fmla="*/ 63500 w 387348"/>
                <a:gd name="connsiteY6" fmla="*/ 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7348" h="374650">
                  <a:moveTo>
                    <a:pt x="63500" y="0"/>
                  </a:moveTo>
                  <a:cubicBezTo>
                    <a:pt x="95248" y="19050"/>
                    <a:pt x="120648" y="38100"/>
                    <a:pt x="158748" y="50800"/>
                  </a:cubicBezTo>
                  <a:cubicBezTo>
                    <a:pt x="177800" y="63500"/>
                    <a:pt x="215900" y="57150"/>
                    <a:pt x="241300" y="69850"/>
                  </a:cubicBezTo>
                  <a:cubicBezTo>
                    <a:pt x="298448" y="95250"/>
                    <a:pt x="330200" y="107950"/>
                    <a:pt x="387348" y="120650"/>
                  </a:cubicBezTo>
                  <a:cubicBezTo>
                    <a:pt x="323848" y="190500"/>
                    <a:pt x="279400" y="298450"/>
                    <a:pt x="241300" y="374650"/>
                  </a:cubicBezTo>
                  <a:cubicBezTo>
                    <a:pt x="165100" y="349250"/>
                    <a:pt x="82548" y="317500"/>
                    <a:pt x="0" y="285750"/>
                  </a:cubicBezTo>
                  <a:cubicBezTo>
                    <a:pt x="31748" y="190500"/>
                    <a:pt x="44448" y="9525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CD4A5DB-83FF-E8E9-B11F-DFAE88252083}"/>
                </a:ext>
              </a:extLst>
            </p:cNvPr>
            <p:cNvSpPr/>
            <p:nvPr/>
          </p:nvSpPr>
          <p:spPr>
            <a:xfrm>
              <a:off x="17850612" y="1532749"/>
              <a:ext cx="349252" cy="177800"/>
            </a:xfrm>
            <a:custGeom>
              <a:avLst/>
              <a:gdLst>
                <a:gd name="connsiteX0" fmla="*/ 25400 w 349252"/>
                <a:gd name="connsiteY0" fmla="*/ 0 h 177800"/>
                <a:gd name="connsiteX1" fmla="*/ 349252 w 349252"/>
                <a:gd name="connsiteY1" fmla="*/ 127000 h 177800"/>
                <a:gd name="connsiteX2" fmla="*/ 330200 w 349252"/>
                <a:gd name="connsiteY2" fmla="*/ 177800 h 177800"/>
                <a:gd name="connsiteX3" fmla="*/ 0 w 349252"/>
                <a:gd name="connsiteY3" fmla="*/ 38100 h 177800"/>
                <a:gd name="connsiteX4" fmla="*/ 25400 w 349252"/>
                <a:gd name="connsiteY4" fmla="*/ 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2" h="177800">
                  <a:moveTo>
                    <a:pt x="25400" y="0"/>
                  </a:moveTo>
                  <a:lnTo>
                    <a:pt x="349252" y="127000"/>
                  </a:lnTo>
                  <a:cubicBezTo>
                    <a:pt x="349252" y="139700"/>
                    <a:pt x="342900" y="158750"/>
                    <a:pt x="330200" y="177800"/>
                  </a:cubicBezTo>
                  <a:cubicBezTo>
                    <a:pt x="228600" y="101600"/>
                    <a:pt x="95252" y="101600"/>
                    <a:pt x="0" y="38100"/>
                  </a:cubicBezTo>
                  <a:cubicBezTo>
                    <a:pt x="0" y="31750"/>
                    <a:pt x="6352" y="635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D50151F-0F66-AAFA-3A41-C9B7275E6E99}"/>
                </a:ext>
              </a:extLst>
            </p:cNvPr>
            <p:cNvSpPr/>
            <p:nvPr/>
          </p:nvSpPr>
          <p:spPr>
            <a:xfrm>
              <a:off x="17818864" y="1634349"/>
              <a:ext cx="342900" cy="165100"/>
            </a:xfrm>
            <a:custGeom>
              <a:avLst/>
              <a:gdLst>
                <a:gd name="connsiteX0" fmla="*/ 19048 w 342900"/>
                <a:gd name="connsiteY0" fmla="*/ 0 h 165100"/>
                <a:gd name="connsiteX1" fmla="*/ 342900 w 342900"/>
                <a:gd name="connsiteY1" fmla="*/ 139700 h 165100"/>
                <a:gd name="connsiteX2" fmla="*/ 336548 w 342900"/>
                <a:gd name="connsiteY2" fmla="*/ 165100 h 165100"/>
                <a:gd name="connsiteX3" fmla="*/ 0 w 342900"/>
                <a:gd name="connsiteY3" fmla="*/ 44450 h 165100"/>
                <a:gd name="connsiteX4" fmla="*/ 19048 w 342900"/>
                <a:gd name="connsiteY4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65100">
                  <a:moveTo>
                    <a:pt x="19048" y="0"/>
                  </a:moveTo>
                  <a:cubicBezTo>
                    <a:pt x="127000" y="50800"/>
                    <a:pt x="234948" y="88900"/>
                    <a:pt x="342900" y="139700"/>
                  </a:cubicBezTo>
                  <a:cubicBezTo>
                    <a:pt x="342900" y="158750"/>
                    <a:pt x="336548" y="158750"/>
                    <a:pt x="336548" y="165100"/>
                  </a:cubicBezTo>
                  <a:cubicBezTo>
                    <a:pt x="215900" y="120650"/>
                    <a:pt x="0" y="76200"/>
                    <a:pt x="0" y="44450"/>
                  </a:cubicBezTo>
                  <a:cubicBezTo>
                    <a:pt x="0" y="25400"/>
                    <a:pt x="12700" y="12700"/>
                    <a:pt x="190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04DAE58-1F1D-A8FE-186B-9E8BD8CE4B0D}"/>
                </a:ext>
              </a:extLst>
            </p:cNvPr>
            <p:cNvSpPr/>
            <p:nvPr/>
          </p:nvSpPr>
          <p:spPr>
            <a:xfrm>
              <a:off x="17818864" y="1761349"/>
              <a:ext cx="298448" cy="190500"/>
            </a:xfrm>
            <a:custGeom>
              <a:avLst/>
              <a:gdLst>
                <a:gd name="connsiteX0" fmla="*/ 6348 w 298448"/>
                <a:gd name="connsiteY0" fmla="*/ 0 h 190500"/>
                <a:gd name="connsiteX1" fmla="*/ 298448 w 298448"/>
                <a:gd name="connsiteY1" fmla="*/ 95250 h 190500"/>
                <a:gd name="connsiteX2" fmla="*/ 171448 w 298448"/>
                <a:gd name="connsiteY2" fmla="*/ 190500 h 190500"/>
                <a:gd name="connsiteX3" fmla="*/ 0 w 298448"/>
                <a:gd name="connsiteY3" fmla="*/ 88900 h 190500"/>
                <a:gd name="connsiteX4" fmla="*/ 6348 w 298448"/>
                <a:gd name="connsiteY4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448" h="190500">
                  <a:moveTo>
                    <a:pt x="6348" y="0"/>
                  </a:moveTo>
                  <a:cubicBezTo>
                    <a:pt x="88900" y="38100"/>
                    <a:pt x="209548" y="69850"/>
                    <a:pt x="298448" y="95250"/>
                  </a:cubicBezTo>
                  <a:cubicBezTo>
                    <a:pt x="285748" y="177800"/>
                    <a:pt x="228600" y="190500"/>
                    <a:pt x="171448" y="190500"/>
                  </a:cubicBezTo>
                  <a:cubicBezTo>
                    <a:pt x="120648" y="190500"/>
                    <a:pt x="6348" y="152400"/>
                    <a:pt x="0" y="88900"/>
                  </a:cubicBezTo>
                  <a:lnTo>
                    <a:pt x="6348" y="0"/>
                  </a:ln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B5754A7-9FBC-B0DC-2FDE-1EF82AD3BD41}"/>
                </a:ext>
              </a:extLst>
            </p:cNvPr>
            <p:cNvSpPr/>
            <p:nvPr/>
          </p:nvSpPr>
          <p:spPr>
            <a:xfrm>
              <a:off x="18403064" y="230999"/>
              <a:ext cx="88900" cy="203200"/>
            </a:xfrm>
            <a:custGeom>
              <a:avLst/>
              <a:gdLst>
                <a:gd name="connsiteX0" fmla="*/ 63500 w 88900"/>
                <a:gd name="connsiteY0" fmla="*/ 0 h 203200"/>
                <a:gd name="connsiteX1" fmla="*/ 88900 w 88900"/>
                <a:gd name="connsiteY1" fmla="*/ 31750 h 203200"/>
                <a:gd name="connsiteX2" fmla="*/ 19048 w 88900"/>
                <a:gd name="connsiteY2" fmla="*/ 203200 h 203200"/>
                <a:gd name="connsiteX3" fmla="*/ 0 w 88900"/>
                <a:gd name="connsiteY3" fmla="*/ 196850 h 203200"/>
                <a:gd name="connsiteX4" fmla="*/ 0 w 88900"/>
                <a:gd name="connsiteY4" fmla="*/ 165100 h 203200"/>
                <a:gd name="connsiteX5" fmla="*/ 38100 w 88900"/>
                <a:gd name="connsiteY5" fmla="*/ 19050 h 203200"/>
                <a:gd name="connsiteX6" fmla="*/ 63500 w 88900"/>
                <a:gd name="connsiteY6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203200">
                  <a:moveTo>
                    <a:pt x="63500" y="0"/>
                  </a:moveTo>
                  <a:cubicBezTo>
                    <a:pt x="88900" y="0"/>
                    <a:pt x="88900" y="31750"/>
                    <a:pt x="88900" y="31750"/>
                  </a:cubicBezTo>
                  <a:cubicBezTo>
                    <a:pt x="88900" y="50800"/>
                    <a:pt x="57148" y="203200"/>
                    <a:pt x="19048" y="203200"/>
                  </a:cubicBezTo>
                  <a:cubicBezTo>
                    <a:pt x="6348" y="203200"/>
                    <a:pt x="12700" y="196850"/>
                    <a:pt x="0" y="196850"/>
                  </a:cubicBezTo>
                  <a:lnTo>
                    <a:pt x="0" y="165100"/>
                  </a:lnTo>
                  <a:cubicBezTo>
                    <a:pt x="19048" y="120650"/>
                    <a:pt x="31748" y="63500"/>
                    <a:pt x="38100" y="19050"/>
                  </a:cubicBezTo>
                  <a:cubicBezTo>
                    <a:pt x="44448" y="12700"/>
                    <a:pt x="50800" y="0"/>
                    <a:pt x="635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633F84A-47A6-58EB-DE88-BF2FE3779A50}"/>
                </a:ext>
              </a:extLst>
            </p:cNvPr>
            <p:cNvSpPr/>
            <p:nvPr/>
          </p:nvSpPr>
          <p:spPr>
            <a:xfrm>
              <a:off x="17622012" y="484999"/>
              <a:ext cx="146052" cy="120650"/>
            </a:xfrm>
            <a:custGeom>
              <a:avLst/>
              <a:gdLst>
                <a:gd name="connsiteX0" fmla="*/ 25400 w 146052"/>
                <a:gd name="connsiteY0" fmla="*/ 0 h 120650"/>
                <a:gd name="connsiteX1" fmla="*/ 146052 w 146052"/>
                <a:gd name="connsiteY1" fmla="*/ 82550 h 120650"/>
                <a:gd name="connsiteX2" fmla="*/ 146052 w 146052"/>
                <a:gd name="connsiteY2" fmla="*/ 114300 h 120650"/>
                <a:gd name="connsiteX3" fmla="*/ 120652 w 146052"/>
                <a:gd name="connsiteY3" fmla="*/ 120650 h 120650"/>
                <a:gd name="connsiteX4" fmla="*/ 0 w 146052"/>
                <a:gd name="connsiteY4" fmla="*/ 25400 h 120650"/>
                <a:gd name="connsiteX5" fmla="*/ 25400 w 146052"/>
                <a:gd name="connsiteY5" fmla="*/ 0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52" h="120650">
                  <a:moveTo>
                    <a:pt x="25400" y="0"/>
                  </a:moveTo>
                  <a:cubicBezTo>
                    <a:pt x="38100" y="0"/>
                    <a:pt x="107952" y="50800"/>
                    <a:pt x="146052" y="82550"/>
                  </a:cubicBezTo>
                  <a:lnTo>
                    <a:pt x="146052" y="114300"/>
                  </a:lnTo>
                  <a:cubicBezTo>
                    <a:pt x="139700" y="114300"/>
                    <a:pt x="139700" y="120650"/>
                    <a:pt x="120652" y="120650"/>
                  </a:cubicBezTo>
                  <a:cubicBezTo>
                    <a:pt x="107952" y="120650"/>
                    <a:pt x="0" y="44450"/>
                    <a:pt x="0" y="25400"/>
                  </a:cubicBezTo>
                  <a:cubicBezTo>
                    <a:pt x="0" y="6350"/>
                    <a:pt x="6352" y="0"/>
                    <a:pt x="25400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C75A1A4-3F60-8D0D-91B9-F6A5D3FCCC75}"/>
                </a:ext>
              </a:extLst>
            </p:cNvPr>
            <p:cNvSpPr/>
            <p:nvPr/>
          </p:nvSpPr>
          <p:spPr>
            <a:xfrm>
              <a:off x="17761712" y="554849"/>
              <a:ext cx="876300" cy="1460500"/>
            </a:xfrm>
            <a:custGeom>
              <a:avLst/>
              <a:gdLst>
                <a:gd name="connsiteX0" fmla="*/ 533400 w 876300"/>
                <a:gd name="connsiteY0" fmla="*/ 0 h 1460500"/>
                <a:gd name="connsiteX1" fmla="*/ 876300 w 876300"/>
                <a:gd name="connsiteY1" fmla="*/ 406400 h 1460500"/>
                <a:gd name="connsiteX2" fmla="*/ 660400 w 876300"/>
                <a:gd name="connsiteY2" fmla="*/ 939800 h 1460500"/>
                <a:gd name="connsiteX3" fmla="*/ 508000 w 876300"/>
                <a:gd name="connsiteY3" fmla="*/ 1098550 h 1460500"/>
                <a:gd name="connsiteX4" fmla="*/ 412752 w 876300"/>
                <a:gd name="connsiteY4" fmla="*/ 1314450 h 1460500"/>
                <a:gd name="connsiteX5" fmla="*/ 368300 w 876300"/>
                <a:gd name="connsiteY5" fmla="*/ 1409700 h 1460500"/>
                <a:gd name="connsiteX6" fmla="*/ 234952 w 876300"/>
                <a:gd name="connsiteY6" fmla="*/ 1460500 h 1460500"/>
                <a:gd name="connsiteX7" fmla="*/ 0 w 876300"/>
                <a:gd name="connsiteY7" fmla="*/ 1263650 h 1460500"/>
                <a:gd name="connsiteX8" fmla="*/ 12700 w 876300"/>
                <a:gd name="connsiteY8" fmla="*/ 1174750 h 1460500"/>
                <a:gd name="connsiteX9" fmla="*/ 0 w 876300"/>
                <a:gd name="connsiteY9" fmla="*/ 1130300 h 1460500"/>
                <a:gd name="connsiteX10" fmla="*/ 57152 w 876300"/>
                <a:gd name="connsiteY10" fmla="*/ 901700 h 1460500"/>
                <a:gd name="connsiteX11" fmla="*/ 57152 w 876300"/>
                <a:gd name="connsiteY11" fmla="*/ 622300 h 1460500"/>
                <a:gd name="connsiteX12" fmla="*/ 533400 w 876300"/>
                <a:gd name="connsiteY12" fmla="*/ 0 h 1460500"/>
                <a:gd name="connsiteX13" fmla="*/ 539752 w 876300"/>
                <a:gd name="connsiteY13" fmla="*/ 57150 h 1460500"/>
                <a:gd name="connsiteX14" fmla="*/ 120652 w 876300"/>
                <a:gd name="connsiteY14" fmla="*/ 552450 h 1460500"/>
                <a:gd name="connsiteX15" fmla="*/ 114300 w 876300"/>
                <a:gd name="connsiteY15" fmla="*/ 558800 h 1460500"/>
                <a:gd name="connsiteX16" fmla="*/ 114300 w 876300"/>
                <a:gd name="connsiteY16" fmla="*/ 914400 h 1460500"/>
                <a:gd name="connsiteX17" fmla="*/ 209552 w 876300"/>
                <a:gd name="connsiteY17" fmla="*/ 539750 h 1460500"/>
                <a:gd name="connsiteX18" fmla="*/ 374652 w 876300"/>
                <a:gd name="connsiteY18" fmla="*/ 641350 h 1460500"/>
                <a:gd name="connsiteX19" fmla="*/ 488952 w 876300"/>
                <a:gd name="connsiteY19" fmla="*/ 450850 h 1460500"/>
                <a:gd name="connsiteX20" fmla="*/ 571500 w 876300"/>
                <a:gd name="connsiteY20" fmla="*/ 552450 h 1460500"/>
                <a:gd name="connsiteX21" fmla="*/ 508000 w 876300"/>
                <a:gd name="connsiteY21" fmla="*/ 679450 h 1460500"/>
                <a:gd name="connsiteX22" fmla="*/ 552452 w 876300"/>
                <a:gd name="connsiteY22" fmla="*/ 692150 h 1460500"/>
                <a:gd name="connsiteX23" fmla="*/ 635000 w 876300"/>
                <a:gd name="connsiteY23" fmla="*/ 660400 h 1460500"/>
                <a:gd name="connsiteX24" fmla="*/ 673100 w 876300"/>
                <a:gd name="connsiteY24" fmla="*/ 698500 h 1460500"/>
                <a:gd name="connsiteX25" fmla="*/ 546100 w 876300"/>
                <a:gd name="connsiteY25" fmla="*/ 901700 h 1460500"/>
                <a:gd name="connsiteX26" fmla="*/ 482600 w 876300"/>
                <a:gd name="connsiteY26" fmla="*/ 1035050 h 1460500"/>
                <a:gd name="connsiteX27" fmla="*/ 812800 w 876300"/>
                <a:gd name="connsiteY27" fmla="*/ 412750 h 1460500"/>
                <a:gd name="connsiteX28" fmla="*/ 787400 w 876300"/>
                <a:gd name="connsiteY28" fmla="*/ 260350 h 1460500"/>
                <a:gd name="connsiteX29" fmla="*/ 539752 w 876300"/>
                <a:gd name="connsiteY29" fmla="*/ 57150 h 1460500"/>
                <a:gd name="connsiteX30" fmla="*/ 482600 w 876300"/>
                <a:gd name="connsiteY30" fmla="*/ 520700 h 1460500"/>
                <a:gd name="connsiteX31" fmla="*/ 444500 w 876300"/>
                <a:gd name="connsiteY31" fmla="*/ 584200 h 1460500"/>
                <a:gd name="connsiteX32" fmla="*/ 444500 w 876300"/>
                <a:gd name="connsiteY32" fmla="*/ 635000 h 1460500"/>
                <a:gd name="connsiteX33" fmla="*/ 508000 w 876300"/>
                <a:gd name="connsiteY33" fmla="*/ 546100 h 1460500"/>
                <a:gd name="connsiteX34" fmla="*/ 482600 w 876300"/>
                <a:gd name="connsiteY34" fmla="*/ 520700 h 1460500"/>
                <a:gd name="connsiteX35" fmla="*/ 234952 w 876300"/>
                <a:gd name="connsiteY35" fmla="*/ 641350 h 1460500"/>
                <a:gd name="connsiteX36" fmla="*/ 171452 w 876300"/>
                <a:gd name="connsiteY36" fmla="*/ 927100 h 1460500"/>
                <a:gd name="connsiteX37" fmla="*/ 412752 w 876300"/>
                <a:gd name="connsiteY37" fmla="*/ 1016000 h 1460500"/>
                <a:gd name="connsiteX38" fmla="*/ 558800 w 876300"/>
                <a:gd name="connsiteY38" fmla="*/ 762000 h 1460500"/>
                <a:gd name="connsiteX39" fmla="*/ 412752 w 876300"/>
                <a:gd name="connsiteY39" fmla="*/ 711200 h 1460500"/>
                <a:gd name="connsiteX40" fmla="*/ 330200 w 876300"/>
                <a:gd name="connsiteY40" fmla="*/ 692150 h 1460500"/>
                <a:gd name="connsiteX41" fmla="*/ 234952 w 876300"/>
                <a:gd name="connsiteY41" fmla="*/ 641350 h 1460500"/>
                <a:gd name="connsiteX42" fmla="*/ 114300 w 876300"/>
                <a:gd name="connsiteY42" fmla="*/ 977900 h 1460500"/>
                <a:gd name="connsiteX43" fmla="*/ 88900 w 876300"/>
                <a:gd name="connsiteY43" fmla="*/ 1016000 h 1460500"/>
                <a:gd name="connsiteX44" fmla="*/ 419100 w 876300"/>
                <a:gd name="connsiteY44" fmla="*/ 1155700 h 1460500"/>
                <a:gd name="connsiteX45" fmla="*/ 438152 w 876300"/>
                <a:gd name="connsiteY45" fmla="*/ 1104900 h 1460500"/>
                <a:gd name="connsiteX46" fmla="*/ 114300 w 876300"/>
                <a:gd name="connsiteY46" fmla="*/ 977900 h 1460500"/>
                <a:gd name="connsiteX47" fmla="*/ 76200 w 876300"/>
                <a:gd name="connsiteY47" fmla="*/ 1079500 h 1460500"/>
                <a:gd name="connsiteX48" fmla="*/ 57152 w 876300"/>
                <a:gd name="connsiteY48" fmla="*/ 1123950 h 1460500"/>
                <a:gd name="connsiteX49" fmla="*/ 393700 w 876300"/>
                <a:gd name="connsiteY49" fmla="*/ 1244600 h 1460500"/>
                <a:gd name="connsiteX50" fmla="*/ 400052 w 876300"/>
                <a:gd name="connsiteY50" fmla="*/ 1219200 h 1460500"/>
                <a:gd name="connsiteX51" fmla="*/ 76200 w 876300"/>
                <a:gd name="connsiteY51" fmla="*/ 1079500 h 1460500"/>
                <a:gd name="connsiteX52" fmla="*/ 63500 w 876300"/>
                <a:gd name="connsiteY52" fmla="*/ 1206500 h 1460500"/>
                <a:gd name="connsiteX53" fmla="*/ 57152 w 876300"/>
                <a:gd name="connsiteY53" fmla="*/ 1295400 h 1460500"/>
                <a:gd name="connsiteX54" fmla="*/ 228600 w 876300"/>
                <a:gd name="connsiteY54" fmla="*/ 1397000 h 1460500"/>
                <a:gd name="connsiteX55" fmla="*/ 355600 w 876300"/>
                <a:gd name="connsiteY55" fmla="*/ 1301750 h 1460500"/>
                <a:gd name="connsiteX56" fmla="*/ 63500 w 876300"/>
                <a:gd name="connsiteY56" fmla="*/ 1206500 h 1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876300" h="1460500">
                  <a:moveTo>
                    <a:pt x="533400" y="0"/>
                  </a:moveTo>
                  <a:cubicBezTo>
                    <a:pt x="787400" y="0"/>
                    <a:pt x="876300" y="247650"/>
                    <a:pt x="876300" y="406400"/>
                  </a:cubicBezTo>
                  <a:cubicBezTo>
                    <a:pt x="876300" y="558800"/>
                    <a:pt x="774700" y="800100"/>
                    <a:pt x="660400" y="939800"/>
                  </a:cubicBezTo>
                  <a:cubicBezTo>
                    <a:pt x="622300" y="990600"/>
                    <a:pt x="546100" y="1035050"/>
                    <a:pt x="508000" y="1098550"/>
                  </a:cubicBezTo>
                  <a:cubicBezTo>
                    <a:pt x="457200" y="1168400"/>
                    <a:pt x="469900" y="1238250"/>
                    <a:pt x="412752" y="1314450"/>
                  </a:cubicBezTo>
                  <a:cubicBezTo>
                    <a:pt x="393700" y="1339850"/>
                    <a:pt x="387352" y="1377950"/>
                    <a:pt x="368300" y="1409700"/>
                  </a:cubicBezTo>
                  <a:cubicBezTo>
                    <a:pt x="336552" y="1454150"/>
                    <a:pt x="266700" y="1460500"/>
                    <a:pt x="234952" y="1460500"/>
                  </a:cubicBezTo>
                  <a:cubicBezTo>
                    <a:pt x="120652" y="1460500"/>
                    <a:pt x="0" y="1397000"/>
                    <a:pt x="0" y="1263650"/>
                  </a:cubicBezTo>
                  <a:cubicBezTo>
                    <a:pt x="0" y="1244600"/>
                    <a:pt x="12700" y="1187450"/>
                    <a:pt x="12700" y="1174750"/>
                  </a:cubicBezTo>
                  <a:cubicBezTo>
                    <a:pt x="12700" y="1155700"/>
                    <a:pt x="0" y="1149350"/>
                    <a:pt x="0" y="1130300"/>
                  </a:cubicBezTo>
                  <a:cubicBezTo>
                    <a:pt x="0" y="1117600"/>
                    <a:pt x="44452" y="977900"/>
                    <a:pt x="57152" y="901700"/>
                  </a:cubicBezTo>
                  <a:cubicBezTo>
                    <a:pt x="63500" y="704850"/>
                    <a:pt x="57152" y="641350"/>
                    <a:pt x="57152" y="622300"/>
                  </a:cubicBezTo>
                  <a:cubicBezTo>
                    <a:pt x="57152" y="381000"/>
                    <a:pt x="171452" y="0"/>
                    <a:pt x="533400" y="0"/>
                  </a:cubicBezTo>
                  <a:close/>
                  <a:moveTo>
                    <a:pt x="539752" y="57150"/>
                  </a:moveTo>
                  <a:cubicBezTo>
                    <a:pt x="298452" y="57150"/>
                    <a:pt x="133352" y="292100"/>
                    <a:pt x="120652" y="552450"/>
                  </a:cubicBezTo>
                  <a:lnTo>
                    <a:pt x="114300" y="558800"/>
                  </a:lnTo>
                  <a:lnTo>
                    <a:pt x="114300" y="914400"/>
                  </a:lnTo>
                  <a:cubicBezTo>
                    <a:pt x="171452" y="704850"/>
                    <a:pt x="146052" y="539750"/>
                    <a:pt x="209552" y="539750"/>
                  </a:cubicBezTo>
                  <a:cubicBezTo>
                    <a:pt x="228600" y="539750"/>
                    <a:pt x="323852" y="615950"/>
                    <a:pt x="374652" y="641350"/>
                  </a:cubicBezTo>
                  <a:cubicBezTo>
                    <a:pt x="361952" y="590550"/>
                    <a:pt x="400052" y="450850"/>
                    <a:pt x="488952" y="450850"/>
                  </a:cubicBezTo>
                  <a:cubicBezTo>
                    <a:pt x="539752" y="450850"/>
                    <a:pt x="571500" y="501650"/>
                    <a:pt x="571500" y="552450"/>
                  </a:cubicBezTo>
                  <a:cubicBezTo>
                    <a:pt x="571500" y="603250"/>
                    <a:pt x="552452" y="622300"/>
                    <a:pt x="508000" y="679450"/>
                  </a:cubicBezTo>
                  <a:cubicBezTo>
                    <a:pt x="520700" y="685800"/>
                    <a:pt x="539752" y="692150"/>
                    <a:pt x="552452" y="692150"/>
                  </a:cubicBezTo>
                  <a:cubicBezTo>
                    <a:pt x="571500" y="692150"/>
                    <a:pt x="622300" y="660400"/>
                    <a:pt x="635000" y="660400"/>
                  </a:cubicBezTo>
                  <a:cubicBezTo>
                    <a:pt x="654052" y="660400"/>
                    <a:pt x="673100" y="685800"/>
                    <a:pt x="673100" y="698500"/>
                  </a:cubicBezTo>
                  <a:cubicBezTo>
                    <a:pt x="673100" y="717550"/>
                    <a:pt x="584200" y="831850"/>
                    <a:pt x="546100" y="901700"/>
                  </a:cubicBezTo>
                  <a:cubicBezTo>
                    <a:pt x="520700" y="939800"/>
                    <a:pt x="501652" y="990600"/>
                    <a:pt x="482600" y="1035050"/>
                  </a:cubicBezTo>
                  <a:cubicBezTo>
                    <a:pt x="666752" y="889000"/>
                    <a:pt x="812800" y="590550"/>
                    <a:pt x="812800" y="412750"/>
                  </a:cubicBezTo>
                  <a:cubicBezTo>
                    <a:pt x="812800" y="393700"/>
                    <a:pt x="800100" y="304800"/>
                    <a:pt x="787400" y="260350"/>
                  </a:cubicBezTo>
                  <a:cubicBezTo>
                    <a:pt x="781052" y="196850"/>
                    <a:pt x="641352" y="57150"/>
                    <a:pt x="539752" y="57150"/>
                  </a:cubicBezTo>
                  <a:close/>
                  <a:moveTo>
                    <a:pt x="482600" y="520700"/>
                  </a:moveTo>
                  <a:cubicBezTo>
                    <a:pt x="463552" y="539750"/>
                    <a:pt x="450852" y="565150"/>
                    <a:pt x="444500" y="584200"/>
                  </a:cubicBezTo>
                  <a:lnTo>
                    <a:pt x="444500" y="635000"/>
                  </a:lnTo>
                  <a:cubicBezTo>
                    <a:pt x="457200" y="622300"/>
                    <a:pt x="508000" y="571500"/>
                    <a:pt x="508000" y="546100"/>
                  </a:cubicBezTo>
                  <a:cubicBezTo>
                    <a:pt x="508000" y="533400"/>
                    <a:pt x="495300" y="520700"/>
                    <a:pt x="482600" y="520700"/>
                  </a:cubicBezTo>
                  <a:close/>
                  <a:moveTo>
                    <a:pt x="234952" y="641350"/>
                  </a:moveTo>
                  <a:cubicBezTo>
                    <a:pt x="215900" y="736600"/>
                    <a:pt x="203200" y="831850"/>
                    <a:pt x="171452" y="927100"/>
                  </a:cubicBezTo>
                  <a:cubicBezTo>
                    <a:pt x="254000" y="958850"/>
                    <a:pt x="336552" y="990600"/>
                    <a:pt x="412752" y="1016000"/>
                  </a:cubicBezTo>
                  <a:cubicBezTo>
                    <a:pt x="450852" y="939800"/>
                    <a:pt x="495300" y="831850"/>
                    <a:pt x="558800" y="762000"/>
                  </a:cubicBezTo>
                  <a:cubicBezTo>
                    <a:pt x="501652" y="749300"/>
                    <a:pt x="469900" y="736600"/>
                    <a:pt x="412752" y="711200"/>
                  </a:cubicBezTo>
                  <a:cubicBezTo>
                    <a:pt x="387352" y="698500"/>
                    <a:pt x="349252" y="704850"/>
                    <a:pt x="330200" y="692150"/>
                  </a:cubicBezTo>
                  <a:cubicBezTo>
                    <a:pt x="292100" y="679450"/>
                    <a:pt x="266700" y="660400"/>
                    <a:pt x="234952" y="641350"/>
                  </a:cubicBezTo>
                  <a:close/>
                  <a:moveTo>
                    <a:pt x="114300" y="977900"/>
                  </a:moveTo>
                  <a:cubicBezTo>
                    <a:pt x="95252" y="984250"/>
                    <a:pt x="88900" y="1009650"/>
                    <a:pt x="88900" y="1016000"/>
                  </a:cubicBezTo>
                  <a:cubicBezTo>
                    <a:pt x="184152" y="1079500"/>
                    <a:pt x="317500" y="1079500"/>
                    <a:pt x="419100" y="1155700"/>
                  </a:cubicBezTo>
                  <a:cubicBezTo>
                    <a:pt x="431800" y="1136650"/>
                    <a:pt x="438152" y="1117600"/>
                    <a:pt x="438152" y="1104900"/>
                  </a:cubicBezTo>
                  <a:lnTo>
                    <a:pt x="114300" y="977900"/>
                  </a:lnTo>
                  <a:close/>
                  <a:moveTo>
                    <a:pt x="76200" y="1079500"/>
                  </a:moveTo>
                  <a:cubicBezTo>
                    <a:pt x="69852" y="1092200"/>
                    <a:pt x="57152" y="1104900"/>
                    <a:pt x="57152" y="1123950"/>
                  </a:cubicBezTo>
                  <a:cubicBezTo>
                    <a:pt x="57152" y="1155700"/>
                    <a:pt x="273052" y="1200150"/>
                    <a:pt x="393700" y="1244600"/>
                  </a:cubicBezTo>
                  <a:cubicBezTo>
                    <a:pt x="393700" y="1238250"/>
                    <a:pt x="400052" y="1238250"/>
                    <a:pt x="400052" y="1219200"/>
                  </a:cubicBezTo>
                  <a:cubicBezTo>
                    <a:pt x="292100" y="1168400"/>
                    <a:pt x="184152" y="1130300"/>
                    <a:pt x="76200" y="1079500"/>
                  </a:cubicBezTo>
                  <a:close/>
                  <a:moveTo>
                    <a:pt x="63500" y="1206500"/>
                  </a:moveTo>
                  <a:lnTo>
                    <a:pt x="57152" y="1295400"/>
                  </a:lnTo>
                  <a:cubicBezTo>
                    <a:pt x="63500" y="1358900"/>
                    <a:pt x="177800" y="1397000"/>
                    <a:pt x="228600" y="1397000"/>
                  </a:cubicBezTo>
                  <a:cubicBezTo>
                    <a:pt x="285752" y="1397000"/>
                    <a:pt x="342900" y="1384300"/>
                    <a:pt x="355600" y="1301750"/>
                  </a:cubicBezTo>
                  <a:cubicBezTo>
                    <a:pt x="266700" y="1276350"/>
                    <a:pt x="146052" y="1244600"/>
                    <a:pt x="63500" y="120650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9C5413E-2782-32C7-A78A-7B82DFA26AFC}"/>
                </a:ext>
              </a:extLst>
            </p:cNvPr>
            <p:cNvSpPr/>
            <p:nvPr/>
          </p:nvSpPr>
          <p:spPr>
            <a:xfrm>
              <a:off x="18872964" y="770749"/>
              <a:ext cx="184148" cy="76200"/>
            </a:xfrm>
            <a:custGeom>
              <a:avLst/>
              <a:gdLst>
                <a:gd name="connsiteX0" fmla="*/ 158748 w 184148"/>
                <a:gd name="connsiteY0" fmla="*/ 0 h 76200"/>
                <a:gd name="connsiteX1" fmla="*/ 184148 w 184148"/>
                <a:gd name="connsiteY1" fmla="*/ 25400 h 76200"/>
                <a:gd name="connsiteX2" fmla="*/ 57148 w 184148"/>
                <a:gd name="connsiteY2" fmla="*/ 76200 h 76200"/>
                <a:gd name="connsiteX3" fmla="*/ 6348 w 184148"/>
                <a:gd name="connsiteY3" fmla="*/ 76200 h 76200"/>
                <a:gd name="connsiteX4" fmla="*/ 0 w 184148"/>
                <a:gd name="connsiteY4" fmla="*/ 50800 h 76200"/>
                <a:gd name="connsiteX5" fmla="*/ 12700 w 184148"/>
                <a:gd name="connsiteY5" fmla="*/ 31750 h 76200"/>
                <a:gd name="connsiteX6" fmla="*/ 158748 w 184148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8" h="76200">
                  <a:moveTo>
                    <a:pt x="158748" y="0"/>
                  </a:moveTo>
                  <a:cubicBezTo>
                    <a:pt x="177800" y="0"/>
                    <a:pt x="184148" y="6350"/>
                    <a:pt x="184148" y="25400"/>
                  </a:cubicBezTo>
                  <a:cubicBezTo>
                    <a:pt x="184148" y="44450"/>
                    <a:pt x="69848" y="76200"/>
                    <a:pt x="57148" y="76200"/>
                  </a:cubicBezTo>
                  <a:lnTo>
                    <a:pt x="6348" y="76200"/>
                  </a:lnTo>
                  <a:cubicBezTo>
                    <a:pt x="6348" y="69850"/>
                    <a:pt x="0" y="69850"/>
                    <a:pt x="0" y="50800"/>
                  </a:cubicBezTo>
                  <a:cubicBezTo>
                    <a:pt x="0" y="38100"/>
                    <a:pt x="6348" y="38100"/>
                    <a:pt x="12700" y="31750"/>
                  </a:cubicBezTo>
                  <a:cubicBezTo>
                    <a:pt x="63500" y="19050"/>
                    <a:pt x="146048" y="0"/>
                    <a:pt x="158748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7A102B3-EDC7-9260-5239-34E3D50C1E54}"/>
                </a:ext>
              </a:extLst>
            </p:cNvPr>
            <p:cNvSpPr/>
            <p:nvPr/>
          </p:nvSpPr>
          <p:spPr>
            <a:xfrm>
              <a:off x="17418812" y="1105267"/>
              <a:ext cx="177800" cy="66050"/>
            </a:xfrm>
            <a:custGeom>
              <a:avLst/>
              <a:gdLst>
                <a:gd name="connsiteX0" fmla="*/ 18256 w 177800"/>
                <a:gd name="connsiteY0" fmla="*/ 445 h 66050"/>
                <a:gd name="connsiteX1" fmla="*/ 50800 w 177800"/>
                <a:gd name="connsiteY1" fmla="*/ 2032 h 66050"/>
                <a:gd name="connsiteX2" fmla="*/ 171452 w 177800"/>
                <a:gd name="connsiteY2" fmla="*/ 21082 h 66050"/>
                <a:gd name="connsiteX3" fmla="*/ 177800 w 177800"/>
                <a:gd name="connsiteY3" fmla="*/ 40132 h 66050"/>
                <a:gd name="connsiteX4" fmla="*/ 114300 w 177800"/>
                <a:gd name="connsiteY4" fmla="*/ 65532 h 66050"/>
                <a:gd name="connsiteX5" fmla="*/ 0 w 177800"/>
                <a:gd name="connsiteY5" fmla="*/ 27432 h 66050"/>
                <a:gd name="connsiteX6" fmla="*/ 18256 w 177800"/>
                <a:gd name="connsiteY6" fmla="*/ 445 h 6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800" h="66050">
                  <a:moveTo>
                    <a:pt x="18256" y="445"/>
                  </a:moveTo>
                  <a:cubicBezTo>
                    <a:pt x="28576" y="-1143"/>
                    <a:pt x="41276" y="2032"/>
                    <a:pt x="50800" y="2032"/>
                  </a:cubicBezTo>
                  <a:cubicBezTo>
                    <a:pt x="69852" y="2032"/>
                    <a:pt x="127000" y="21082"/>
                    <a:pt x="171452" y="21082"/>
                  </a:cubicBezTo>
                  <a:cubicBezTo>
                    <a:pt x="171452" y="27432"/>
                    <a:pt x="177800" y="27432"/>
                    <a:pt x="177800" y="40132"/>
                  </a:cubicBezTo>
                  <a:cubicBezTo>
                    <a:pt x="177800" y="71882"/>
                    <a:pt x="114300" y="65532"/>
                    <a:pt x="114300" y="65532"/>
                  </a:cubicBezTo>
                  <a:cubicBezTo>
                    <a:pt x="95252" y="65532"/>
                    <a:pt x="0" y="59182"/>
                    <a:pt x="0" y="27432"/>
                  </a:cubicBezTo>
                  <a:cubicBezTo>
                    <a:pt x="0" y="8382"/>
                    <a:pt x="7938" y="2032"/>
                    <a:pt x="18256" y="445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10785D0-D817-4590-F5DF-0F4F215A688C}"/>
                </a:ext>
              </a:extLst>
            </p:cNvPr>
            <p:cNvSpPr/>
            <p:nvPr/>
          </p:nvSpPr>
          <p:spPr>
            <a:xfrm>
              <a:off x="18688812" y="1361299"/>
              <a:ext cx="120652" cy="127000"/>
            </a:xfrm>
            <a:custGeom>
              <a:avLst/>
              <a:gdLst>
                <a:gd name="connsiteX0" fmla="*/ 19052 w 120652"/>
                <a:gd name="connsiteY0" fmla="*/ 0 h 127000"/>
                <a:gd name="connsiteX1" fmla="*/ 120652 w 120652"/>
                <a:gd name="connsiteY1" fmla="*/ 101600 h 127000"/>
                <a:gd name="connsiteX2" fmla="*/ 95252 w 120652"/>
                <a:gd name="connsiteY2" fmla="*/ 127000 h 127000"/>
                <a:gd name="connsiteX3" fmla="*/ 0 w 120652"/>
                <a:gd name="connsiteY3" fmla="*/ 25400 h 127000"/>
                <a:gd name="connsiteX4" fmla="*/ 19052 w 120652"/>
                <a:gd name="connsiteY4" fmla="*/ 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52" h="127000">
                  <a:moveTo>
                    <a:pt x="19052" y="0"/>
                  </a:moveTo>
                  <a:cubicBezTo>
                    <a:pt x="50800" y="0"/>
                    <a:pt x="120652" y="95250"/>
                    <a:pt x="120652" y="101600"/>
                  </a:cubicBezTo>
                  <a:cubicBezTo>
                    <a:pt x="120652" y="120650"/>
                    <a:pt x="107952" y="127000"/>
                    <a:pt x="95252" y="127000"/>
                  </a:cubicBezTo>
                  <a:cubicBezTo>
                    <a:pt x="69852" y="127000"/>
                    <a:pt x="0" y="38100"/>
                    <a:pt x="0" y="25400"/>
                  </a:cubicBezTo>
                  <a:cubicBezTo>
                    <a:pt x="0" y="6350"/>
                    <a:pt x="6352" y="0"/>
                    <a:pt x="19052" y="0"/>
                  </a:cubicBezTo>
                  <a:close/>
                </a:path>
              </a:pathLst>
            </a:custGeom>
            <a:grpFill/>
            <a:ln>
              <a:gradFill>
                <a:gsLst>
                  <a:gs pos="100000">
                    <a:srgbClr val="D8F0EB">
                      <a:alpha val="62000"/>
                    </a:srgbClr>
                  </a:gs>
                  <a:gs pos="0">
                    <a:srgbClr val="40A693">
                      <a:alpha val="2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1" name="卷形: 水平 110">
            <a:extLst>
              <a:ext uri="{FF2B5EF4-FFF2-40B4-BE49-F238E27FC236}">
                <a16:creationId xmlns:a16="http://schemas.microsoft.com/office/drawing/2014/main" id="{440B8C8C-635A-DAC3-2F6D-D3A6A34C3356}"/>
              </a:ext>
            </a:extLst>
          </p:cNvPr>
          <p:cNvSpPr/>
          <p:nvPr/>
        </p:nvSpPr>
        <p:spPr>
          <a:xfrm>
            <a:off x="4382876" y="2715539"/>
            <a:ext cx="3414016" cy="1171123"/>
          </a:xfrm>
          <a:prstGeom prst="horizontalScroll">
            <a:avLst>
              <a:gd name="adj" fmla="val 18784"/>
            </a:avLst>
          </a:prstGeom>
          <a:solidFill>
            <a:srgbClr val="40A693"/>
          </a:solidFill>
          <a:ln>
            <a:solidFill>
              <a:srgbClr val="D8F0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C748CE2-1077-7011-B4D9-88E1D77BE243}"/>
              </a:ext>
            </a:extLst>
          </p:cNvPr>
          <p:cNvGrpSpPr/>
          <p:nvPr/>
        </p:nvGrpSpPr>
        <p:grpSpPr>
          <a:xfrm>
            <a:off x="5063519" y="2982516"/>
            <a:ext cx="2471056" cy="663073"/>
            <a:chOff x="3018152" y="2407973"/>
            <a:chExt cx="2471056" cy="663073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548FBFD-3D17-E336-5F66-1B9F5777CAAC}"/>
                </a:ext>
              </a:extLst>
            </p:cNvPr>
            <p:cNvSpPr txBox="1"/>
            <p:nvPr/>
          </p:nvSpPr>
          <p:spPr>
            <a:xfrm>
              <a:off x="3018153" y="2407973"/>
              <a:ext cx="2323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solidFill>
                    <a:schemeClr val="bg1"/>
                  </a:solidFill>
                  <a:cs typeface="+mn-ea"/>
                  <a:sym typeface="+mn-lt"/>
                </a:rPr>
                <a:t>文献论点综述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E7754C6-480A-B595-9618-7F2A70EDBDC9}"/>
                </a:ext>
              </a:extLst>
            </p:cNvPr>
            <p:cNvSpPr txBox="1"/>
            <p:nvPr/>
          </p:nvSpPr>
          <p:spPr>
            <a:xfrm>
              <a:off x="3018152" y="2726143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711F18F-8708-5943-15C5-E31EB0E53C7F}"/>
              </a:ext>
            </a:extLst>
          </p:cNvPr>
          <p:cNvGrpSpPr/>
          <p:nvPr/>
        </p:nvGrpSpPr>
        <p:grpSpPr>
          <a:xfrm>
            <a:off x="5671461" y="1994723"/>
            <a:ext cx="832381" cy="832381"/>
            <a:chOff x="4501773" y="2956957"/>
            <a:chExt cx="567492" cy="56749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BBCCDBE-0A1A-F07E-25BA-B105A1AE2DE1}"/>
                </a:ext>
              </a:extLst>
            </p:cNvPr>
            <p:cNvSpPr/>
            <p:nvPr/>
          </p:nvSpPr>
          <p:spPr>
            <a:xfrm>
              <a:off x="4501773" y="2956957"/>
              <a:ext cx="567492" cy="567492"/>
            </a:xfrm>
            <a:prstGeom prst="ellipse">
              <a:avLst/>
            </a:prstGeom>
            <a:solidFill>
              <a:srgbClr val="D8F0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33486F6-7DBE-6E9B-7EE2-3EC3F1CB9016}"/>
                </a:ext>
              </a:extLst>
            </p:cNvPr>
            <p:cNvSpPr txBox="1"/>
            <p:nvPr/>
          </p:nvSpPr>
          <p:spPr>
            <a:xfrm>
              <a:off x="4563038" y="3043187"/>
              <a:ext cx="436277" cy="3986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40A693"/>
                  </a:solidFill>
                </a:rPr>
                <a:t>02</a:t>
              </a:r>
              <a:endParaRPr lang="zh-CN" altLang="en-US" sz="3200" dirty="0">
                <a:solidFill>
                  <a:srgbClr val="40A693"/>
                </a:solidFill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4F83D7E7-342D-560E-6616-7127BF8A1897}"/>
              </a:ext>
            </a:extLst>
          </p:cNvPr>
          <p:cNvGrpSpPr/>
          <p:nvPr/>
        </p:nvGrpSpPr>
        <p:grpSpPr>
          <a:xfrm>
            <a:off x="5167445" y="832483"/>
            <a:ext cx="1502115" cy="1016499"/>
            <a:chOff x="14726413" y="135749"/>
            <a:chExt cx="2317752" cy="1568450"/>
          </a:xfrm>
          <a:noFill/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722C546-4771-8283-1759-4DE7546FDC84}"/>
                </a:ext>
              </a:extLst>
            </p:cNvPr>
            <p:cNvSpPr/>
            <p:nvPr/>
          </p:nvSpPr>
          <p:spPr>
            <a:xfrm>
              <a:off x="14783563" y="1399199"/>
              <a:ext cx="158750" cy="241501"/>
            </a:xfrm>
            <a:custGeom>
              <a:avLst/>
              <a:gdLst>
                <a:gd name="connsiteX0" fmla="*/ 133350 w 158750"/>
                <a:gd name="connsiteY0" fmla="*/ 201 h 241501"/>
                <a:gd name="connsiteX1" fmla="*/ 152400 w 158750"/>
                <a:gd name="connsiteY1" fmla="*/ 201 h 241501"/>
                <a:gd name="connsiteX2" fmla="*/ 158750 w 158750"/>
                <a:gd name="connsiteY2" fmla="*/ 63701 h 241501"/>
                <a:gd name="connsiteX3" fmla="*/ 50800 w 158750"/>
                <a:gd name="connsiteY3" fmla="*/ 241501 h 241501"/>
                <a:gd name="connsiteX4" fmla="*/ 0 w 158750"/>
                <a:gd name="connsiteY4" fmla="*/ 190701 h 241501"/>
                <a:gd name="connsiteX5" fmla="*/ 133350 w 158750"/>
                <a:gd name="connsiteY5" fmla="*/ 201 h 24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241501">
                  <a:moveTo>
                    <a:pt x="133350" y="201"/>
                  </a:moveTo>
                  <a:lnTo>
                    <a:pt x="152400" y="201"/>
                  </a:lnTo>
                  <a:cubicBezTo>
                    <a:pt x="152400" y="19251"/>
                    <a:pt x="158750" y="51001"/>
                    <a:pt x="158750" y="63701"/>
                  </a:cubicBezTo>
                  <a:cubicBezTo>
                    <a:pt x="158750" y="108151"/>
                    <a:pt x="120650" y="241501"/>
                    <a:pt x="50800" y="241501"/>
                  </a:cubicBezTo>
                  <a:cubicBezTo>
                    <a:pt x="19050" y="241501"/>
                    <a:pt x="0" y="222451"/>
                    <a:pt x="0" y="190701"/>
                  </a:cubicBezTo>
                  <a:cubicBezTo>
                    <a:pt x="0" y="139901"/>
                    <a:pt x="69850" y="-6149"/>
                    <a:pt x="133350" y="20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9185CA1-A678-04EC-D51B-CF7484279F92}"/>
                </a:ext>
              </a:extLst>
            </p:cNvPr>
            <p:cNvSpPr/>
            <p:nvPr/>
          </p:nvSpPr>
          <p:spPr>
            <a:xfrm>
              <a:off x="15056614" y="135749"/>
              <a:ext cx="1987551" cy="895350"/>
            </a:xfrm>
            <a:custGeom>
              <a:avLst/>
              <a:gdLst>
                <a:gd name="connsiteX0" fmla="*/ 1022350 w 1987551"/>
                <a:gd name="connsiteY0" fmla="*/ 0 h 895350"/>
                <a:gd name="connsiteX1" fmla="*/ 1943099 w 1987551"/>
                <a:gd name="connsiteY1" fmla="*/ 400050 h 895350"/>
                <a:gd name="connsiteX2" fmla="*/ 1987551 w 1987551"/>
                <a:gd name="connsiteY2" fmla="*/ 438150 h 895350"/>
                <a:gd name="connsiteX3" fmla="*/ 1803399 w 1987551"/>
                <a:gd name="connsiteY3" fmla="*/ 552450 h 895350"/>
                <a:gd name="connsiteX4" fmla="*/ 1028700 w 1987551"/>
                <a:gd name="connsiteY4" fmla="*/ 895350 h 895350"/>
                <a:gd name="connsiteX5" fmla="*/ 869950 w 1987551"/>
                <a:gd name="connsiteY5" fmla="*/ 838200 h 895350"/>
                <a:gd name="connsiteX6" fmla="*/ 63500 w 1987551"/>
                <a:gd name="connsiteY6" fmla="*/ 558800 h 895350"/>
                <a:gd name="connsiteX7" fmla="*/ 12700 w 1987551"/>
                <a:gd name="connsiteY7" fmla="*/ 558800 h 895350"/>
                <a:gd name="connsiteX8" fmla="*/ 0 w 1987551"/>
                <a:gd name="connsiteY8" fmla="*/ 539750 h 895350"/>
                <a:gd name="connsiteX9" fmla="*/ 527050 w 1987551"/>
                <a:gd name="connsiteY9" fmla="*/ 247650 h 895350"/>
                <a:gd name="connsiteX10" fmla="*/ 1022350 w 1987551"/>
                <a:gd name="connsiteY10" fmla="*/ 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87551" h="895350">
                  <a:moveTo>
                    <a:pt x="1022350" y="0"/>
                  </a:moveTo>
                  <a:cubicBezTo>
                    <a:pt x="1041400" y="0"/>
                    <a:pt x="1638300" y="260350"/>
                    <a:pt x="1943099" y="400050"/>
                  </a:cubicBezTo>
                  <a:cubicBezTo>
                    <a:pt x="1962151" y="406400"/>
                    <a:pt x="1987551" y="425450"/>
                    <a:pt x="1987551" y="438150"/>
                  </a:cubicBezTo>
                  <a:cubicBezTo>
                    <a:pt x="1987551" y="482600"/>
                    <a:pt x="1816099" y="546100"/>
                    <a:pt x="1803399" y="552450"/>
                  </a:cubicBezTo>
                  <a:cubicBezTo>
                    <a:pt x="1549400" y="660400"/>
                    <a:pt x="1041400" y="895350"/>
                    <a:pt x="1028700" y="895350"/>
                  </a:cubicBezTo>
                  <a:cubicBezTo>
                    <a:pt x="1009650" y="895350"/>
                    <a:pt x="914400" y="850900"/>
                    <a:pt x="869950" y="838200"/>
                  </a:cubicBezTo>
                  <a:cubicBezTo>
                    <a:pt x="609600" y="749300"/>
                    <a:pt x="317500" y="660400"/>
                    <a:pt x="63500" y="558800"/>
                  </a:cubicBezTo>
                  <a:cubicBezTo>
                    <a:pt x="50800" y="558800"/>
                    <a:pt x="31750" y="565150"/>
                    <a:pt x="12700" y="558800"/>
                  </a:cubicBezTo>
                  <a:cubicBezTo>
                    <a:pt x="6350" y="558800"/>
                    <a:pt x="0" y="552450"/>
                    <a:pt x="0" y="539750"/>
                  </a:cubicBezTo>
                  <a:cubicBezTo>
                    <a:pt x="0" y="501650"/>
                    <a:pt x="400050" y="311150"/>
                    <a:pt x="527050" y="247650"/>
                  </a:cubicBezTo>
                  <a:cubicBezTo>
                    <a:pt x="584200" y="215900"/>
                    <a:pt x="977900" y="0"/>
                    <a:pt x="1022350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545BDFF-C4A5-991A-1AE2-BE0F61CC0527}"/>
                </a:ext>
              </a:extLst>
            </p:cNvPr>
            <p:cNvSpPr/>
            <p:nvPr/>
          </p:nvSpPr>
          <p:spPr>
            <a:xfrm>
              <a:off x="14726413" y="783449"/>
              <a:ext cx="412750" cy="920750"/>
            </a:xfrm>
            <a:custGeom>
              <a:avLst/>
              <a:gdLst>
                <a:gd name="connsiteX0" fmla="*/ 361950 w 412750"/>
                <a:gd name="connsiteY0" fmla="*/ 0 h 920750"/>
                <a:gd name="connsiteX1" fmla="*/ 412750 w 412750"/>
                <a:gd name="connsiteY1" fmla="*/ 19050 h 920750"/>
                <a:gd name="connsiteX2" fmla="*/ 241300 w 412750"/>
                <a:gd name="connsiteY2" fmla="*/ 546100 h 920750"/>
                <a:gd name="connsiteX3" fmla="*/ 279400 w 412750"/>
                <a:gd name="connsiteY3" fmla="*/ 679450 h 920750"/>
                <a:gd name="connsiteX4" fmla="*/ 107950 w 412750"/>
                <a:gd name="connsiteY4" fmla="*/ 920750 h 920750"/>
                <a:gd name="connsiteX5" fmla="*/ 0 w 412750"/>
                <a:gd name="connsiteY5" fmla="*/ 806450 h 920750"/>
                <a:gd name="connsiteX6" fmla="*/ 171450 w 412750"/>
                <a:gd name="connsiteY6" fmla="*/ 552450 h 920750"/>
                <a:gd name="connsiteX7" fmla="*/ 361950 w 412750"/>
                <a:gd name="connsiteY7" fmla="*/ 0 h 920750"/>
                <a:gd name="connsiteX8" fmla="*/ 190500 w 412750"/>
                <a:gd name="connsiteY8" fmla="*/ 615950 h 920750"/>
                <a:gd name="connsiteX9" fmla="*/ 57150 w 412750"/>
                <a:gd name="connsiteY9" fmla="*/ 806450 h 920750"/>
                <a:gd name="connsiteX10" fmla="*/ 107950 w 412750"/>
                <a:gd name="connsiteY10" fmla="*/ 857250 h 920750"/>
                <a:gd name="connsiteX11" fmla="*/ 215900 w 412750"/>
                <a:gd name="connsiteY11" fmla="*/ 679450 h 920750"/>
                <a:gd name="connsiteX12" fmla="*/ 209550 w 412750"/>
                <a:gd name="connsiteY12" fmla="*/ 615950 h 920750"/>
                <a:gd name="connsiteX13" fmla="*/ 190500 w 412750"/>
                <a:gd name="connsiteY13" fmla="*/ 615950 h 92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2750" h="920750">
                  <a:moveTo>
                    <a:pt x="361950" y="0"/>
                  </a:moveTo>
                  <a:cubicBezTo>
                    <a:pt x="374650" y="6350"/>
                    <a:pt x="393700" y="6350"/>
                    <a:pt x="412750" y="19050"/>
                  </a:cubicBezTo>
                  <a:lnTo>
                    <a:pt x="241300" y="546100"/>
                  </a:lnTo>
                  <a:cubicBezTo>
                    <a:pt x="279400" y="596900"/>
                    <a:pt x="279400" y="635000"/>
                    <a:pt x="279400" y="679450"/>
                  </a:cubicBezTo>
                  <a:cubicBezTo>
                    <a:pt x="279400" y="742950"/>
                    <a:pt x="228600" y="920750"/>
                    <a:pt x="107950" y="920750"/>
                  </a:cubicBezTo>
                  <a:cubicBezTo>
                    <a:pt x="31750" y="920750"/>
                    <a:pt x="0" y="869950"/>
                    <a:pt x="0" y="806450"/>
                  </a:cubicBezTo>
                  <a:cubicBezTo>
                    <a:pt x="0" y="730250"/>
                    <a:pt x="57150" y="565150"/>
                    <a:pt x="171450" y="552450"/>
                  </a:cubicBezTo>
                  <a:cubicBezTo>
                    <a:pt x="234950" y="374650"/>
                    <a:pt x="292100" y="184150"/>
                    <a:pt x="361950" y="0"/>
                  </a:cubicBezTo>
                  <a:close/>
                  <a:moveTo>
                    <a:pt x="190500" y="615950"/>
                  </a:moveTo>
                  <a:cubicBezTo>
                    <a:pt x="127000" y="609600"/>
                    <a:pt x="57150" y="755650"/>
                    <a:pt x="57150" y="806450"/>
                  </a:cubicBezTo>
                  <a:cubicBezTo>
                    <a:pt x="57150" y="838200"/>
                    <a:pt x="76200" y="857250"/>
                    <a:pt x="107950" y="857250"/>
                  </a:cubicBezTo>
                  <a:cubicBezTo>
                    <a:pt x="177800" y="857250"/>
                    <a:pt x="215900" y="723900"/>
                    <a:pt x="215900" y="679450"/>
                  </a:cubicBezTo>
                  <a:cubicBezTo>
                    <a:pt x="215900" y="666750"/>
                    <a:pt x="209550" y="635000"/>
                    <a:pt x="209550" y="615950"/>
                  </a:cubicBezTo>
                  <a:lnTo>
                    <a:pt x="190500" y="61595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8AD1C5C-2880-4B8F-50D8-95E3451EBE46}"/>
                </a:ext>
              </a:extLst>
            </p:cNvPr>
            <p:cNvSpPr/>
            <p:nvPr/>
          </p:nvSpPr>
          <p:spPr>
            <a:xfrm>
              <a:off x="15342364" y="783449"/>
              <a:ext cx="1517649" cy="844550"/>
            </a:xfrm>
            <a:custGeom>
              <a:avLst/>
              <a:gdLst>
                <a:gd name="connsiteX0" fmla="*/ 1517649 w 1517649"/>
                <a:gd name="connsiteY0" fmla="*/ 0 h 844550"/>
                <a:gd name="connsiteX1" fmla="*/ 1517649 w 1517649"/>
                <a:gd name="connsiteY1" fmla="*/ 69850 h 844550"/>
                <a:gd name="connsiteX2" fmla="*/ 1460501 w 1517649"/>
                <a:gd name="connsiteY2" fmla="*/ 717550 h 844550"/>
                <a:gd name="connsiteX3" fmla="*/ 1447801 w 1517649"/>
                <a:gd name="connsiteY3" fmla="*/ 730250 h 844550"/>
                <a:gd name="connsiteX4" fmla="*/ 1187450 w 1517649"/>
                <a:gd name="connsiteY4" fmla="*/ 755650 h 844550"/>
                <a:gd name="connsiteX5" fmla="*/ 203200 w 1517649"/>
                <a:gd name="connsiteY5" fmla="*/ 844550 h 844550"/>
                <a:gd name="connsiteX6" fmla="*/ 184150 w 1517649"/>
                <a:gd name="connsiteY6" fmla="*/ 819150 h 844550"/>
                <a:gd name="connsiteX7" fmla="*/ 0 w 1517649"/>
                <a:gd name="connsiteY7" fmla="*/ 82550 h 844550"/>
                <a:gd name="connsiteX8" fmla="*/ 742950 w 1517649"/>
                <a:gd name="connsiteY8" fmla="*/ 330200 h 844550"/>
                <a:gd name="connsiteX9" fmla="*/ 1517649 w 1517649"/>
                <a:gd name="connsiteY9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7649" h="844550">
                  <a:moveTo>
                    <a:pt x="1517649" y="0"/>
                  </a:moveTo>
                  <a:lnTo>
                    <a:pt x="1517649" y="69850"/>
                  </a:lnTo>
                  <a:cubicBezTo>
                    <a:pt x="1498601" y="285750"/>
                    <a:pt x="1485901" y="501650"/>
                    <a:pt x="1460501" y="717550"/>
                  </a:cubicBezTo>
                  <a:cubicBezTo>
                    <a:pt x="1460501" y="723900"/>
                    <a:pt x="1454149" y="730250"/>
                    <a:pt x="1447801" y="730250"/>
                  </a:cubicBezTo>
                  <a:cubicBezTo>
                    <a:pt x="1365250" y="742950"/>
                    <a:pt x="1270000" y="749300"/>
                    <a:pt x="1187450" y="755650"/>
                  </a:cubicBezTo>
                  <a:cubicBezTo>
                    <a:pt x="863600" y="781050"/>
                    <a:pt x="533400" y="819150"/>
                    <a:pt x="203200" y="844550"/>
                  </a:cubicBezTo>
                  <a:cubicBezTo>
                    <a:pt x="196850" y="838200"/>
                    <a:pt x="190500" y="825500"/>
                    <a:pt x="184150" y="819150"/>
                  </a:cubicBezTo>
                  <a:cubicBezTo>
                    <a:pt x="120650" y="577850"/>
                    <a:pt x="63500" y="336550"/>
                    <a:pt x="0" y="82550"/>
                  </a:cubicBezTo>
                  <a:lnTo>
                    <a:pt x="742950" y="330200"/>
                  </a:lnTo>
                  <a:lnTo>
                    <a:pt x="1517649" y="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rgbClr val="D8F0EB"/>
                  </a:gs>
                  <a:gs pos="100000">
                    <a:srgbClr val="40A69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E0561363-A299-5FB7-5B96-6978AF46DA62}"/>
              </a:ext>
            </a:extLst>
          </p:cNvPr>
          <p:cNvSpPr txBox="1"/>
          <p:nvPr/>
        </p:nvSpPr>
        <p:spPr>
          <a:xfrm>
            <a:off x="3882134" y="4083697"/>
            <a:ext cx="438963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680855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B64FF3-D4F0-D93D-D5E4-9143B246824F}"/>
              </a:ext>
            </a:extLst>
          </p:cNvPr>
          <p:cNvGrpSpPr/>
          <p:nvPr/>
        </p:nvGrpSpPr>
        <p:grpSpPr>
          <a:xfrm>
            <a:off x="4534576" y="764750"/>
            <a:ext cx="3122848" cy="691191"/>
            <a:chOff x="2624348" y="2446308"/>
            <a:chExt cx="3122848" cy="69119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BA44CA3-6DDA-D36C-5181-63F79F351175}"/>
                </a:ext>
              </a:extLst>
            </p:cNvPr>
            <p:cNvSpPr txBox="1"/>
            <p:nvPr/>
          </p:nvSpPr>
          <p:spPr>
            <a:xfrm>
              <a:off x="2624348" y="2446308"/>
              <a:ext cx="31228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文献论点综述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2D4848-0E30-B12B-096F-726376C91880}"/>
                </a:ext>
              </a:extLst>
            </p:cNvPr>
            <p:cNvSpPr txBox="1"/>
            <p:nvPr/>
          </p:nvSpPr>
          <p:spPr>
            <a:xfrm>
              <a:off x="2953068" y="2792596"/>
              <a:ext cx="2471056" cy="344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3" name="Group 4">
            <a:extLst>
              <a:ext uri="{FF2B5EF4-FFF2-40B4-BE49-F238E27FC236}">
                <a16:creationId xmlns:a16="http://schemas.microsoft.com/office/drawing/2014/main" id="{1D485434-5416-5274-8017-7CEB67ED535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12913" y="3055939"/>
            <a:ext cx="8766175" cy="1157288"/>
            <a:chOff x="1079" y="1797"/>
            <a:chExt cx="5522" cy="729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525A78C5-00D2-9735-1910-93F45AB5A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3" y="2041"/>
              <a:ext cx="1061" cy="241"/>
            </a:xfrm>
            <a:custGeom>
              <a:avLst/>
              <a:gdLst>
                <a:gd name="T0" fmla="*/ 325 w 343"/>
                <a:gd name="T1" fmla="*/ 0 h 77"/>
                <a:gd name="T2" fmla="*/ 262 w 343"/>
                <a:gd name="T3" fmla="*/ 0 h 77"/>
                <a:gd name="T4" fmla="*/ 206 w 343"/>
                <a:gd name="T5" fmla="*/ 0 h 77"/>
                <a:gd name="T6" fmla="*/ 206 w 343"/>
                <a:gd name="T7" fmla="*/ 0 h 77"/>
                <a:gd name="T8" fmla="*/ 156 w 343"/>
                <a:gd name="T9" fmla="*/ 0 h 77"/>
                <a:gd name="T10" fmla="*/ 120 w 343"/>
                <a:gd name="T11" fmla="*/ 0 h 77"/>
                <a:gd name="T12" fmla="*/ 0 w 343"/>
                <a:gd name="T13" fmla="*/ 0 h 77"/>
                <a:gd name="T14" fmla="*/ 6 w 343"/>
                <a:gd name="T15" fmla="*/ 38 h 77"/>
                <a:gd name="T16" fmla="*/ 18 w 343"/>
                <a:gd name="T17" fmla="*/ 77 h 77"/>
                <a:gd name="T18" fmla="*/ 120 w 343"/>
                <a:gd name="T19" fmla="*/ 77 h 77"/>
                <a:gd name="T20" fmla="*/ 137 w 343"/>
                <a:gd name="T21" fmla="*/ 77 h 77"/>
                <a:gd name="T22" fmla="*/ 187 w 343"/>
                <a:gd name="T23" fmla="*/ 77 h 77"/>
                <a:gd name="T24" fmla="*/ 343 w 343"/>
                <a:gd name="T25" fmla="*/ 77 h 77"/>
                <a:gd name="T26" fmla="*/ 337 w 343"/>
                <a:gd name="T27" fmla="*/ 38 h 77"/>
                <a:gd name="T28" fmla="*/ 325 w 343"/>
                <a:gd name="T2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3" h="77">
                  <a:moveTo>
                    <a:pt x="325" y="0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2"/>
                    <a:pt x="6" y="25"/>
                    <a:pt x="6" y="38"/>
                  </a:cubicBezTo>
                  <a:cubicBezTo>
                    <a:pt x="6" y="53"/>
                    <a:pt x="11" y="66"/>
                    <a:pt x="18" y="77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339" y="65"/>
                    <a:pt x="337" y="52"/>
                    <a:pt x="337" y="38"/>
                  </a:cubicBezTo>
                  <a:cubicBezTo>
                    <a:pt x="337" y="24"/>
                    <a:pt x="332" y="11"/>
                    <a:pt x="325" y="0"/>
                  </a:cubicBezTo>
                </a:path>
              </a:pathLst>
            </a:custGeom>
            <a:solidFill>
              <a:srgbClr val="C6C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38CDCFE8-9A94-2DBF-82D3-5B2C041BB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3" y="2041"/>
              <a:ext cx="1063" cy="241"/>
            </a:xfrm>
            <a:custGeom>
              <a:avLst/>
              <a:gdLst>
                <a:gd name="T0" fmla="*/ 326 w 344"/>
                <a:gd name="T1" fmla="*/ 0 h 77"/>
                <a:gd name="T2" fmla="*/ 206 w 344"/>
                <a:gd name="T3" fmla="*/ 0 h 77"/>
                <a:gd name="T4" fmla="*/ 206 w 344"/>
                <a:gd name="T5" fmla="*/ 0 h 77"/>
                <a:gd name="T6" fmla="*/ 156 w 344"/>
                <a:gd name="T7" fmla="*/ 0 h 77"/>
                <a:gd name="T8" fmla="*/ 108 w 344"/>
                <a:gd name="T9" fmla="*/ 0 h 77"/>
                <a:gd name="T10" fmla="*/ 0 w 344"/>
                <a:gd name="T11" fmla="*/ 0 h 77"/>
                <a:gd name="T12" fmla="*/ 7 w 344"/>
                <a:gd name="T13" fmla="*/ 38 h 77"/>
                <a:gd name="T14" fmla="*/ 18 w 344"/>
                <a:gd name="T15" fmla="*/ 77 h 77"/>
                <a:gd name="T16" fmla="*/ 108 w 344"/>
                <a:gd name="T17" fmla="*/ 77 h 77"/>
                <a:gd name="T18" fmla="*/ 138 w 344"/>
                <a:gd name="T19" fmla="*/ 77 h 77"/>
                <a:gd name="T20" fmla="*/ 188 w 344"/>
                <a:gd name="T21" fmla="*/ 77 h 77"/>
                <a:gd name="T22" fmla="*/ 344 w 344"/>
                <a:gd name="T23" fmla="*/ 77 h 77"/>
                <a:gd name="T24" fmla="*/ 337 w 344"/>
                <a:gd name="T25" fmla="*/ 38 h 77"/>
                <a:gd name="T26" fmla="*/ 326 w 344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4" h="77">
                  <a:moveTo>
                    <a:pt x="326" y="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2"/>
                    <a:pt x="7" y="25"/>
                    <a:pt x="7" y="38"/>
                  </a:cubicBezTo>
                  <a:cubicBezTo>
                    <a:pt x="7" y="53"/>
                    <a:pt x="11" y="66"/>
                    <a:pt x="1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88" y="77"/>
                    <a:pt x="188" y="77"/>
                    <a:pt x="188" y="77"/>
                  </a:cubicBezTo>
                  <a:cubicBezTo>
                    <a:pt x="344" y="77"/>
                    <a:pt x="344" y="77"/>
                    <a:pt x="344" y="77"/>
                  </a:cubicBezTo>
                  <a:cubicBezTo>
                    <a:pt x="339" y="65"/>
                    <a:pt x="337" y="52"/>
                    <a:pt x="337" y="38"/>
                  </a:cubicBezTo>
                  <a:cubicBezTo>
                    <a:pt x="337" y="24"/>
                    <a:pt x="333" y="11"/>
                    <a:pt x="326" y="0"/>
                  </a:cubicBezTo>
                </a:path>
              </a:pathLst>
            </a:custGeom>
            <a:solidFill>
              <a:srgbClr val="C6C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96E59420-4516-E1EF-2A36-8B4A9AB14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" y="2041"/>
              <a:ext cx="1061" cy="241"/>
            </a:xfrm>
            <a:custGeom>
              <a:avLst/>
              <a:gdLst>
                <a:gd name="T0" fmla="*/ 325 w 343"/>
                <a:gd name="T1" fmla="*/ 0 h 77"/>
                <a:gd name="T2" fmla="*/ 206 w 343"/>
                <a:gd name="T3" fmla="*/ 0 h 77"/>
                <a:gd name="T4" fmla="*/ 205 w 343"/>
                <a:gd name="T5" fmla="*/ 0 h 77"/>
                <a:gd name="T6" fmla="*/ 156 w 343"/>
                <a:gd name="T7" fmla="*/ 0 h 77"/>
                <a:gd name="T8" fmla="*/ 96 w 343"/>
                <a:gd name="T9" fmla="*/ 0 h 77"/>
                <a:gd name="T10" fmla="*/ 0 w 343"/>
                <a:gd name="T11" fmla="*/ 0 h 77"/>
                <a:gd name="T12" fmla="*/ 6 w 343"/>
                <a:gd name="T13" fmla="*/ 38 h 77"/>
                <a:gd name="T14" fmla="*/ 18 w 343"/>
                <a:gd name="T15" fmla="*/ 77 h 77"/>
                <a:gd name="T16" fmla="*/ 96 w 343"/>
                <a:gd name="T17" fmla="*/ 77 h 77"/>
                <a:gd name="T18" fmla="*/ 137 w 343"/>
                <a:gd name="T19" fmla="*/ 77 h 77"/>
                <a:gd name="T20" fmla="*/ 187 w 343"/>
                <a:gd name="T21" fmla="*/ 77 h 77"/>
                <a:gd name="T22" fmla="*/ 343 w 343"/>
                <a:gd name="T23" fmla="*/ 77 h 77"/>
                <a:gd name="T24" fmla="*/ 337 w 343"/>
                <a:gd name="T25" fmla="*/ 38 h 77"/>
                <a:gd name="T26" fmla="*/ 325 w 343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3" h="77">
                  <a:moveTo>
                    <a:pt x="325" y="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2"/>
                    <a:pt x="6" y="25"/>
                    <a:pt x="6" y="38"/>
                  </a:cubicBezTo>
                  <a:cubicBezTo>
                    <a:pt x="6" y="53"/>
                    <a:pt x="10" y="66"/>
                    <a:pt x="18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339" y="65"/>
                    <a:pt x="337" y="52"/>
                    <a:pt x="337" y="38"/>
                  </a:cubicBezTo>
                  <a:cubicBezTo>
                    <a:pt x="337" y="24"/>
                    <a:pt x="332" y="11"/>
                    <a:pt x="325" y="0"/>
                  </a:cubicBezTo>
                </a:path>
              </a:pathLst>
            </a:custGeom>
            <a:solidFill>
              <a:srgbClr val="C6C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8819E59E-B9DD-C6FB-1B55-35C422797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" y="2041"/>
              <a:ext cx="825" cy="241"/>
            </a:xfrm>
            <a:custGeom>
              <a:avLst/>
              <a:gdLst>
                <a:gd name="T0" fmla="*/ 249 w 267"/>
                <a:gd name="T1" fmla="*/ 0 h 77"/>
                <a:gd name="T2" fmla="*/ 198 w 267"/>
                <a:gd name="T3" fmla="*/ 0 h 77"/>
                <a:gd name="T4" fmla="*/ 129 w 267"/>
                <a:gd name="T5" fmla="*/ 0 h 77"/>
                <a:gd name="T6" fmla="*/ 79 w 267"/>
                <a:gd name="T7" fmla="*/ 0 h 77"/>
                <a:gd name="T8" fmla="*/ 55 w 267"/>
                <a:gd name="T9" fmla="*/ 0 h 77"/>
                <a:gd name="T10" fmla="*/ 0 w 267"/>
                <a:gd name="T11" fmla="*/ 0 h 77"/>
                <a:gd name="T12" fmla="*/ 37 w 267"/>
                <a:gd name="T13" fmla="*/ 38 h 77"/>
                <a:gd name="T14" fmla="*/ 0 w 267"/>
                <a:gd name="T15" fmla="*/ 77 h 77"/>
                <a:gd name="T16" fmla="*/ 55 w 267"/>
                <a:gd name="T17" fmla="*/ 77 h 77"/>
                <a:gd name="T18" fmla="*/ 198 w 267"/>
                <a:gd name="T19" fmla="*/ 77 h 77"/>
                <a:gd name="T20" fmla="*/ 267 w 267"/>
                <a:gd name="T21" fmla="*/ 77 h 77"/>
                <a:gd name="T22" fmla="*/ 260 w 267"/>
                <a:gd name="T23" fmla="*/ 38 h 77"/>
                <a:gd name="T24" fmla="*/ 249 w 267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77">
                  <a:moveTo>
                    <a:pt x="249" y="0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198" y="77"/>
                    <a:pt x="198" y="77"/>
                    <a:pt x="198" y="77"/>
                  </a:cubicBezTo>
                  <a:cubicBezTo>
                    <a:pt x="267" y="77"/>
                    <a:pt x="267" y="77"/>
                    <a:pt x="267" y="77"/>
                  </a:cubicBezTo>
                  <a:cubicBezTo>
                    <a:pt x="263" y="65"/>
                    <a:pt x="260" y="52"/>
                    <a:pt x="260" y="38"/>
                  </a:cubicBezTo>
                  <a:cubicBezTo>
                    <a:pt x="260" y="24"/>
                    <a:pt x="256" y="11"/>
                    <a:pt x="249" y="0"/>
                  </a:cubicBezTo>
                  <a:close/>
                </a:path>
              </a:pathLst>
            </a:custGeom>
            <a:solidFill>
              <a:srgbClr val="C6C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0390CF31-3EA8-9BD8-CD10-88E87A036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" y="2041"/>
              <a:ext cx="1116" cy="241"/>
            </a:xfrm>
            <a:custGeom>
              <a:avLst/>
              <a:gdLst>
                <a:gd name="T0" fmla="*/ 324 w 361"/>
                <a:gd name="T1" fmla="*/ 0 h 77"/>
                <a:gd name="T2" fmla="*/ 0 w 361"/>
                <a:gd name="T3" fmla="*/ 0 h 77"/>
                <a:gd name="T4" fmla="*/ 7 w 361"/>
                <a:gd name="T5" fmla="*/ 38 h 77"/>
                <a:gd name="T6" fmla="*/ 18 w 361"/>
                <a:gd name="T7" fmla="*/ 77 h 77"/>
                <a:gd name="T8" fmla="*/ 138 w 361"/>
                <a:gd name="T9" fmla="*/ 77 h 77"/>
                <a:gd name="T10" fmla="*/ 147 w 361"/>
                <a:gd name="T11" fmla="*/ 55 h 77"/>
                <a:gd name="T12" fmla="*/ 169 w 361"/>
                <a:gd name="T13" fmla="*/ 38 h 77"/>
                <a:gd name="T14" fmla="*/ 191 w 361"/>
                <a:gd name="T15" fmla="*/ 66 h 77"/>
                <a:gd name="T16" fmla="*/ 188 w 361"/>
                <a:gd name="T17" fmla="*/ 77 h 77"/>
                <a:gd name="T18" fmla="*/ 324 w 361"/>
                <a:gd name="T19" fmla="*/ 77 h 77"/>
                <a:gd name="T20" fmla="*/ 361 w 361"/>
                <a:gd name="T21" fmla="*/ 38 h 77"/>
                <a:gd name="T22" fmla="*/ 324 w 361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1" h="77">
                  <a:moveTo>
                    <a:pt x="3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2"/>
                    <a:pt x="7" y="25"/>
                    <a:pt x="7" y="38"/>
                  </a:cubicBezTo>
                  <a:cubicBezTo>
                    <a:pt x="7" y="53"/>
                    <a:pt x="11" y="66"/>
                    <a:pt x="18" y="77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2" y="71"/>
                    <a:pt x="145" y="63"/>
                    <a:pt x="147" y="55"/>
                  </a:cubicBezTo>
                  <a:cubicBezTo>
                    <a:pt x="150" y="45"/>
                    <a:pt x="159" y="38"/>
                    <a:pt x="169" y="38"/>
                  </a:cubicBezTo>
                  <a:cubicBezTo>
                    <a:pt x="184" y="38"/>
                    <a:pt x="195" y="52"/>
                    <a:pt x="191" y="66"/>
                  </a:cubicBezTo>
                  <a:cubicBezTo>
                    <a:pt x="190" y="70"/>
                    <a:pt x="189" y="74"/>
                    <a:pt x="188" y="77"/>
                  </a:cubicBezTo>
                  <a:cubicBezTo>
                    <a:pt x="324" y="77"/>
                    <a:pt x="324" y="77"/>
                    <a:pt x="324" y="77"/>
                  </a:cubicBezTo>
                  <a:cubicBezTo>
                    <a:pt x="361" y="38"/>
                    <a:pt x="361" y="38"/>
                    <a:pt x="361" y="38"/>
                  </a:cubicBezTo>
                  <a:lnTo>
                    <a:pt x="324" y="0"/>
                  </a:lnTo>
                  <a:close/>
                </a:path>
              </a:pathLst>
            </a:custGeom>
            <a:solidFill>
              <a:srgbClr val="C6C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AE2E5EC6-1E0E-3801-F502-CE77B3A87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" y="2160"/>
              <a:ext cx="176" cy="122"/>
            </a:xfrm>
            <a:custGeom>
              <a:avLst/>
              <a:gdLst>
                <a:gd name="T0" fmla="*/ 32 w 57"/>
                <a:gd name="T1" fmla="*/ 0 h 39"/>
                <a:gd name="T2" fmla="*/ 10 w 57"/>
                <a:gd name="T3" fmla="*/ 17 h 39"/>
                <a:gd name="T4" fmla="*/ 0 w 57"/>
                <a:gd name="T5" fmla="*/ 39 h 39"/>
                <a:gd name="T6" fmla="*/ 22 w 57"/>
                <a:gd name="T7" fmla="*/ 39 h 39"/>
                <a:gd name="T8" fmla="*/ 50 w 57"/>
                <a:gd name="T9" fmla="*/ 39 h 39"/>
                <a:gd name="T10" fmla="*/ 53 w 57"/>
                <a:gd name="T11" fmla="*/ 28 h 39"/>
                <a:gd name="T12" fmla="*/ 32 w 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9">
                  <a:moveTo>
                    <a:pt x="32" y="0"/>
                  </a:moveTo>
                  <a:cubicBezTo>
                    <a:pt x="21" y="0"/>
                    <a:pt x="12" y="7"/>
                    <a:pt x="10" y="17"/>
                  </a:cubicBezTo>
                  <a:cubicBezTo>
                    <a:pt x="8" y="25"/>
                    <a:pt x="5" y="33"/>
                    <a:pt x="0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1" y="36"/>
                    <a:pt x="52" y="32"/>
                    <a:pt x="53" y="28"/>
                  </a:cubicBezTo>
                  <a:cubicBezTo>
                    <a:pt x="57" y="14"/>
                    <a:pt x="46" y="0"/>
                    <a:pt x="32" y="0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BDF6A9AD-0A39-9504-7765-1774C84C1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" y="2041"/>
              <a:ext cx="213" cy="241"/>
            </a:xfrm>
            <a:custGeom>
              <a:avLst/>
              <a:gdLst>
                <a:gd name="T0" fmla="*/ 57 w 69"/>
                <a:gd name="T1" fmla="*/ 38 h 77"/>
                <a:gd name="T2" fmla="*/ 50 w 69"/>
                <a:gd name="T3" fmla="*/ 0 h 77"/>
                <a:gd name="T4" fmla="*/ 22 w 69"/>
                <a:gd name="T5" fmla="*/ 0 h 77"/>
                <a:gd name="T6" fmla="*/ 0 w 69"/>
                <a:gd name="T7" fmla="*/ 0 h 77"/>
                <a:gd name="T8" fmla="*/ 12 w 69"/>
                <a:gd name="T9" fmla="*/ 38 h 77"/>
                <a:gd name="T10" fmla="*/ 19 w 69"/>
                <a:gd name="T11" fmla="*/ 77 h 77"/>
                <a:gd name="T12" fmla="*/ 69 w 69"/>
                <a:gd name="T13" fmla="*/ 77 h 77"/>
                <a:gd name="T14" fmla="*/ 57 w 69"/>
                <a:gd name="T1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77">
                  <a:moveTo>
                    <a:pt x="57" y="38"/>
                  </a:moveTo>
                  <a:cubicBezTo>
                    <a:pt x="57" y="25"/>
                    <a:pt x="55" y="12"/>
                    <a:pt x="5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1"/>
                    <a:pt x="12" y="24"/>
                    <a:pt x="12" y="38"/>
                  </a:cubicBezTo>
                  <a:cubicBezTo>
                    <a:pt x="12" y="52"/>
                    <a:pt x="14" y="65"/>
                    <a:pt x="1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1" y="66"/>
                    <a:pt x="57" y="53"/>
                    <a:pt x="57" y="3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382EAB84-D85F-D1BD-CF3D-7BF9D6AC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9" y="2282"/>
              <a:ext cx="64" cy="0"/>
            </a:xfrm>
            <a:custGeom>
              <a:avLst/>
              <a:gdLst>
                <a:gd name="T0" fmla="*/ 0 w 64"/>
                <a:gd name="T1" fmla="*/ 0 w 64"/>
                <a:gd name="T2" fmla="*/ 64 w 64"/>
                <a:gd name="T3" fmla="*/ 0 w 6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4">
                  <a:moveTo>
                    <a:pt x="0" y="0"/>
                  </a:moveTo>
                  <a:lnTo>
                    <a:pt x="0" y="0"/>
                  </a:lnTo>
                  <a:lnTo>
                    <a:pt x="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6F72D9A2-963D-CA3A-9343-F30ABEC4C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7" y="2041"/>
              <a:ext cx="210" cy="241"/>
            </a:xfrm>
            <a:custGeom>
              <a:avLst/>
              <a:gdLst>
                <a:gd name="T0" fmla="*/ 57 w 68"/>
                <a:gd name="T1" fmla="*/ 38 h 77"/>
                <a:gd name="T2" fmla="*/ 50 w 68"/>
                <a:gd name="T3" fmla="*/ 0 h 77"/>
                <a:gd name="T4" fmla="*/ 22 w 68"/>
                <a:gd name="T5" fmla="*/ 0 h 77"/>
                <a:gd name="T6" fmla="*/ 0 w 68"/>
                <a:gd name="T7" fmla="*/ 0 h 77"/>
                <a:gd name="T8" fmla="*/ 12 w 68"/>
                <a:gd name="T9" fmla="*/ 38 h 77"/>
                <a:gd name="T10" fmla="*/ 18 w 68"/>
                <a:gd name="T11" fmla="*/ 77 h 77"/>
                <a:gd name="T12" fmla="*/ 68 w 68"/>
                <a:gd name="T13" fmla="*/ 77 h 77"/>
                <a:gd name="T14" fmla="*/ 57 w 68"/>
                <a:gd name="T1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77">
                  <a:moveTo>
                    <a:pt x="57" y="38"/>
                  </a:moveTo>
                  <a:cubicBezTo>
                    <a:pt x="57" y="25"/>
                    <a:pt x="54" y="12"/>
                    <a:pt x="5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1"/>
                    <a:pt x="12" y="24"/>
                    <a:pt x="12" y="38"/>
                  </a:cubicBezTo>
                  <a:cubicBezTo>
                    <a:pt x="12" y="52"/>
                    <a:pt x="14" y="65"/>
                    <a:pt x="18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1" y="66"/>
                    <a:pt x="57" y="53"/>
                    <a:pt x="57" y="3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93B56174-891D-FE3E-9A30-701C4B640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" y="2041"/>
              <a:ext cx="210" cy="241"/>
            </a:xfrm>
            <a:custGeom>
              <a:avLst/>
              <a:gdLst>
                <a:gd name="T0" fmla="*/ 56 w 68"/>
                <a:gd name="T1" fmla="*/ 38 h 77"/>
                <a:gd name="T2" fmla="*/ 49 w 68"/>
                <a:gd name="T3" fmla="*/ 0 h 77"/>
                <a:gd name="T4" fmla="*/ 21 w 68"/>
                <a:gd name="T5" fmla="*/ 0 h 77"/>
                <a:gd name="T6" fmla="*/ 0 w 68"/>
                <a:gd name="T7" fmla="*/ 0 h 77"/>
                <a:gd name="T8" fmla="*/ 11 w 68"/>
                <a:gd name="T9" fmla="*/ 38 h 77"/>
                <a:gd name="T10" fmla="*/ 18 w 68"/>
                <a:gd name="T11" fmla="*/ 77 h 77"/>
                <a:gd name="T12" fmla="*/ 68 w 68"/>
                <a:gd name="T13" fmla="*/ 77 h 77"/>
                <a:gd name="T14" fmla="*/ 56 w 68"/>
                <a:gd name="T1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77">
                  <a:moveTo>
                    <a:pt x="56" y="38"/>
                  </a:moveTo>
                  <a:cubicBezTo>
                    <a:pt x="56" y="25"/>
                    <a:pt x="54" y="12"/>
                    <a:pt x="4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1"/>
                    <a:pt x="11" y="24"/>
                    <a:pt x="11" y="38"/>
                  </a:cubicBezTo>
                  <a:cubicBezTo>
                    <a:pt x="11" y="52"/>
                    <a:pt x="13" y="65"/>
                    <a:pt x="18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0" y="66"/>
                    <a:pt x="56" y="53"/>
                    <a:pt x="56" y="38"/>
                  </a:cubicBezTo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58F931D1-E93F-B4D7-EAB5-477E13CAC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6" y="2282"/>
              <a:ext cx="68" cy="0"/>
            </a:xfrm>
            <a:custGeom>
              <a:avLst/>
              <a:gdLst>
                <a:gd name="T0" fmla="*/ 0 w 68"/>
                <a:gd name="T1" fmla="*/ 0 w 68"/>
                <a:gd name="T2" fmla="*/ 68 w 68"/>
                <a:gd name="T3" fmla="*/ 0 w 6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8">
                  <a:moveTo>
                    <a:pt x="0" y="0"/>
                  </a:moveTo>
                  <a:lnTo>
                    <a:pt x="0" y="0"/>
                  </a:lnTo>
                  <a:lnTo>
                    <a:pt x="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A0FF5947-2A02-DF64-8A4A-09A5EFA27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" y="2282"/>
              <a:ext cx="65" cy="0"/>
            </a:xfrm>
            <a:custGeom>
              <a:avLst/>
              <a:gdLst>
                <a:gd name="T0" fmla="*/ 0 w 65"/>
                <a:gd name="T1" fmla="*/ 0 w 65"/>
                <a:gd name="T2" fmla="*/ 65 w 65"/>
                <a:gd name="T3" fmla="*/ 0 w 6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5">
                  <a:moveTo>
                    <a:pt x="0" y="0"/>
                  </a:moveTo>
                  <a:lnTo>
                    <a:pt x="0" y="0"/>
                  </a:lnTo>
                  <a:lnTo>
                    <a:pt x="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id="{BABE9838-2CD6-8E74-0E0F-258330EAA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" y="2041"/>
              <a:ext cx="211" cy="241"/>
            </a:xfrm>
            <a:custGeom>
              <a:avLst/>
              <a:gdLst>
                <a:gd name="T0" fmla="*/ 57 w 68"/>
                <a:gd name="T1" fmla="*/ 38 h 77"/>
                <a:gd name="T2" fmla="*/ 50 w 68"/>
                <a:gd name="T3" fmla="*/ 0 h 77"/>
                <a:gd name="T4" fmla="*/ 22 w 68"/>
                <a:gd name="T5" fmla="*/ 0 h 77"/>
                <a:gd name="T6" fmla="*/ 0 w 68"/>
                <a:gd name="T7" fmla="*/ 0 h 77"/>
                <a:gd name="T8" fmla="*/ 12 w 68"/>
                <a:gd name="T9" fmla="*/ 38 h 77"/>
                <a:gd name="T10" fmla="*/ 18 w 68"/>
                <a:gd name="T11" fmla="*/ 77 h 77"/>
                <a:gd name="T12" fmla="*/ 68 w 68"/>
                <a:gd name="T13" fmla="*/ 77 h 77"/>
                <a:gd name="T14" fmla="*/ 57 w 68"/>
                <a:gd name="T1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77">
                  <a:moveTo>
                    <a:pt x="57" y="38"/>
                  </a:moveTo>
                  <a:cubicBezTo>
                    <a:pt x="57" y="25"/>
                    <a:pt x="54" y="12"/>
                    <a:pt x="5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1"/>
                    <a:pt x="12" y="24"/>
                    <a:pt x="12" y="38"/>
                  </a:cubicBezTo>
                  <a:cubicBezTo>
                    <a:pt x="12" y="52"/>
                    <a:pt x="14" y="65"/>
                    <a:pt x="18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1" y="66"/>
                    <a:pt x="57" y="53"/>
                    <a:pt x="57" y="3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B6E2B474-7C55-C70E-C2A4-A2A87E361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8" y="1797"/>
              <a:ext cx="698" cy="363"/>
            </a:xfrm>
            <a:custGeom>
              <a:avLst/>
              <a:gdLst>
                <a:gd name="T0" fmla="*/ 49 w 226"/>
                <a:gd name="T1" fmla="*/ 78 h 116"/>
                <a:gd name="T2" fmla="*/ 50 w 226"/>
                <a:gd name="T3" fmla="*/ 77 h 116"/>
                <a:gd name="T4" fmla="*/ 51 w 226"/>
                <a:gd name="T5" fmla="*/ 76 h 116"/>
                <a:gd name="T6" fmla="*/ 52 w 226"/>
                <a:gd name="T7" fmla="*/ 74 h 116"/>
                <a:gd name="T8" fmla="*/ 53 w 226"/>
                <a:gd name="T9" fmla="*/ 73 h 116"/>
                <a:gd name="T10" fmla="*/ 67 w 226"/>
                <a:gd name="T11" fmla="*/ 59 h 116"/>
                <a:gd name="T12" fmla="*/ 109 w 226"/>
                <a:gd name="T13" fmla="*/ 45 h 116"/>
                <a:gd name="T14" fmla="*/ 169 w 226"/>
                <a:gd name="T15" fmla="*/ 78 h 116"/>
                <a:gd name="T16" fmla="*/ 181 w 226"/>
                <a:gd name="T17" fmla="*/ 116 h 116"/>
                <a:gd name="T18" fmla="*/ 226 w 226"/>
                <a:gd name="T19" fmla="*/ 116 h 116"/>
                <a:gd name="T20" fmla="*/ 219 w 226"/>
                <a:gd name="T21" fmla="*/ 78 h 116"/>
                <a:gd name="T22" fmla="*/ 109 w 226"/>
                <a:gd name="T23" fmla="*/ 0 h 116"/>
                <a:gd name="T24" fmla="*/ 8 w 226"/>
                <a:gd name="T25" fmla="*/ 59 h 116"/>
                <a:gd name="T26" fmla="*/ 7 w 226"/>
                <a:gd name="T27" fmla="*/ 60 h 116"/>
                <a:gd name="T28" fmla="*/ 6 w 226"/>
                <a:gd name="T29" fmla="*/ 63 h 116"/>
                <a:gd name="T30" fmla="*/ 4 w 226"/>
                <a:gd name="T31" fmla="*/ 68 h 116"/>
                <a:gd name="T32" fmla="*/ 2 w 226"/>
                <a:gd name="T33" fmla="*/ 71 h 116"/>
                <a:gd name="T34" fmla="*/ 0 w 226"/>
                <a:gd name="T35" fmla="*/ 76 h 116"/>
                <a:gd name="T36" fmla="*/ 0 w 226"/>
                <a:gd name="T37" fmla="*/ 78 h 116"/>
                <a:gd name="T38" fmla="*/ 49 w 226"/>
                <a:gd name="T39" fmla="*/ 7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116">
                  <a:moveTo>
                    <a:pt x="49" y="78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1" y="75"/>
                    <a:pt x="52" y="74"/>
                    <a:pt x="52" y="74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7" y="68"/>
                    <a:pt x="61" y="63"/>
                    <a:pt x="67" y="59"/>
                  </a:cubicBezTo>
                  <a:cubicBezTo>
                    <a:pt x="79" y="50"/>
                    <a:pt x="93" y="45"/>
                    <a:pt x="109" y="45"/>
                  </a:cubicBezTo>
                  <a:cubicBezTo>
                    <a:pt x="134" y="45"/>
                    <a:pt x="156" y="58"/>
                    <a:pt x="169" y="78"/>
                  </a:cubicBezTo>
                  <a:cubicBezTo>
                    <a:pt x="176" y="89"/>
                    <a:pt x="181" y="102"/>
                    <a:pt x="181" y="116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03"/>
                    <a:pt x="223" y="90"/>
                    <a:pt x="219" y="78"/>
                  </a:cubicBezTo>
                  <a:cubicBezTo>
                    <a:pt x="203" y="33"/>
                    <a:pt x="160" y="0"/>
                    <a:pt x="109" y="0"/>
                  </a:cubicBezTo>
                  <a:cubicBezTo>
                    <a:pt x="66" y="0"/>
                    <a:pt x="28" y="24"/>
                    <a:pt x="8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1"/>
                    <a:pt x="6" y="62"/>
                    <a:pt x="6" y="63"/>
                  </a:cubicBezTo>
                  <a:cubicBezTo>
                    <a:pt x="5" y="65"/>
                    <a:pt x="4" y="66"/>
                    <a:pt x="4" y="68"/>
                  </a:cubicBezTo>
                  <a:cubicBezTo>
                    <a:pt x="3" y="69"/>
                    <a:pt x="3" y="70"/>
                    <a:pt x="2" y="71"/>
                  </a:cubicBezTo>
                  <a:cubicBezTo>
                    <a:pt x="2" y="72"/>
                    <a:pt x="1" y="74"/>
                    <a:pt x="0" y="76"/>
                  </a:cubicBezTo>
                  <a:cubicBezTo>
                    <a:pt x="0" y="76"/>
                    <a:pt x="0" y="77"/>
                    <a:pt x="0" y="78"/>
                  </a:cubicBezTo>
                  <a:cubicBezTo>
                    <a:pt x="49" y="78"/>
                    <a:pt x="49" y="78"/>
                    <a:pt x="49" y="78"/>
                  </a:cubicBezTo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id="{03540B4F-146C-688E-DB88-97E5F48B1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5" y="1797"/>
              <a:ext cx="699" cy="363"/>
            </a:xfrm>
            <a:custGeom>
              <a:avLst/>
              <a:gdLst>
                <a:gd name="T0" fmla="*/ 50 w 226"/>
                <a:gd name="T1" fmla="*/ 78 h 116"/>
                <a:gd name="T2" fmla="*/ 50 w 226"/>
                <a:gd name="T3" fmla="*/ 78 h 116"/>
                <a:gd name="T4" fmla="*/ 50 w 226"/>
                <a:gd name="T5" fmla="*/ 77 h 116"/>
                <a:gd name="T6" fmla="*/ 51 w 226"/>
                <a:gd name="T7" fmla="*/ 76 h 116"/>
                <a:gd name="T8" fmla="*/ 53 w 226"/>
                <a:gd name="T9" fmla="*/ 74 h 116"/>
                <a:gd name="T10" fmla="*/ 53 w 226"/>
                <a:gd name="T11" fmla="*/ 73 h 116"/>
                <a:gd name="T12" fmla="*/ 67 w 226"/>
                <a:gd name="T13" fmla="*/ 59 h 116"/>
                <a:gd name="T14" fmla="*/ 67 w 226"/>
                <a:gd name="T15" fmla="*/ 59 h 116"/>
                <a:gd name="T16" fmla="*/ 110 w 226"/>
                <a:gd name="T17" fmla="*/ 45 h 116"/>
                <a:gd name="T18" fmla="*/ 170 w 226"/>
                <a:gd name="T19" fmla="*/ 78 h 116"/>
                <a:gd name="T20" fmla="*/ 181 w 226"/>
                <a:gd name="T21" fmla="*/ 116 h 116"/>
                <a:gd name="T22" fmla="*/ 226 w 226"/>
                <a:gd name="T23" fmla="*/ 116 h 116"/>
                <a:gd name="T24" fmla="*/ 220 w 226"/>
                <a:gd name="T25" fmla="*/ 78 h 116"/>
                <a:gd name="T26" fmla="*/ 110 w 226"/>
                <a:gd name="T27" fmla="*/ 0 h 116"/>
                <a:gd name="T28" fmla="*/ 9 w 226"/>
                <a:gd name="T29" fmla="*/ 59 h 116"/>
                <a:gd name="T30" fmla="*/ 8 w 226"/>
                <a:gd name="T31" fmla="*/ 59 h 116"/>
                <a:gd name="T32" fmla="*/ 8 w 226"/>
                <a:gd name="T33" fmla="*/ 60 h 116"/>
                <a:gd name="T34" fmla="*/ 6 w 226"/>
                <a:gd name="T35" fmla="*/ 63 h 116"/>
                <a:gd name="T36" fmla="*/ 4 w 226"/>
                <a:gd name="T37" fmla="*/ 68 h 116"/>
                <a:gd name="T38" fmla="*/ 3 w 226"/>
                <a:gd name="T39" fmla="*/ 71 h 116"/>
                <a:gd name="T40" fmla="*/ 1 w 226"/>
                <a:gd name="T41" fmla="*/ 76 h 116"/>
                <a:gd name="T42" fmla="*/ 0 w 226"/>
                <a:gd name="T43" fmla="*/ 78 h 116"/>
                <a:gd name="T44" fmla="*/ 50 w 226"/>
                <a:gd name="T45" fmla="*/ 7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6" h="116">
                  <a:moveTo>
                    <a:pt x="50" y="78"/>
                  </a:moveTo>
                  <a:cubicBezTo>
                    <a:pt x="50" y="78"/>
                    <a:pt x="50" y="78"/>
                    <a:pt x="50" y="78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1" y="77"/>
                    <a:pt x="51" y="76"/>
                    <a:pt x="51" y="76"/>
                  </a:cubicBezTo>
                  <a:cubicBezTo>
                    <a:pt x="52" y="75"/>
                    <a:pt x="52" y="74"/>
                    <a:pt x="53" y="74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7" y="68"/>
                    <a:pt x="62" y="63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9" y="50"/>
                    <a:pt x="94" y="45"/>
                    <a:pt x="110" y="45"/>
                  </a:cubicBezTo>
                  <a:cubicBezTo>
                    <a:pt x="135" y="45"/>
                    <a:pt x="157" y="58"/>
                    <a:pt x="170" y="78"/>
                  </a:cubicBezTo>
                  <a:cubicBezTo>
                    <a:pt x="177" y="89"/>
                    <a:pt x="181" y="102"/>
                    <a:pt x="181" y="116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03"/>
                    <a:pt x="224" y="90"/>
                    <a:pt x="220" y="78"/>
                  </a:cubicBezTo>
                  <a:cubicBezTo>
                    <a:pt x="203" y="33"/>
                    <a:pt x="160" y="0"/>
                    <a:pt x="110" y="0"/>
                  </a:cubicBezTo>
                  <a:cubicBezTo>
                    <a:pt x="66" y="0"/>
                    <a:pt x="29" y="24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7" y="62"/>
                    <a:pt x="6" y="63"/>
                  </a:cubicBezTo>
                  <a:cubicBezTo>
                    <a:pt x="6" y="65"/>
                    <a:pt x="5" y="66"/>
                    <a:pt x="4" y="68"/>
                  </a:cubicBezTo>
                  <a:cubicBezTo>
                    <a:pt x="4" y="69"/>
                    <a:pt x="3" y="70"/>
                    <a:pt x="3" y="71"/>
                  </a:cubicBezTo>
                  <a:cubicBezTo>
                    <a:pt x="2" y="72"/>
                    <a:pt x="1" y="74"/>
                    <a:pt x="1" y="76"/>
                  </a:cubicBezTo>
                  <a:cubicBezTo>
                    <a:pt x="1" y="76"/>
                    <a:pt x="0" y="77"/>
                    <a:pt x="0" y="78"/>
                  </a:cubicBezTo>
                  <a:cubicBezTo>
                    <a:pt x="50" y="78"/>
                    <a:pt x="50" y="78"/>
                    <a:pt x="50" y="78"/>
                  </a:cubicBezTo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6553F83A-271F-34C6-7C3B-24F51C10A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" y="1797"/>
              <a:ext cx="698" cy="363"/>
            </a:xfrm>
            <a:custGeom>
              <a:avLst/>
              <a:gdLst>
                <a:gd name="T0" fmla="*/ 50 w 226"/>
                <a:gd name="T1" fmla="*/ 78 h 116"/>
                <a:gd name="T2" fmla="*/ 50 w 226"/>
                <a:gd name="T3" fmla="*/ 77 h 116"/>
                <a:gd name="T4" fmla="*/ 51 w 226"/>
                <a:gd name="T5" fmla="*/ 76 h 116"/>
                <a:gd name="T6" fmla="*/ 52 w 226"/>
                <a:gd name="T7" fmla="*/ 74 h 116"/>
                <a:gd name="T8" fmla="*/ 53 w 226"/>
                <a:gd name="T9" fmla="*/ 73 h 116"/>
                <a:gd name="T10" fmla="*/ 67 w 226"/>
                <a:gd name="T11" fmla="*/ 59 h 116"/>
                <a:gd name="T12" fmla="*/ 109 w 226"/>
                <a:gd name="T13" fmla="*/ 45 h 116"/>
                <a:gd name="T14" fmla="*/ 169 w 226"/>
                <a:gd name="T15" fmla="*/ 78 h 116"/>
                <a:gd name="T16" fmla="*/ 181 w 226"/>
                <a:gd name="T17" fmla="*/ 116 h 116"/>
                <a:gd name="T18" fmla="*/ 226 w 226"/>
                <a:gd name="T19" fmla="*/ 116 h 116"/>
                <a:gd name="T20" fmla="*/ 219 w 226"/>
                <a:gd name="T21" fmla="*/ 78 h 116"/>
                <a:gd name="T22" fmla="*/ 109 w 226"/>
                <a:gd name="T23" fmla="*/ 0 h 116"/>
                <a:gd name="T24" fmla="*/ 8 w 226"/>
                <a:gd name="T25" fmla="*/ 59 h 116"/>
                <a:gd name="T26" fmla="*/ 7 w 226"/>
                <a:gd name="T27" fmla="*/ 60 h 116"/>
                <a:gd name="T28" fmla="*/ 6 w 226"/>
                <a:gd name="T29" fmla="*/ 63 h 116"/>
                <a:gd name="T30" fmla="*/ 4 w 226"/>
                <a:gd name="T31" fmla="*/ 68 h 116"/>
                <a:gd name="T32" fmla="*/ 2 w 226"/>
                <a:gd name="T33" fmla="*/ 71 h 116"/>
                <a:gd name="T34" fmla="*/ 0 w 226"/>
                <a:gd name="T35" fmla="*/ 76 h 116"/>
                <a:gd name="T36" fmla="*/ 0 w 226"/>
                <a:gd name="T37" fmla="*/ 78 h 116"/>
                <a:gd name="T38" fmla="*/ 50 w 226"/>
                <a:gd name="T39" fmla="*/ 7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116">
                  <a:moveTo>
                    <a:pt x="50" y="78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1" y="75"/>
                    <a:pt x="52" y="74"/>
                    <a:pt x="52" y="74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7" y="68"/>
                    <a:pt x="61" y="63"/>
                    <a:pt x="67" y="59"/>
                  </a:cubicBezTo>
                  <a:cubicBezTo>
                    <a:pt x="79" y="50"/>
                    <a:pt x="93" y="45"/>
                    <a:pt x="109" y="45"/>
                  </a:cubicBezTo>
                  <a:cubicBezTo>
                    <a:pt x="134" y="45"/>
                    <a:pt x="156" y="58"/>
                    <a:pt x="169" y="78"/>
                  </a:cubicBezTo>
                  <a:cubicBezTo>
                    <a:pt x="176" y="89"/>
                    <a:pt x="181" y="102"/>
                    <a:pt x="181" y="116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03"/>
                    <a:pt x="223" y="90"/>
                    <a:pt x="219" y="78"/>
                  </a:cubicBezTo>
                  <a:cubicBezTo>
                    <a:pt x="203" y="33"/>
                    <a:pt x="160" y="0"/>
                    <a:pt x="109" y="0"/>
                  </a:cubicBezTo>
                  <a:cubicBezTo>
                    <a:pt x="66" y="0"/>
                    <a:pt x="28" y="24"/>
                    <a:pt x="8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1"/>
                    <a:pt x="6" y="62"/>
                    <a:pt x="6" y="63"/>
                  </a:cubicBezTo>
                  <a:cubicBezTo>
                    <a:pt x="5" y="65"/>
                    <a:pt x="4" y="66"/>
                    <a:pt x="4" y="68"/>
                  </a:cubicBezTo>
                  <a:cubicBezTo>
                    <a:pt x="3" y="69"/>
                    <a:pt x="3" y="70"/>
                    <a:pt x="2" y="71"/>
                  </a:cubicBezTo>
                  <a:cubicBezTo>
                    <a:pt x="2" y="72"/>
                    <a:pt x="1" y="74"/>
                    <a:pt x="0" y="76"/>
                  </a:cubicBezTo>
                  <a:cubicBezTo>
                    <a:pt x="0" y="76"/>
                    <a:pt x="0" y="77"/>
                    <a:pt x="0" y="78"/>
                  </a:cubicBezTo>
                  <a:cubicBezTo>
                    <a:pt x="50" y="78"/>
                    <a:pt x="50" y="78"/>
                    <a:pt x="50" y="78"/>
                  </a:cubicBezTo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2EC8B44A-6235-C179-852F-3EAC68200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5" y="1975"/>
              <a:ext cx="9" cy="7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</a:path>
              </a:pathLst>
            </a:custGeom>
            <a:solidFill>
              <a:srgbClr val="DB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2">
              <a:extLst>
                <a:ext uri="{FF2B5EF4-FFF2-40B4-BE49-F238E27FC236}">
                  <a16:creationId xmlns:a16="http://schemas.microsoft.com/office/drawing/2014/main" id="{2FE26ADB-BA4C-2554-C926-4F405FC22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8" y="1975"/>
              <a:ext cx="216" cy="66"/>
            </a:xfrm>
            <a:custGeom>
              <a:avLst/>
              <a:gdLst>
                <a:gd name="T0" fmla="*/ 70 w 70"/>
                <a:gd name="T1" fmla="*/ 0 h 21"/>
                <a:gd name="T2" fmla="*/ 9 w 70"/>
                <a:gd name="T3" fmla="*/ 0 h 21"/>
                <a:gd name="T4" fmla="*/ 8 w 70"/>
                <a:gd name="T5" fmla="*/ 2 h 21"/>
                <a:gd name="T6" fmla="*/ 8 w 70"/>
                <a:gd name="T7" fmla="*/ 2 h 21"/>
                <a:gd name="T8" fmla="*/ 7 w 70"/>
                <a:gd name="T9" fmla="*/ 3 h 21"/>
                <a:gd name="T10" fmla="*/ 6 w 70"/>
                <a:gd name="T11" fmla="*/ 6 h 21"/>
                <a:gd name="T12" fmla="*/ 4 w 70"/>
                <a:gd name="T13" fmla="*/ 11 h 21"/>
                <a:gd name="T14" fmla="*/ 2 w 70"/>
                <a:gd name="T15" fmla="*/ 14 h 21"/>
                <a:gd name="T16" fmla="*/ 0 w 70"/>
                <a:gd name="T17" fmla="*/ 19 h 21"/>
                <a:gd name="T18" fmla="*/ 0 w 70"/>
                <a:gd name="T19" fmla="*/ 21 h 21"/>
                <a:gd name="T20" fmla="*/ 49 w 70"/>
                <a:gd name="T21" fmla="*/ 21 h 21"/>
                <a:gd name="T22" fmla="*/ 50 w 70"/>
                <a:gd name="T23" fmla="*/ 20 h 21"/>
                <a:gd name="T24" fmla="*/ 51 w 70"/>
                <a:gd name="T25" fmla="*/ 19 h 21"/>
                <a:gd name="T26" fmla="*/ 52 w 70"/>
                <a:gd name="T27" fmla="*/ 17 h 21"/>
                <a:gd name="T28" fmla="*/ 53 w 70"/>
                <a:gd name="T29" fmla="*/ 16 h 21"/>
                <a:gd name="T30" fmla="*/ 67 w 70"/>
                <a:gd name="T31" fmla="*/ 2 h 21"/>
                <a:gd name="T32" fmla="*/ 67 w 70"/>
                <a:gd name="T33" fmla="*/ 2 h 21"/>
                <a:gd name="T34" fmla="*/ 70 w 70"/>
                <a:gd name="T3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21">
                  <a:moveTo>
                    <a:pt x="7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6" y="5"/>
                    <a:pt x="6" y="6"/>
                  </a:cubicBezTo>
                  <a:cubicBezTo>
                    <a:pt x="5" y="8"/>
                    <a:pt x="4" y="9"/>
                    <a:pt x="4" y="11"/>
                  </a:cubicBezTo>
                  <a:cubicBezTo>
                    <a:pt x="3" y="12"/>
                    <a:pt x="3" y="13"/>
                    <a:pt x="2" y="14"/>
                  </a:cubicBezTo>
                  <a:cubicBezTo>
                    <a:pt x="2" y="15"/>
                    <a:pt x="1" y="17"/>
                    <a:pt x="0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19"/>
                    <a:pt x="51" y="19"/>
                  </a:cubicBezTo>
                  <a:cubicBezTo>
                    <a:pt x="51" y="18"/>
                    <a:pt x="52" y="17"/>
                    <a:pt x="52" y="17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7" y="11"/>
                    <a:pt x="61" y="6"/>
                    <a:pt x="67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2"/>
                    <a:pt x="69" y="1"/>
                    <a:pt x="70" y="0"/>
                  </a:cubicBezTo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3">
              <a:extLst>
                <a:ext uri="{FF2B5EF4-FFF2-40B4-BE49-F238E27FC236}">
                  <a16:creationId xmlns:a16="http://schemas.microsoft.com/office/drawing/2014/main" id="{FD5C5D11-FA92-E2C8-3C3E-AA07517B2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2" y="1975"/>
              <a:ext cx="10" cy="7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</a:path>
              </a:pathLst>
            </a:custGeom>
            <a:solidFill>
              <a:srgbClr val="DB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4">
              <a:extLst>
                <a:ext uri="{FF2B5EF4-FFF2-40B4-BE49-F238E27FC236}">
                  <a16:creationId xmlns:a16="http://schemas.microsoft.com/office/drawing/2014/main" id="{2DE0CDBF-1A00-EB11-28D7-44195D5FF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5" y="1975"/>
              <a:ext cx="217" cy="66"/>
            </a:xfrm>
            <a:custGeom>
              <a:avLst/>
              <a:gdLst>
                <a:gd name="T0" fmla="*/ 70 w 70"/>
                <a:gd name="T1" fmla="*/ 0 h 21"/>
                <a:gd name="T2" fmla="*/ 10 w 70"/>
                <a:gd name="T3" fmla="*/ 0 h 21"/>
                <a:gd name="T4" fmla="*/ 9 w 70"/>
                <a:gd name="T5" fmla="*/ 2 h 21"/>
                <a:gd name="T6" fmla="*/ 9 w 70"/>
                <a:gd name="T7" fmla="*/ 2 h 21"/>
                <a:gd name="T8" fmla="*/ 8 w 70"/>
                <a:gd name="T9" fmla="*/ 2 h 21"/>
                <a:gd name="T10" fmla="*/ 8 w 70"/>
                <a:gd name="T11" fmla="*/ 3 h 21"/>
                <a:gd name="T12" fmla="*/ 6 w 70"/>
                <a:gd name="T13" fmla="*/ 6 h 21"/>
                <a:gd name="T14" fmla="*/ 4 w 70"/>
                <a:gd name="T15" fmla="*/ 11 h 21"/>
                <a:gd name="T16" fmla="*/ 3 w 70"/>
                <a:gd name="T17" fmla="*/ 14 h 21"/>
                <a:gd name="T18" fmla="*/ 1 w 70"/>
                <a:gd name="T19" fmla="*/ 19 h 21"/>
                <a:gd name="T20" fmla="*/ 0 w 70"/>
                <a:gd name="T21" fmla="*/ 21 h 21"/>
                <a:gd name="T22" fmla="*/ 50 w 70"/>
                <a:gd name="T23" fmla="*/ 21 h 21"/>
                <a:gd name="T24" fmla="*/ 50 w 70"/>
                <a:gd name="T25" fmla="*/ 20 h 21"/>
                <a:gd name="T26" fmla="*/ 51 w 70"/>
                <a:gd name="T27" fmla="*/ 19 h 21"/>
                <a:gd name="T28" fmla="*/ 53 w 70"/>
                <a:gd name="T29" fmla="*/ 17 h 21"/>
                <a:gd name="T30" fmla="*/ 53 w 70"/>
                <a:gd name="T31" fmla="*/ 16 h 21"/>
                <a:gd name="T32" fmla="*/ 67 w 70"/>
                <a:gd name="T33" fmla="*/ 2 h 21"/>
                <a:gd name="T34" fmla="*/ 67 w 70"/>
                <a:gd name="T35" fmla="*/ 2 h 21"/>
                <a:gd name="T36" fmla="*/ 67 w 70"/>
                <a:gd name="T37" fmla="*/ 2 h 21"/>
                <a:gd name="T38" fmla="*/ 67 w 70"/>
                <a:gd name="T39" fmla="*/ 2 h 21"/>
                <a:gd name="T40" fmla="*/ 70 w 70"/>
                <a:gd name="T4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21">
                  <a:moveTo>
                    <a:pt x="7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5"/>
                    <a:pt x="6" y="6"/>
                  </a:cubicBezTo>
                  <a:cubicBezTo>
                    <a:pt x="6" y="8"/>
                    <a:pt x="5" y="9"/>
                    <a:pt x="4" y="11"/>
                  </a:cubicBezTo>
                  <a:cubicBezTo>
                    <a:pt x="4" y="12"/>
                    <a:pt x="3" y="13"/>
                    <a:pt x="3" y="14"/>
                  </a:cubicBezTo>
                  <a:cubicBezTo>
                    <a:pt x="2" y="15"/>
                    <a:pt x="1" y="17"/>
                    <a:pt x="1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9"/>
                  </a:cubicBezTo>
                  <a:cubicBezTo>
                    <a:pt x="52" y="18"/>
                    <a:pt x="52" y="17"/>
                    <a:pt x="53" y="17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7" y="11"/>
                    <a:pt x="62" y="6"/>
                    <a:pt x="67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2"/>
                    <a:pt x="69" y="1"/>
                    <a:pt x="70" y="0"/>
                  </a:cubicBezTo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5">
              <a:extLst>
                <a:ext uri="{FF2B5EF4-FFF2-40B4-BE49-F238E27FC236}">
                  <a16:creationId xmlns:a16="http://schemas.microsoft.com/office/drawing/2014/main" id="{BDAD797A-C56C-215A-FE2F-858571CD04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6" y="1975"/>
              <a:ext cx="217" cy="66"/>
            </a:xfrm>
            <a:custGeom>
              <a:avLst/>
              <a:gdLst>
                <a:gd name="T0" fmla="*/ 20 w 70"/>
                <a:gd name="T1" fmla="*/ 21 h 21"/>
                <a:gd name="T2" fmla="*/ 20 w 70"/>
                <a:gd name="T3" fmla="*/ 21 h 21"/>
                <a:gd name="T4" fmla="*/ 20 w 70"/>
                <a:gd name="T5" fmla="*/ 21 h 21"/>
                <a:gd name="T6" fmla="*/ 70 w 70"/>
                <a:gd name="T7" fmla="*/ 20 h 21"/>
                <a:gd name="T8" fmla="*/ 70 w 70"/>
                <a:gd name="T9" fmla="*/ 21 h 21"/>
                <a:gd name="T10" fmla="*/ 70 w 70"/>
                <a:gd name="T11" fmla="*/ 20 h 21"/>
                <a:gd name="T12" fmla="*/ 20 w 70"/>
                <a:gd name="T13" fmla="*/ 20 h 21"/>
                <a:gd name="T14" fmla="*/ 20 w 70"/>
                <a:gd name="T15" fmla="*/ 20 h 21"/>
                <a:gd name="T16" fmla="*/ 20 w 70"/>
                <a:gd name="T17" fmla="*/ 20 h 21"/>
                <a:gd name="T18" fmla="*/ 70 w 70"/>
                <a:gd name="T19" fmla="*/ 20 h 21"/>
                <a:gd name="T20" fmla="*/ 70 w 70"/>
                <a:gd name="T21" fmla="*/ 20 h 21"/>
                <a:gd name="T22" fmla="*/ 70 w 70"/>
                <a:gd name="T23" fmla="*/ 20 h 21"/>
                <a:gd name="T24" fmla="*/ 70 w 70"/>
                <a:gd name="T25" fmla="*/ 20 h 21"/>
                <a:gd name="T26" fmla="*/ 70 w 70"/>
                <a:gd name="T27" fmla="*/ 20 h 21"/>
                <a:gd name="T28" fmla="*/ 70 w 70"/>
                <a:gd name="T29" fmla="*/ 20 h 21"/>
                <a:gd name="T30" fmla="*/ 20 w 70"/>
                <a:gd name="T31" fmla="*/ 20 h 21"/>
                <a:gd name="T32" fmla="*/ 20 w 70"/>
                <a:gd name="T33" fmla="*/ 20 h 21"/>
                <a:gd name="T34" fmla="*/ 20 w 70"/>
                <a:gd name="T35" fmla="*/ 20 h 21"/>
                <a:gd name="T36" fmla="*/ 20 w 70"/>
                <a:gd name="T37" fmla="*/ 20 h 21"/>
                <a:gd name="T38" fmla="*/ 20 w 70"/>
                <a:gd name="T39" fmla="*/ 20 h 21"/>
                <a:gd name="T40" fmla="*/ 20 w 70"/>
                <a:gd name="T41" fmla="*/ 20 h 21"/>
                <a:gd name="T42" fmla="*/ 0 w 70"/>
                <a:gd name="T43" fmla="*/ 0 h 21"/>
                <a:gd name="T44" fmla="*/ 0 w 70"/>
                <a:gd name="T45" fmla="*/ 0 h 21"/>
                <a:gd name="T46" fmla="*/ 20 w 70"/>
                <a:gd name="T47" fmla="*/ 20 h 21"/>
                <a:gd name="T48" fmla="*/ 0 w 70"/>
                <a:gd name="T4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0" h="21"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70" y="20"/>
                  </a:moveTo>
                  <a:cubicBezTo>
                    <a:pt x="70" y="20"/>
                    <a:pt x="70" y="20"/>
                    <a:pt x="70" y="21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6"/>
                    <a:pt x="14" y="12"/>
                    <a:pt x="20" y="20"/>
                  </a:cubicBezTo>
                  <a:cubicBezTo>
                    <a:pt x="14" y="12"/>
                    <a:pt x="8" y="6"/>
                    <a:pt x="0" y="0"/>
                  </a:cubicBezTo>
                </a:path>
              </a:pathLst>
            </a:custGeom>
            <a:solidFill>
              <a:srgbClr val="DB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6">
              <a:extLst>
                <a:ext uri="{FF2B5EF4-FFF2-40B4-BE49-F238E27FC236}">
                  <a16:creationId xmlns:a16="http://schemas.microsoft.com/office/drawing/2014/main" id="{F728951E-6C56-494A-970A-BE3AFDB1F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" y="1975"/>
              <a:ext cx="238" cy="185"/>
            </a:xfrm>
            <a:custGeom>
              <a:avLst/>
              <a:gdLst>
                <a:gd name="T0" fmla="*/ 60 w 77"/>
                <a:gd name="T1" fmla="*/ 0 h 59"/>
                <a:gd name="T2" fmla="*/ 0 w 77"/>
                <a:gd name="T3" fmla="*/ 0 h 59"/>
                <a:gd name="T4" fmla="*/ 20 w 77"/>
                <a:gd name="T5" fmla="*/ 20 h 59"/>
                <a:gd name="T6" fmla="*/ 20 w 77"/>
                <a:gd name="T7" fmla="*/ 20 h 59"/>
                <a:gd name="T8" fmla="*/ 20 w 77"/>
                <a:gd name="T9" fmla="*/ 20 h 59"/>
                <a:gd name="T10" fmla="*/ 20 w 77"/>
                <a:gd name="T11" fmla="*/ 20 h 59"/>
                <a:gd name="T12" fmla="*/ 20 w 77"/>
                <a:gd name="T13" fmla="*/ 20 h 59"/>
                <a:gd name="T14" fmla="*/ 20 w 77"/>
                <a:gd name="T15" fmla="*/ 20 h 59"/>
                <a:gd name="T16" fmla="*/ 20 w 77"/>
                <a:gd name="T17" fmla="*/ 20 h 59"/>
                <a:gd name="T18" fmla="*/ 20 w 77"/>
                <a:gd name="T19" fmla="*/ 21 h 59"/>
                <a:gd name="T20" fmla="*/ 20 w 77"/>
                <a:gd name="T21" fmla="*/ 21 h 59"/>
                <a:gd name="T22" fmla="*/ 20 w 77"/>
                <a:gd name="T23" fmla="*/ 21 h 59"/>
                <a:gd name="T24" fmla="*/ 32 w 77"/>
                <a:gd name="T25" fmla="*/ 59 h 59"/>
                <a:gd name="T26" fmla="*/ 77 w 77"/>
                <a:gd name="T27" fmla="*/ 59 h 59"/>
                <a:gd name="T28" fmla="*/ 70 w 77"/>
                <a:gd name="T29" fmla="*/ 21 h 59"/>
                <a:gd name="T30" fmla="*/ 70 w 77"/>
                <a:gd name="T31" fmla="*/ 21 h 59"/>
                <a:gd name="T32" fmla="*/ 70 w 77"/>
                <a:gd name="T33" fmla="*/ 21 h 59"/>
                <a:gd name="T34" fmla="*/ 70 w 77"/>
                <a:gd name="T35" fmla="*/ 21 h 59"/>
                <a:gd name="T36" fmla="*/ 70 w 77"/>
                <a:gd name="T37" fmla="*/ 20 h 59"/>
                <a:gd name="T38" fmla="*/ 70 w 77"/>
                <a:gd name="T39" fmla="*/ 20 h 59"/>
                <a:gd name="T40" fmla="*/ 70 w 77"/>
                <a:gd name="T41" fmla="*/ 20 h 59"/>
                <a:gd name="T42" fmla="*/ 70 w 77"/>
                <a:gd name="T43" fmla="*/ 20 h 59"/>
                <a:gd name="T44" fmla="*/ 70 w 77"/>
                <a:gd name="T45" fmla="*/ 20 h 59"/>
                <a:gd name="T46" fmla="*/ 60 w 77"/>
                <a:gd name="T4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9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6"/>
                    <a:pt x="14" y="12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7" y="32"/>
                    <a:pt x="32" y="45"/>
                    <a:pt x="32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46"/>
                    <a:pt x="74" y="33"/>
                    <a:pt x="70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13"/>
                    <a:pt x="64" y="7"/>
                    <a:pt x="60" y="0"/>
                  </a:cubicBezTo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27">
              <a:extLst>
                <a:ext uri="{FF2B5EF4-FFF2-40B4-BE49-F238E27FC236}">
                  <a16:creationId xmlns:a16="http://schemas.microsoft.com/office/drawing/2014/main" id="{0B0DC2FD-DFCE-8DB4-E913-AF4567FE5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" y="1975"/>
              <a:ext cx="9" cy="7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</a:path>
              </a:pathLst>
            </a:custGeom>
            <a:solidFill>
              <a:srgbClr val="5C5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id="{B0F2F852-B8B1-63B7-4733-2D28850B4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" y="1975"/>
              <a:ext cx="216" cy="66"/>
            </a:xfrm>
            <a:custGeom>
              <a:avLst/>
              <a:gdLst>
                <a:gd name="T0" fmla="*/ 70 w 70"/>
                <a:gd name="T1" fmla="*/ 0 h 21"/>
                <a:gd name="T2" fmla="*/ 9 w 70"/>
                <a:gd name="T3" fmla="*/ 0 h 21"/>
                <a:gd name="T4" fmla="*/ 8 w 70"/>
                <a:gd name="T5" fmla="*/ 2 h 21"/>
                <a:gd name="T6" fmla="*/ 8 w 70"/>
                <a:gd name="T7" fmla="*/ 2 h 21"/>
                <a:gd name="T8" fmla="*/ 7 w 70"/>
                <a:gd name="T9" fmla="*/ 3 h 21"/>
                <a:gd name="T10" fmla="*/ 6 w 70"/>
                <a:gd name="T11" fmla="*/ 6 h 21"/>
                <a:gd name="T12" fmla="*/ 4 w 70"/>
                <a:gd name="T13" fmla="*/ 11 h 21"/>
                <a:gd name="T14" fmla="*/ 2 w 70"/>
                <a:gd name="T15" fmla="*/ 14 h 21"/>
                <a:gd name="T16" fmla="*/ 0 w 70"/>
                <a:gd name="T17" fmla="*/ 19 h 21"/>
                <a:gd name="T18" fmla="*/ 0 w 70"/>
                <a:gd name="T19" fmla="*/ 21 h 21"/>
                <a:gd name="T20" fmla="*/ 50 w 70"/>
                <a:gd name="T21" fmla="*/ 21 h 21"/>
                <a:gd name="T22" fmla="*/ 50 w 70"/>
                <a:gd name="T23" fmla="*/ 20 h 21"/>
                <a:gd name="T24" fmla="*/ 51 w 70"/>
                <a:gd name="T25" fmla="*/ 19 h 21"/>
                <a:gd name="T26" fmla="*/ 52 w 70"/>
                <a:gd name="T27" fmla="*/ 17 h 21"/>
                <a:gd name="T28" fmla="*/ 53 w 70"/>
                <a:gd name="T29" fmla="*/ 16 h 21"/>
                <a:gd name="T30" fmla="*/ 67 w 70"/>
                <a:gd name="T31" fmla="*/ 2 h 21"/>
                <a:gd name="T32" fmla="*/ 67 w 70"/>
                <a:gd name="T33" fmla="*/ 2 h 21"/>
                <a:gd name="T34" fmla="*/ 70 w 70"/>
                <a:gd name="T3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21">
                  <a:moveTo>
                    <a:pt x="7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6" y="5"/>
                    <a:pt x="6" y="6"/>
                  </a:cubicBezTo>
                  <a:cubicBezTo>
                    <a:pt x="5" y="8"/>
                    <a:pt x="4" y="9"/>
                    <a:pt x="4" y="11"/>
                  </a:cubicBezTo>
                  <a:cubicBezTo>
                    <a:pt x="3" y="12"/>
                    <a:pt x="3" y="13"/>
                    <a:pt x="2" y="14"/>
                  </a:cubicBezTo>
                  <a:cubicBezTo>
                    <a:pt x="2" y="15"/>
                    <a:pt x="1" y="17"/>
                    <a:pt x="0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19"/>
                    <a:pt x="51" y="19"/>
                  </a:cubicBezTo>
                  <a:cubicBezTo>
                    <a:pt x="51" y="18"/>
                    <a:pt x="52" y="17"/>
                    <a:pt x="52" y="17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7" y="11"/>
                    <a:pt x="61" y="6"/>
                    <a:pt x="67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2"/>
                    <a:pt x="69" y="1"/>
                    <a:pt x="70" y="0"/>
                  </a:cubicBezTo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9">
              <a:extLst>
                <a:ext uri="{FF2B5EF4-FFF2-40B4-BE49-F238E27FC236}">
                  <a16:creationId xmlns:a16="http://schemas.microsoft.com/office/drawing/2014/main" id="{7FD617E0-9B35-3003-2058-18BB7367F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" y="1798"/>
              <a:ext cx="671" cy="363"/>
            </a:xfrm>
            <a:custGeom>
              <a:avLst/>
              <a:gdLst>
                <a:gd name="T0" fmla="*/ 101 w 217"/>
                <a:gd name="T1" fmla="*/ 45 h 116"/>
                <a:gd name="T2" fmla="*/ 161 w 217"/>
                <a:gd name="T3" fmla="*/ 78 h 116"/>
                <a:gd name="T4" fmla="*/ 172 w 217"/>
                <a:gd name="T5" fmla="*/ 116 h 116"/>
                <a:gd name="T6" fmla="*/ 217 w 217"/>
                <a:gd name="T7" fmla="*/ 116 h 116"/>
                <a:gd name="T8" fmla="*/ 211 w 217"/>
                <a:gd name="T9" fmla="*/ 78 h 116"/>
                <a:gd name="T10" fmla="*/ 101 w 217"/>
                <a:gd name="T11" fmla="*/ 0 h 116"/>
                <a:gd name="T12" fmla="*/ 0 w 217"/>
                <a:gd name="T13" fmla="*/ 58 h 116"/>
                <a:gd name="T14" fmla="*/ 60 w 217"/>
                <a:gd name="T15" fmla="*/ 58 h 116"/>
                <a:gd name="T16" fmla="*/ 101 w 217"/>
                <a:gd name="T17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116">
                  <a:moveTo>
                    <a:pt x="101" y="45"/>
                  </a:moveTo>
                  <a:cubicBezTo>
                    <a:pt x="126" y="45"/>
                    <a:pt x="148" y="58"/>
                    <a:pt x="161" y="78"/>
                  </a:cubicBezTo>
                  <a:cubicBezTo>
                    <a:pt x="168" y="89"/>
                    <a:pt x="172" y="102"/>
                    <a:pt x="172" y="116"/>
                  </a:cubicBezTo>
                  <a:cubicBezTo>
                    <a:pt x="217" y="116"/>
                    <a:pt x="217" y="116"/>
                    <a:pt x="217" y="116"/>
                  </a:cubicBezTo>
                  <a:cubicBezTo>
                    <a:pt x="217" y="103"/>
                    <a:pt x="215" y="90"/>
                    <a:pt x="211" y="78"/>
                  </a:cubicBezTo>
                  <a:cubicBezTo>
                    <a:pt x="195" y="33"/>
                    <a:pt x="151" y="0"/>
                    <a:pt x="101" y="0"/>
                  </a:cubicBezTo>
                  <a:cubicBezTo>
                    <a:pt x="58" y="0"/>
                    <a:pt x="21" y="23"/>
                    <a:pt x="0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72" y="50"/>
                    <a:pt x="86" y="45"/>
                    <a:pt x="101" y="45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Rectangle 30">
              <a:extLst>
                <a:ext uri="{FF2B5EF4-FFF2-40B4-BE49-F238E27FC236}">
                  <a16:creationId xmlns:a16="http://schemas.microsoft.com/office/drawing/2014/main" id="{7AC316CB-2073-0C64-FBA9-092DBD022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298"/>
              <a:ext cx="1" cy="1"/>
            </a:xfrm>
            <a:prstGeom prst="rect">
              <a:avLst/>
            </a:prstGeom>
            <a:solidFill>
              <a:srgbClr val="E6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31">
              <a:extLst>
                <a:ext uri="{FF2B5EF4-FFF2-40B4-BE49-F238E27FC236}">
                  <a16:creationId xmlns:a16="http://schemas.microsoft.com/office/drawing/2014/main" id="{63CEE3CE-40FF-55F0-0499-A6040B0BE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5" y="2155"/>
              <a:ext cx="671" cy="366"/>
            </a:xfrm>
            <a:custGeom>
              <a:avLst/>
              <a:gdLst>
                <a:gd name="T0" fmla="*/ 157 w 217"/>
                <a:gd name="T1" fmla="*/ 59 h 117"/>
                <a:gd name="T2" fmla="*/ 116 w 217"/>
                <a:gd name="T3" fmla="*/ 72 h 117"/>
                <a:gd name="T4" fmla="*/ 56 w 217"/>
                <a:gd name="T5" fmla="*/ 39 h 117"/>
                <a:gd name="T6" fmla="*/ 45 w 217"/>
                <a:gd name="T7" fmla="*/ 0 h 117"/>
                <a:gd name="T8" fmla="*/ 0 w 217"/>
                <a:gd name="T9" fmla="*/ 0 h 117"/>
                <a:gd name="T10" fmla="*/ 6 w 217"/>
                <a:gd name="T11" fmla="*/ 39 h 117"/>
                <a:gd name="T12" fmla="*/ 116 w 217"/>
                <a:gd name="T13" fmla="*/ 117 h 117"/>
                <a:gd name="T14" fmla="*/ 217 w 217"/>
                <a:gd name="T15" fmla="*/ 59 h 117"/>
                <a:gd name="T16" fmla="*/ 157 w 217"/>
                <a:gd name="T17" fmla="*/ 5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117">
                  <a:moveTo>
                    <a:pt x="157" y="59"/>
                  </a:moveTo>
                  <a:cubicBezTo>
                    <a:pt x="146" y="67"/>
                    <a:pt x="131" y="72"/>
                    <a:pt x="116" y="72"/>
                  </a:cubicBezTo>
                  <a:cubicBezTo>
                    <a:pt x="91" y="72"/>
                    <a:pt x="69" y="59"/>
                    <a:pt x="56" y="39"/>
                  </a:cubicBezTo>
                  <a:cubicBezTo>
                    <a:pt x="49" y="28"/>
                    <a:pt x="45" y="15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2" y="27"/>
                    <a:pt x="6" y="39"/>
                  </a:cubicBezTo>
                  <a:cubicBezTo>
                    <a:pt x="22" y="84"/>
                    <a:pt x="65" y="117"/>
                    <a:pt x="116" y="117"/>
                  </a:cubicBezTo>
                  <a:cubicBezTo>
                    <a:pt x="159" y="117"/>
                    <a:pt x="196" y="94"/>
                    <a:pt x="217" y="59"/>
                  </a:cubicBezTo>
                  <a:cubicBezTo>
                    <a:pt x="157" y="59"/>
                    <a:pt x="157" y="59"/>
                    <a:pt x="157" y="59"/>
                  </a:cubicBez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Rectangle 32">
              <a:extLst>
                <a:ext uri="{FF2B5EF4-FFF2-40B4-BE49-F238E27FC236}">
                  <a16:creationId xmlns:a16="http://schemas.microsoft.com/office/drawing/2014/main" id="{09E8C536-9C6A-B1D8-0ADC-5F9180469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5" y="2298"/>
              <a:ext cx="3" cy="1"/>
            </a:xfrm>
            <a:prstGeom prst="rect">
              <a:avLst/>
            </a:prstGeom>
            <a:solidFill>
              <a:srgbClr val="00B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3">
              <a:extLst>
                <a:ext uri="{FF2B5EF4-FFF2-40B4-BE49-F238E27FC236}">
                  <a16:creationId xmlns:a16="http://schemas.microsoft.com/office/drawing/2014/main" id="{5E9124B4-6ED7-D5DE-D90A-7B12D3DDD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" y="2155"/>
              <a:ext cx="671" cy="366"/>
            </a:xfrm>
            <a:custGeom>
              <a:avLst/>
              <a:gdLst>
                <a:gd name="T0" fmla="*/ 158 w 217"/>
                <a:gd name="T1" fmla="*/ 59 h 117"/>
                <a:gd name="T2" fmla="*/ 117 w 217"/>
                <a:gd name="T3" fmla="*/ 72 h 117"/>
                <a:gd name="T4" fmla="*/ 57 w 217"/>
                <a:gd name="T5" fmla="*/ 39 h 117"/>
                <a:gd name="T6" fmla="*/ 45 w 217"/>
                <a:gd name="T7" fmla="*/ 0 h 117"/>
                <a:gd name="T8" fmla="*/ 0 w 217"/>
                <a:gd name="T9" fmla="*/ 0 h 117"/>
                <a:gd name="T10" fmla="*/ 7 w 217"/>
                <a:gd name="T11" fmla="*/ 39 h 117"/>
                <a:gd name="T12" fmla="*/ 117 w 217"/>
                <a:gd name="T13" fmla="*/ 117 h 117"/>
                <a:gd name="T14" fmla="*/ 217 w 217"/>
                <a:gd name="T15" fmla="*/ 59 h 117"/>
                <a:gd name="T16" fmla="*/ 157 w 217"/>
                <a:gd name="T17" fmla="*/ 59 h 117"/>
                <a:gd name="T18" fmla="*/ 158 w 217"/>
                <a:gd name="T19" fmla="*/ 5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117">
                  <a:moveTo>
                    <a:pt x="158" y="59"/>
                  </a:moveTo>
                  <a:cubicBezTo>
                    <a:pt x="146" y="67"/>
                    <a:pt x="132" y="72"/>
                    <a:pt x="117" y="72"/>
                  </a:cubicBezTo>
                  <a:cubicBezTo>
                    <a:pt x="92" y="72"/>
                    <a:pt x="70" y="59"/>
                    <a:pt x="57" y="39"/>
                  </a:cubicBezTo>
                  <a:cubicBezTo>
                    <a:pt x="50" y="28"/>
                    <a:pt x="45" y="15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3" y="27"/>
                    <a:pt x="7" y="39"/>
                  </a:cubicBezTo>
                  <a:cubicBezTo>
                    <a:pt x="23" y="84"/>
                    <a:pt x="66" y="117"/>
                    <a:pt x="117" y="117"/>
                  </a:cubicBezTo>
                  <a:cubicBezTo>
                    <a:pt x="159" y="117"/>
                    <a:pt x="197" y="94"/>
                    <a:pt x="217" y="59"/>
                  </a:cubicBezTo>
                  <a:cubicBezTo>
                    <a:pt x="157" y="59"/>
                    <a:pt x="157" y="59"/>
                    <a:pt x="157" y="59"/>
                  </a:cubicBezTo>
                  <a:lnTo>
                    <a:pt x="158" y="59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4">
              <a:extLst>
                <a:ext uri="{FF2B5EF4-FFF2-40B4-BE49-F238E27FC236}">
                  <a16:creationId xmlns:a16="http://schemas.microsoft.com/office/drawing/2014/main" id="{32CE584B-6596-A6A1-3D51-785DC9931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" y="2155"/>
              <a:ext cx="671" cy="366"/>
            </a:xfrm>
            <a:custGeom>
              <a:avLst/>
              <a:gdLst>
                <a:gd name="T0" fmla="*/ 117 w 217"/>
                <a:gd name="T1" fmla="*/ 72 h 117"/>
                <a:gd name="T2" fmla="*/ 57 w 217"/>
                <a:gd name="T3" fmla="*/ 39 h 117"/>
                <a:gd name="T4" fmla="*/ 45 w 217"/>
                <a:gd name="T5" fmla="*/ 0 h 117"/>
                <a:gd name="T6" fmla="*/ 0 w 217"/>
                <a:gd name="T7" fmla="*/ 0 h 117"/>
                <a:gd name="T8" fmla="*/ 7 w 217"/>
                <a:gd name="T9" fmla="*/ 39 h 117"/>
                <a:gd name="T10" fmla="*/ 117 w 217"/>
                <a:gd name="T11" fmla="*/ 117 h 117"/>
                <a:gd name="T12" fmla="*/ 217 w 217"/>
                <a:gd name="T13" fmla="*/ 59 h 117"/>
                <a:gd name="T14" fmla="*/ 157 w 217"/>
                <a:gd name="T15" fmla="*/ 59 h 117"/>
                <a:gd name="T16" fmla="*/ 117 w 217"/>
                <a:gd name="T17" fmla="*/ 7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117">
                  <a:moveTo>
                    <a:pt x="117" y="72"/>
                  </a:moveTo>
                  <a:cubicBezTo>
                    <a:pt x="91" y="72"/>
                    <a:pt x="69" y="59"/>
                    <a:pt x="57" y="39"/>
                  </a:cubicBezTo>
                  <a:cubicBezTo>
                    <a:pt x="49" y="28"/>
                    <a:pt x="45" y="15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2" y="27"/>
                    <a:pt x="7" y="39"/>
                  </a:cubicBezTo>
                  <a:cubicBezTo>
                    <a:pt x="23" y="84"/>
                    <a:pt x="66" y="117"/>
                    <a:pt x="117" y="117"/>
                  </a:cubicBezTo>
                  <a:cubicBezTo>
                    <a:pt x="159" y="117"/>
                    <a:pt x="197" y="94"/>
                    <a:pt x="217" y="59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46" y="67"/>
                    <a:pt x="132" y="72"/>
                    <a:pt x="117" y="72"/>
                  </a:cubicBez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35">
              <a:extLst>
                <a:ext uri="{FF2B5EF4-FFF2-40B4-BE49-F238E27FC236}">
                  <a16:creationId xmlns:a16="http://schemas.microsoft.com/office/drawing/2014/main" id="{4DFA7A6B-9FE4-3532-878B-0AB1CA934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" y="2301"/>
              <a:ext cx="3" cy="6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1AA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6">
              <a:extLst>
                <a:ext uri="{FF2B5EF4-FFF2-40B4-BE49-F238E27FC236}">
                  <a16:creationId xmlns:a16="http://schemas.microsoft.com/office/drawing/2014/main" id="{D3C93A11-E686-0C33-46AD-BA6677BF1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" y="2160"/>
              <a:ext cx="721" cy="366"/>
            </a:xfrm>
            <a:custGeom>
              <a:avLst/>
              <a:gdLst>
                <a:gd name="T0" fmla="*/ 207 w 233"/>
                <a:gd name="T1" fmla="*/ 0 h 117"/>
                <a:gd name="T2" fmla="*/ 185 w 233"/>
                <a:gd name="T3" fmla="*/ 17 h 117"/>
                <a:gd name="T4" fmla="*/ 176 w 233"/>
                <a:gd name="T5" fmla="*/ 39 h 117"/>
                <a:gd name="T6" fmla="*/ 116 w 233"/>
                <a:gd name="T7" fmla="*/ 72 h 117"/>
                <a:gd name="T8" fmla="*/ 56 w 233"/>
                <a:gd name="T9" fmla="*/ 39 h 117"/>
                <a:gd name="T10" fmla="*/ 45 w 233"/>
                <a:gd name="T11" fmla="*/ 0 h 117"/>
                <a:gd name="T12" fmla="*/ 0 w 233"/>
                <a:gd name="T13" fmla="*/ 0 h 117"/>
                <a:gd name="T14" fmla="*/ 6 w 233"/>
                <a:gd name="T15" fmla="*/ 39 h 117"/>
                <a:gd name="T16" fmla="*/ 116 w 233"/>
                <a:gd name="T17" fmla="*/ 117 h 117"/>
                <a:gd name="T18" fmla="*/ 226 w 233"/>
                <a:gd name="T19" fmla="*/ 39 h 117"/>
                <a:gd name="T20" fmla="*/ 229 w 233"/>
                <a:gd name="T21" fmla="*/ 28 h 117"/>
                <a:gd name="T22" fmla="*/ 207 w 233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117">
                  <a:moveTo>
                    <a:pt x="207" y="0"/>
                  </a:moveTo>
                  <a:cubicBezTo>
                    <a:pt x="197" y="0"/>
                    <a:pt x="188" y="7"/>
                    <a:pt x="185" y="17"/>
                  </a:cubicBezTo>
                  <a:cubicBezTo>
                    <a:pt x="183" y="25"/>
                    <a:pt x="180" y="33"/>
                    <a:pt x="176" y="39"/>
                  </a:cubicBezTo>
                  <a:cubicBezTo>
                    <a:pt x="163" y="59"/>
                    <a:pt x="141" y="72"/>
                    <a:pt x="116" y="72"/>
                  </a:cubicBezTo>
                  <a:cubicBezTo>
                    <a:pt x="91" y="72"/>
                    <a:pt x="69" y="59"/>
                    <a:pt x="56" y="39"/>
                  </a:cubicBezTo>
                  <a:cubicBezTo>
                    <a:pt x="49" y="28"/>
                    <a:pt x="45" y="15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2" y="27"/>
                    <a:pt x="6" y="39"/>
                  </a:cubicBezTo>
                  <a:cubicBezTo>
                    <a:pt x="22" y="84"/>
                    <a:pt x="65" y="117"/>
                    <a:pt x="116" y="117"/>
                  </a:cubicBezTo>
                  <a:cubicBezTo>
                    <a:pt x="167" y="117"/>
                    <a:pt x="210" y="84"/>
                    <a:pt x="226" y="39"/>
                  </a:cubicBezTo>
                  <a:cubicBezTo>
                    <a:pt x="227" y="36"/>
                    <a:pt x="228" y="32"/>
                    <a:pt x="229" y="28"/>
                  </a:cubicBezTo>
                  <a:cubicBezTo>
                    <a:pt x="233" y="14"/>
                    <a:pt x="222" y="0"/>
                    <a:pt x="207" y="0"/>
                  </a:cubicBez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7">
              <a:extLst>
                <a:ext uri="{FF2B5EF4-FFF2-40B4-BE49-F238E27FC236}">
                  <a16:creationId xmlns:a16="http://schemas.microsoft.com/office/drawing/2014/main" id="{6E35BE0E-E9CE-C6CD-F709-AE2C1B30E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" y="1979"/>
              <a:ext cx="214" cy="62"/>
            </a:xfrm>
            <a:custGeom>
              <a:avLst/>
              <a:gdLst>
                <a:gd name="T0" fmla="*/ 64 w 69"/>
                <a:gd name="T1" fmla="*/ 4 h 20"/>
                <a:gd name="T2" fmla="*/ 64 w 69"/>
                <a:gd name="T3" fmla="*/ 4 h 20"/>
                <a:gd name="T4" fmla="*/ 69 w 69"/>
                <a:gd name="T5" fmla="*/ 0 h 20"/>
                <a:gd name="T6" fmla="*/ 9 w 69"/>
                <a:gd name="T7" fmla="*/ 0 h 20"/>
                <a:gd name="T8" fmla="*/ 9 w 69"/>
                <a:gd name="T9" fmla="*/ 0 h 20"/>
                <a:gd name="T10" fmla="*/ 9 w 69"/>
                <a:gd name="T11" fmla="*/ 1 h 20"/>
                <a:gd name="T12" fmla="*/ 4 w 69"/>
                <a:gd name="T13" fmla="*/ 10 h 20"/>
                <a:gd name="T14" fmla="*/ 4 w 69"/>
                <a:gd name="T15" fmla="*/ 10 h 20"/>
                <a:gd name="T16" fmla="*/ 2 w 69"/>
                <a:gd name="T17" fmla="*/ 15 h 20"/>
                <a:gd name="T18" fmla="*/ 2 w 69"/>
                <a:gd name="T19" fmla="*/ 15 h 20"/>
                <a:gd name="T20" fmla="*/ 0 w 69"/>
                <a:gd name="T21" fmla="*/ 20 h 20"/>
                <a:gd name="T22" fmla="*/ 50 w 69"/>
                <a:gd name="T23" fmla="*/ 20 h 20"/>
                <a:gd name="T24" fmla="*/ 64 w 69"/>
                <a:gd name="T2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20">
                  <a:moveTo>
                    <a:pt x="64" y="4"/>
                  </a:moveTo>
                  <a:cubicBezTo>
                    <a:pt x="64" y="4"/>
                    <a:pt x="64" y="4"/>
                    <a:pt x="64" y="4"/>
                  </a:cubicBezTo>
                  <a:cubicBezTo>
                    <a:pt x="65" y="3"/>
                    <a:pt x="67" y="1"/>
                    <a:pt x="6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4"/>
                    <a:pt x="6" y="7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3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1" y="18"/>
                    <a:pt x="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4" y="14"/>
                    <a:pt x="58" y="9"/>
                    <a:pt x="64" y="4"/>
                  </a:cubicBez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8">
              <a:extLst>
                <a:ext uri="{FF2B5EF4-FFF2-40B4-BE49-F238E27FC236}">
                  <a16:creationId xmlns:a16="http://schemas.microsoft.com/office/drawing/2014/main" id="{625E1872-906F-B9C0-72D6-84192D610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0" y="2282"/>
              <a:ext cx="213" cy="62"/>
            </a:xfrm>
            <a:custGeom>
              <a:avLst/>
              <a:gdLst>
                <a:gd name="T0" fmla="*/ 19 w 69"/>
                <a:gd name="T1" fmla="*/ 0 h 20"/>
                <a:gd name="T2" fmla="*/ 19 w 69"/>
                <a:gd name="T3" fmla="*/ 0 h 20"/>
                <a:gd name="T4" fmla="*/ 11 w 69"/>
                <a:gd name="T5" fmla="*/ 11 h 20"/>
                <a:gd name="T6" fmla="*/ 11 w 69"/>
                <a:gd name="T7" fmla="*/ 11 h 20"/>
                <a:gd name="T8" fmla="*/ 6 w 69"/>
                <a:gd name="T9" fmla="*/ 16 h 20"/>
                <a:gd name="T10" fmla="*/ 6 w 69"/>
                <a:gd name="T11" fmla="*/ 16 h 20"/>
                <a:gd name="T12" fmla="*/ 0 w 69"/>
                <a:gd name="T13" fmla="*/ 20 h 20"/>
                <a:gd name="T14" fmla="*/ 0 w 69"/>
                <a:gd name="T15" fmla="*/ 20 h 20"/>
                <a:gd name="T16" fmla="*/ 60 w 69"/>
                <a:gd name="T17" fmla="*/ 20 h 20"/>
                <a:gd name="T18" fmla="*/ 60 w 69"/>
                <a:gd name="T19" fmla="*/ 20 h 20"/>
                <a:gd name="T20" fmla="*/ 63 w 69"/>
                <a:gd name="T21" fmla="*/ 15 h 20"/>
                <a:gd name="T22" fmla="*/ 64 w 69"/>
                <a:gd name="T23" fmla="*/ 12 h 20"/>
                <a:gd name="T24" fmla="*/ 66 w 69"/>
                <a:gd name="T25" fmla="*/ 8 h 20"/>
                <a:gd name="T26" fmla="*/ 67 w 69"/>
                <a:gd name="T27" fmla="*/ 6 h 20"/>
                <a:gd name="T28" fmla="*/ 69 w 69"/>
                <a:gd name="T29" fmla="*/ 0 h 20"/>
                <a:gd name="T30" fmla="*/ 19 w 69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2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7" y="4"/>
                    <a:pt x="14" y="8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3"/>
                    <a:pt x="7" y="14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7"/>
                    <a:pt x="2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8"/>
                    <a:pt x="62" y="17"/>
                    <a:pt x="63" y="15"/>
                  </a:cubicBezTo>
                  <a:cubicBezTo>
                    <a:pt x="63" y="14"/>
                    <a:pt x="64" y="13"/>
                    <a:pt x="64" y="12"/>
                  </a:cubicBezTo>
                  <a:cubicBezTo>
                    <a:pt x="65" y="11"/>
                    <a:pt x="66" y="9"/>
                    <a:pt x="66" y="8"/>
                  </a:cubicBezTo>
                  <a:cubicBezTo>
                    <a:pt x="66" y="7"/>
                    <a:pt x="67" y="7"/>
                    <a:pt x="67" y="6"/>
                  </a:cubicBezTo>
                  <a:cubicBezTo>
                    <a:pt x="68" y="4"/>
                    <a:pt x="69" y="2"/>
                    <a:pt x="69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9">
              <a:extLst>
                <a:ext uri="{FF2B5EF4-FFF2-40B4-BE49-F238E27FC236}">
                  <a16:creationId xmlns:a16="http://schemas.microsoft.com/office/drawing/2014/main" id="{90A36398-42C1-6DD2-AE2F-1EF69F4B1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1" y="2282"/>
              <a:ext cx="213" cy="62"/>
            </a:xfrm>
            <a:custGeom>
              <a:avLst/>
              <a:gdLst>
                <a:gd name="T0" fmla="*/ 19 w 69"/>
                <a:gd name="T1" fmla="*/ 0 h 20"/>
                <a:gd name="T2" fmla="*/ 19 w 69"/>
                <a:gd name="T3" fmla="*/ 0 h 20"/>
                <a:gd name="T4" fmla="*/ 15 w 69"/>
                <a:gd name="T5" fmla="*/ 5 h 20"/>
                <a:gd name="T6" fmla="*/ 14 w 69"/>
                <a:gd name="T7" fmla="*/ 7 h 20"/>
                <a:gd name="T8" fmla="*/ 11 w 69"/>
                <a:gd name="T9" fmla="*/ 10 h 20"/>
                <a:gd name="T10" fmla="*/ 9 w 69"/>
                <a:gd name="T11" fmla="*/ 12 h 20"/>
                <a:gd name="T12" fmla="*/ 6 w 69"/>
                <a:gd name="T13" fmla="*/ 15 h 20"/>
                <a:gd name="T14" fmla="*/ 5 w 69"/>
                <a:gd name="T15" fmla="*/ 16 h 20"/>
                <a:gd name="T16" fmla="*/ 0 w 69"/>
                <a:gd name="T17" fmla="*/ 20 h 20"/>
                <a:gd name="T18" fmla="*/ 0 w 69"/>
                <a:gd name="T19" fmla="*/ 20 h 20"/>
                <a:gd name="T20" fmla="*/ 60 w 69"/>
                <a:gd name="T21" fmla="*/ 20 h 20"/>
                <a:gd name="T22" fmla="*/ 60 w 69"/>
                <a:gd name="T23" fmla="*/ 20 h 20"/>
                <a:gd name="T24" fmla="*/ 63 w 69"/>
                <a:gd name="T25" fmla="*/ 14 h 20"/>
                <a:gd name="T26" fmla="*/ 64 w 69"/>
                <a:gd name="T27" fmla="*/ 12 h 20"/>
                <a:gd name="T28" fmla="*/ 67 w 69"/>
                <a:gd name="T29" fmla="*/ 5 h 20"/>
                <a:gd name="T30" fmla="*/ 67 w 69"/>
                <a:gd name="T31" fmla="*/ 5 h 20"/>
                <a:gd name="T32" fmla="*/ 69 w 69"/>
                <a:gd name="T33" fmla="*/ 0 h 20"/>
                <a:gd name="T34" fmla="*/ 19 w 69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2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2"/>
                    <a:pt x="17" y="4"/>
                    <a:pt x="15" y="5"/>
                  </a:cubicBezTo>
                  <a:cubicBezTo>
                    <a:pt x="15" y="6"/>
                    <a:pt x="14" y="6"/>
                    <a:pt x="14" y="7"/>
                  </a:cubicBezTo>
                  <a:cubicBezTo>
                    <a:pt x="13" y="8"/>
                    <a:pt x="12" y="9"/>
                    <a:pt x="11" y="10"/>
                  </a:cubicBezTo>
                  <a:cubicBezTo>
                    <a:pt x="11" y="11"/>
                    <a:pt x="10" y="11"/>
                    <a:pt x="9" y="12"/>
                  </a:cubicBezTo>
                  <a:cubicBezTo>
                    <a:pt x="8" y="13"/>
                    <a:pt x="7" y="14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3" y="17"/>
                    <a:pt x="2" y="18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8"/>
                    <a:pt x="62" y="16"/>
                    <a:pt x="63" y="14"/>
                  </a:cubicBezTo>
                  <a:cubicBezTo>
                    <a:pt x="63" y="13"/>
                    <a:pt x="64" y="13"/>
                    <a:pt x="64" y="12"/>
                  </a:cubicBezTo>
                  <a:cubicBezTo>
                    <a:pt x="65" y="10"/>
                    <a:pt x="66" y="7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3"/>
                    <a:pt x="68" y="2"/>
                    <a:pt x="69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40">
              <a:extLst>
                <a:ext uri="{FF2B5EF4-FFF2-40B4-BE49-F238E27FC236}">
                  <a16:creationId xmlns:a16="http://schemas.microsoft.com/office/drawing/2014/main" id="{B74BD81C-4F10-E5DD-F833-B13F25CF5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" y="2282"/>
              <a:ext cx="214" cy="62"/>
            </a:xfrm>
            <a:custGeom>
              <a:avLst/>
              <a:gdLst>
                <a:gd name="T0" fmla="*/ 19 w 69"/>
                <a:gd name="T1" fmla="*/ 0 h 20"/>
                <a:gd name="T2" fmla="*/ 19 w 69"/>
                <a:gd name="T3" fmla="*/ 0 h 20"/>
                <a:gd name="T4" fmla="*/ 16 w 69"/>
                <a:gd name="T5" fmla="*/ 5 h 20"/>
                <a:gd name="T6" fmla="*/ 14 w 69"/>
                <a:gd name="T7" fmla="*/ 7 h 20"/>
                <a:gd name="T8" fmla="*/ 12 w 69"/>
                <a:gd name="T9" fmla="*/ 10 h 20"/>
                <a:gd name="T10" fmla="*/ 10 w 69"/>
                <a:gd name="T11" fmla="*/ 12 h 20"/>
                <a:gd name="T12" fmla="*/ 7 w 69"/>
                <a:gd name="T13" fmla="*/ 15 h 20"/>
                <a:gd name="T14" fmla="*/ 5 w 69"/>
                <a:gd name="T15" fmla="*/ 16 h 20"/>
                <a:gd name="T16" fmla="*/ 1 w 69"/>
                <a:gd name="T17" fmla="*/ 20 h 20"/>
                <a:gd name="T18" fmla="*/ 0 w 69"/>
                <a:gd name="T19" fmla="*/ 20 h 20"/>
                <a:gd name="T20" fmla="*/ 60 w 69"/>
                <a:gd name="T21" fmla="*/ 20 h 20"/>
                <a:gd name="T22" fmla="*/ 60 w 69"/>
                <a:gd name="T23" fmla="*/ 20 h 20"/>
                <a:gd name="T24" fmla="*/ 64 w 69"/>
                <a:gd name="T25" fmla="*/ 14 h 20"/>
                <a:gd name="T26" fmla="*/ 64 w 69"/>
                <a:gd name="T27" fmla="*/ 12 h 20"/>
                <a:gd name="T28" fmla="*/ 67 w 69"/>
                <a:gd name="T29" fmla="*/ 5 h 20"/>
                <a:gd name="T30" fmla="*/ 67 w 69"/>
                <a:gd name="T31" fmla="*/ 5 h 20"/>
                <a:gd name="T32" fmla="*/ 69 w 69"/>
                <a:gd name="T33" fmla="*/ 0 h 20"/>
                <a:gd name="T34" fmla="*/ 19 w 69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2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2"/>
                    <a:pt x="17" y="4"/>
                    <a:pt x="16" y="5"/>
                  </a:cubicBezTo>
                  <a:cubicBezTo>
                    <a:pt x="15" y="6"/>
                    <a:pt x="15" y="6"/>
                    <a:pt x="14" y="7"/>
                  </a:cubicBezTo>
                  <a:cubicBezTo>
                    <a:pt x="14" y="8"/>
                    <a:pt x="13" y="9"/>
                    <a:pt x="12" y="10"/>
                  </a:cubicBezTo>
                  <a:cubicBezTo>
                    <a:pt x="11" y="11"/>
                    <a:pt x="11" y="11"/>
                    <a:pt x="10" y="12"/>
                  </a:cubicBezTo>
                  <a:cubicBezTo>
                    <a:pt x="9" y="13"/>
                    <a:pt x="8" y="14"/>
                    <a:pt x="7" y="15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4" y="17"/>
                    <a:pt x="2" y="18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8"/>
                    <a:pt x="63" y="16"/>
                    <a:pt x="64" y="14"/>
                  </a:cubicBezTo>
                  <a:cubicBezTo>
                    <a:pt x="64" y="13"/>
                    <a:pt x="64" y="13"/>
                    <a:pt x="64" y="12"/>
                  </a:cubicBezTo>
                  <a:cubicBezTo>
                    <a:pt x="65" y="10"/>
                    <a:pt x="67" y="7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3"/>
                    <a:pt x="69" y="2"/>
                    <a:pt x="69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C7665E34-65F2-EA1A-5FA0-FA8773214BDC}"/>
              </a:ext>
            </a:extLst>
          </p:cNvPr>
          <p:cNvGrpSpPr/>
          <p:nvPr/>
        </p:nvGrpSpPr>
        <p:grpSpPr>
          <a:xfrm>
            <a:off x="1776158" y="1906058"/>
            <a:ext cx="1802321" cy="1034539"/>
            <a:chOff x="2869526" y="3540317"/>
            <a:chExt cx="1802321" cy="1034539"/>
          </a:xfrm>
        </p:grpSpPr>
        <p:sp>
          <p:nvSpPr>
            <p:cNvPr id="80" name="文本框 6">
              <a:extLst>
                <a:ext uri="{FF2B5EF4-FFF2-40B4-BE49-F238E27FC236}">
                  <a16:creationId xmlns:a16="http://schemas.microsoft.com/office/drawing/2014/main" id="{A93B2BCE-7A68-3341-8A0E-0D1B42EF36E6}"/>
                </a:ext>
              </a:extLst>
            </p:cNvPr>
            <p:cNvSpPr txBox="1"/>
            <p:nvPr/>
          </p:nvSpPr>
          <p:spPr bwMode="auto">
            <a:xfrm>
              <a:off x="2869527" y="3861584"/>
              <a:ext cx="1802320" cy="71327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1" name="文本框 7">
              <a:extLst>
                <a:ext uri="{FF2B5EF4-FFF2-40B4-BE49-F238E27FC236}">
                  <a16:creationId xmlns:a16="http://schemas.microsoft.com/office/drawing/2014/main" id="{C3FF9C46-23D1-CA4F-D7C8-0382C82DB802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840D30A5-B5AB-F25A-6E95-155399728145}"/>
              </a:ext>
            </a:extLst>
          </p:cNvPr>
          <p:cNvGrpSpPr/>
          <p:nvPr/>
        </p:nvGrpSpPr>
        <p:grpSpPr>
          <a:xfrm>
            <a:off x="3914776" y="1906058"/>
            <a:ext cx="1802321" cy="1034539"/>
            <a:chOff x="2869526" y="3540317"/>
            <a:chExt cx="1802321" cy="1034539"/>
          </a:xfrm>
        </p:grpSpPr>
        <p:sp>
          <p:nvSpPr>
            <p:cNvPr id="92" name="文本框 6">
              <a:extLst>
                <a:ext uri="{FF2B5EF4-FFF2-40B4-BE49-F238E27FC236}">
                  <a16:creationId xmlns:a16="http://schemas.microsoft.com/office/drawing/2014/main" id="{FD8E18A3-F9F9-FB6B-E123-B5CDAAD3D423}"/>
                </a:ext>
              </a:extLst>
            </p:cNvPr>
            <p:cNvSpPr txBox="1"/>
            <p:nvPr/>
          </p:nvSpPr>
          <p:spPr bwMode="auto">
            <a:xfrm>
              <a:off x="2869527" y="3861584"/>
              <a:ext cx="1802320" cy="71327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3" name="文本框 7">
              <a:extLst>
                <a:ext uri="{FF2B5EF4-FFF2-40B4-BE49-F238E27FC236}">
                  <a16:creationId xmlns:a16="http://schemas.microsoft.com/office/drawing/2014/main" id="{319C1F0B-7C58-CDC5-F0AE-2AB5585ACE59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C1B8BC5-95FA-4A9E-7E83-BF0CC76295F6}"/>
              </a:ext>
            </a:extLst>
          </p:cNvPr>
          <p:cNvGrpSpPr/>
          <p:nvPr/>
        </p:nvGrpSpPr>
        <p:grpSpPr>
          <a:xfrm>
            <a:off x="6096000" y="1906058"/>
            <a:ext cx="1802321" cy="1034539"/>
            <a:chOff x="2869526" y="3540317"/>
            <a:chExt cx="1802321" cy="1034539"/>
          </a:xfrm>
        </p:grpSpPr>
        <p:sp>
          <p:nvSpPr>
            <p:cNvPr id="95" name="文本框 6">
              <a:extLst>
                <a:ext uri="{FF2B5EF4-FFF2-40B4-BE49-F238E27FC236}">
                  <a16:creationId xmlns:a16="http://schemas.microsoft.com/office/drawing/2014/main" id="{7C587FE1-40E8-49BA-F417-BBF082DFFD18}"/>
                </a:ext>
              </a:extLst>
            </p:cNvPr>
            <p:cNvSpPr txBox="1"/>
            <p:nvPr/>
          </p:nvSpPr>
          <p:spPr bwMode="auto">
            <a:xfrm>
              <a:off x="2869527" y="3861584"/>
              <a:ext cx="1802320" cy="71327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6" name="文本框 7">
              <a:extLst>
                <a:ext uri="{FF2B5EF4-FFF2-40B4-BE49-F238E27FC236}">
                  <a16:creationId xmlns:a16="http://schemas.microsoft.com/office/drawing/2014/main" id="{CADFE70A-3930-F3BC-527C-1F82B698B73F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F3D02CC-D9A7-27DA-7E89-8DE0AF7C2B83}"/>
              </a:ext>
            </a:extLst>
          </p:cNvPr>
          <p:cNvGrpSpPr/>
          <p:nvPr/>
        </p:nvGrpSpPr>
        <p:grpSpPr>
          <a:xfrm>
            <a:off x="8036465" y="1906058"/>
            <a:ext cx="1802321" cy="1034539"/>
            <a:chOff x="2869526" y="3540317"/>
            <a:chExt cx="1802321" cy="1034539"/>
          </a:xfrm>
        </p:grpSpPr>
        <p:sp>
          <p:nvSpPr>
            <p:cNvPr id="98" name="文本框 6">
              <a:extLst>
                <a:ext uri="{FF2B5EF4-FFF2-40B4-BE49-F238E27FC236}">
                  <a16:creationId xmlns:a16="http://schemas.microsoft.com/office/drawing/2014/main" id="{F3818DE6-E8EA-16DF-633F-6EFEBEA7AE13}"/>
                </a:ext>
              </a:extLst>
            </p:cNvPr>
            <p:cNvSpPr txBox="1"/>
            <p:nvPr/>
          </p:nvSpPr>
          <p:spPr bwMode="auto">
            <a:xfrm>
              <a:off x="2869527" y="3861584"/>
              <a:ext cx="1802320" cy="71327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9" name="文本框 7">
              <a:extLst>
                <a:ext uri="{FF2B5EF4-FFF2-40B4-BE49-F238E27FC236}">
                  <a16:creationId xmlns:a16="http://schemas.microsoft.com/office/drawing/2014/main" id="{A91932E3-82A9-7DE0-9D92-ABD2BE2F4213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D912885-13C2-8F49-BB3F-AB6CA77A5F93}"/>
              </a:ext>
            </a:extLst>
          </p:cNvPr>
          <p:cNvGrpSpPr/>
          <p:nvPr/>
        </p:nvGrpSpPr>
        <p:grpSpPr>
          <a:xfrm>
            <a:off x="2874455" y="4392614"/>
            <a:ext cx="1802321" cy="1034539"/>
            <a:chOff x="2869526" y="3540317"/>
            <a:chExt cx="1802321" cy="1034539"/>
          </a:xfrm>
        </p:grpSpPr>
        <p:sp>
          <p:nvSpPr>
            <p:cNvPr id="101" name="文本框 6">
              <a:extLst>
                <a:ext uri="{FF2B5EF4-FFF2-40B4-BE49-F238E27FC236}">
                  <a16:creationId xmlns:a16="http://schemas.microsoft.com/office/drawing/2014/main" id="{128A75F0-5F74-742D-FF3E-B4249D70C810}"/>
                </a:ext>
              </a:extLst>
            </p:cNvPr>
            <p:cNvSpPr txBox="1"/>
            <p:nvPr/>
          </p:nvSpPr>
          <p:spPr bwMode="auto">
            <a:xfrm>
              <a:off x="2869527" y="3861584"/>
              <a:ext cx="1802320" cy="71327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2" name="文本框 7">
              <a:extLst>
                <a:ext uri="{FF2B5EF4-FFF2-40B4-BE49-F238E27FC236}">
                  <a16:creationId xmlns:a16="http://schemas.microsoft.com/office/drawing/2014/main" id="{B54E7729-F2E2-C53D-5CF3-30EC74A55C7F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A4EA869-F143-EB8D-979F-07864371F7EC}"/>
              </a:ext>
            </a:extLst>
          </p:cNvPr>
          <p:cNvGrpSpPr/>
          <p:nvPr/>
        </p:nvGrpSpPr>
        <p:grpSpPr>
          <a:xfrm>
            <a:off x="4815937" y="4392614"/>
            <a:ext cx="1802321" cy="1034539"/>
            <a:chOff x="2869526" y="3540317"/>
            <a:chExt cx="1802321" cy="1034539"/>
          </a:xfrm>
        </p:grpSpPr>
        <p:sp>
          <p:nvSpPr>
            <p:cNvPr id="104" name="文本框 6">
              <a:extLst>
                <a:ext uri="{FF2B5EF4-FFF2-40B4-BE49-F238E27FC236}">
                  <a16:creationId xmlns:a16="http://schemas.microsoft.com/office/drawing/2014/main" id="{FA012D9A-DC8F-A93A-2E83-774BF8617BA3}"/>
                </a:ext>
              </a:extLst>
            </p:cNvPr>
            <p:cNvSpPr txBox="1"/>
            <p:nvPr/>
          </p:nvSpPr>
          <p:spPr bwMode="auto">
            <a:xfrm>
              <a:off x="2869527" y="3861584"/>
              <a:ext cx="1802320" cy="71327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5" name="文本框 7">
              <a:extLst>
                <a:ext uri="{FF2B5EF4-FFF2-40B4-BE49-F238E27FC236}">
                  <a16:creationId xmlns:a16="http://schemas.microsoft.com/office/drawing/2014/main" id="{6AC5C375-FCD4-0FA3-0559-1AF9EE221CCE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D520C969-7CA5-0CDB-C5D2-BCF408C06FCE}"/>
              </a:ext>
            </a:extLst>
          </p:cNvPr>
          <p:cNvGrpSpPr/>
          <p:nvPr/>
        </p:nvGrpSpPr>
        <p:grpSpPr>
          <a:xfrm>
            <a:off x="6757419" y="4392614"/>
            <a:ext cx="1802321" cy="1034539"/>
            <a:chOff x="2869526" y="3540317"/>
            <a:chExt cx="1802321" cy="1034539"/>
          </a:xfrm>
        </p:grpSpPr>
        <p:sp>
          <p:nvSpPr>
            <p:cNvPr id="107" name="文本框 6">
              <a:extLst>
                <a:ext uri="{FF2B5EF4-FFF2-40B4-BE49-F238E27FC236}">
                  <a16:creationId xmlns:a16="http://schemas.microsoft.com/office/drawing/2014/main" id="{E736964D-3FB6-9EA7-27FB-13F020B752C3}"/>
                </a:ext>
              </a:extLst>
            </p:cNvPr>
            <p:cNvSpPr txBox="1"/>
            <p:nvPr/>
          </p:nvSpPr>
          <p:spPr bwMode="auto">
            <a:xfrm>
              <a:off x="2869527" y="3861584"/>
              <a:ext cx="1802320" cy="71327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8" name="文本框 7">
              <a:extLst>
                <a:ext uri="{FF2B5EF4-FFF2-40B4-BE49-F238E27FC236}">
                  <a16:creationId xmlns:a16="http://schemas.microsoft.com/office/drawing/2014/main" id="{34295C8A-7D93-888F-9A0E-C8D7070741CE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8C2248EF-DDC6-1879-8A08-70E83B190A3A}"/>
              </a:ext>
            </a:extLst>
          </p:cNvPr>
          <p:cNvGrpSpPr/>
          <p:nvPr/>
        </p:nvGrpSpPr>
        <p:grpSpPr>
          <a:xfrm>
            <a:off x="8698901" y="4392614"/>
            <a:ext cx="1802321" cy="1034539"/>
            <a:chOff x="2869526" y="3540317"/>
            <a:chExt cx="1802321" cy="1034539"/>
          </a:xfrm>
        </p:grpSpPr>
        <p:sp>
          <p:nvSpPr>
            <p:cNvPr id="110" name="文本框 6">
              <a:extLst>
                <a:ext uri="{FF2B5EF4-FFF2-40B4-BE49-F238E27FC236}">
                  <a16:creationId xmlns:a16="http://schemas.microsoft.com/office/drawing/2014/main" id="{E237E6F2-00EF-C309-C6A3-A35EA04A9AB6}"/>
                </a:ext>
              </a:extLst>
            </p:cNvPr>
            <p:cNvSpPr txBox="1"/>
            <p:nvPr/>
          </p:nvSpPr>
          <p:spPr bwMode="auto">
            <a:xfrm>
              <a:off x="2869527" y="3861584"/>
              <a:ext cx="1802320" cy="71327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b="0" i="0" u="none" strike="noStrike" kern="0" cap="none" spc="0" normalizeH="0" baseline="0">
                  <a:ln>
                    <a:noFill/>
                  </a:ln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1" name="文本框 7">
              <a:extLst>
                <a:ext uri="{FF2B5EF4-FFF2-40B4-BE49-F238E27FC236}">
                  <a16:creationId xmlns:a16="http://schemas.microsoft.com/office/drawing/2014/main" id="{0D4906C1-A4E7-0FD5-BE17-F8CD467372CF}"/>
                </a:ext>
              </a:extLst>
            </p:cNvPr>
            <p:cNvSpPr txBox="1"/>
            <p:nvPr/>
          </p:nvSpPr>
          <p:spPr bwMode="auto">
            <a:xfrm>
              <a:off x="2869526" y="3540317"/>
              <a:ext cx="1156811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cs typeface="+mn-ea"/>
                  <a:sym typeface="+mn-lt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47036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通用开题报告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#16675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#16675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#16675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#166757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#16675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2azi1faa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853</TotalTime>
  <Words>2148</Words>
  <Application>Microsoft Office PowerPoint</Application>
  <PresentationFormat>宽屏</PresentationFormat>
  <Paragraphs>247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Gill Sans</vt:lpstr>
      <vt:lpstr>阿里巴巴普惠体 2.0 55 Regular</vt:lpstr>
      <vt:lpstr>等线</vt:lpstr>
      <vt:lpstr>字体圈欣意冠黑体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简约绿色清新论文答辩开题报告ppt模板</dc:title>
  <dc:creator>51PPT模板网</dc:creator>
  <cp:keywords>www.51pptmoban.com</cp:keywords>
  <dc:description>www.51pptmoban.com</dc:description>
  <cp:lastModifiedBy>Win user</cp:lastModifiedBy>
  <cp:revision>119</cp:revision>
  <dcterms:created xsi:type="dcterms:W3CDTF">2018-08-09T06:38:26Z</dcterms:created>
  <dcterms:modified xsi:type="dcterms:W3CDTF">2022-05-12T15:12:10Z</dcterms:modified>
</cp:coreProperties>
</file>